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66"/>
  </p:notesMasterIdLst>
  <p:sldIdLst>
    <p:sldId id="425" r:id="rId2"/>
    <p:sldId id="399" r:id="rId3"/>
    <p:sldId id="400" r:id="rId4"/>
    <p:sldId id="401" r:id="rId5"/>
    <p:sldId id="402" r:id="rId6"/>
    <p:sldId id="403" r:id="rId7"/>
    <p:sldId id="404" r:id="rId8"/>
    <p:sldId id="405" r:id="rId9"/>
    <p:sldId id="406" r:id="rId10"/>
    <p:sldId id="407" r:id="rId11"/>
    <p:sldId id="408" r:id="rId12"/>
    <p:sldId id="409" r:id="rId13"/>
    <p:sldId id="410" r:id="rId14"/>
    <p:sldId id="413" r:id="rId15"/>
    <p:sldId id="414" r:id="rId16"/>
    <p:sldId id="415" r:id="rId17"/>
    <p:sldId id="416" r:id="rId18"/>
    <p:sldId id="417" r:id="rId19"/>
    <p:sldId id="418" r:id="rId20"/>
    <p:sldId id="419" r:id="rId21"/>
    <p:sldId id="420" r:id="rId22"/>
    <p:sldId id="421" r:id="rId23"/>
    <p:sldId id="422" r:id="rId24"/>
    <p:sldId id="397" r:id="rId25"/>
    <p:sldId id="273" r:id="rId26"/>
    <p:sldId id="287" r:id="rId27"/>
    <p:sldId id="292" r:id="rId28"/>
    <p:sldId id="293" r:id="rId29"/>
    <p:sldId id="297" r:id="rId30"/>
    <p:sldId id="349" r:id="rId31"/>
    <p:sldId id="296" r:id="rId32"/>
    <p:sldId id="350" r:id="rId33"/>
    <p:sldId id="295" r:id="rId34"/>
    <p:sldId id="347" r:id="rId35"/>
    <p:sldId id="348" r:id="rId36"/>
    <p:sldId id="351" r:id="rId37"/>
    <p:sldId id="294" r:id="rId38"/>
    <p:sldId id="299" r:id="rId39"/>
    <p:sldId id="423" r:id="rId40"/>
    <p:sldId id="264" r:id="rId41"/>
    <p:sldId id="365" r:id="rId42"/>
    <p:sldId id="312" r:id="rId43"/>
    <p:sldId id="373" r:id="rId44"/>
    <p:sldId id="375" r:id="rId45"/>
    <p:sldId id="374" r:id="rId46"/>
    <p:sldId id="376" r:id="rId47"/>
    <p:sldId id="377" r:id="rId48"/>
    <p:sldId id="380" r:id="rId49"/>
    <p:sldId id="381" r:id="rId50"/>
    <p:sldId id="382" r:id="rId51"/>
    <p:sldId id="383" r:id="rId52"/>
    <p:sldId id="384" r:id="rId53"/>
    <p:sldId id="385" r:id="rId54"/>
    <p:sldId id="388" r:id="rId55"/>
    <p:sldId id="389" r:id="rId56"/>
    <p:sldId id="386" r:id="rId57"/>
    <p:sldId id="387" r:id="rId58"/>
    <p:sldId id="390" r:id="rId59"/>
    <p:sldId id="391" r:id="rId60"/>
    <p:sldId id="394" r:id="rId61"/>
    <p:sldId id="395" r:id="rId62"/>
    <p:sldId id="378" r:id="rId63"/>
    <p:sldId id="379" r:id="rId64"/>
    <p:sldId id="396" r:id="rId65"/>
  </p:sldIdLst>
  <p:sldSz cx="9144000" cy="6858000" type="screen4x3"/>
  <p:notesSz cx="6858000" cy="9144000"/>
  <p:defaultTextStyle>
    <a:defPPr>
      <a:defRPr lang="he-I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C7D"/>
    <a:srgbClr val="CC3300"/>
    <a:srgbClr val="8FFF8F"/>
    <a:srgbClr val="00BC00"/>
    <a:srgbClr val="E4FF97"/>
    <a:srgbClr val="5E00BC"/>
    <a:srgbClr val="6600CC"/>
    <a:srgbClr val="DEBC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617" autoAdjust="0"/>
    <p:restoredTop sz="96364" autoAdjust="0"/>
  </p:normalViewPr>
  <p:slideViewPr>
    <p:cSldViewPr snapToGrid="0">
      <p:cViewPr varScale="1">
        <p:scale>
          <a:sx n="69" d="100"/>
          <a:sy n="69" d="100"/>
        </p:scale>
        <p:origin x="175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3AD8BAB2-BCC2-411B-B244-54BC98B08FD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FC3D5449-2123-4E5A-871A-17F0232996B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827902F9-67E7-4C03-83E8-E3E8AA73BAE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7102EB0E-ED37-4496-865C-7A51BC2FFAC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noProof="0"/>
              <a:t>לחץ כדי לערוך סגנונות טקסט של תבנית בסיס</a:t>
            </a:r>
          </a:p>
          <a:p>
            <a:pPr lvl="1"/>
            <a:r>
              <a:rPr lang="he-IL" noProof="0"/>
              <a:t>רמה שנייה</a:t>
            </a:r>
          </a:p>
          <a:p>
            <a:pPr lvl="2"/>
            <a:r>
              <a:rPr lang="he-IL" noProof="0"/>
              <a:t>רמה שלישית</a:t>
            </a:r>
          </a:p>
          <a:p>
            <a:pPr lvl="3"/>
            <a:r>
              <a:rPr lang="he-IL" noProof="0"/>
              <a:t>רמה רביעית</a:t>
            </a:r>
          </a:p>
          <a:p>
            <a:pPr lvl="4"/>
            <a:r>
              <a:rPr lang="he-IL" noProof="0"/>
              <a:t>רמה חמישית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82C5C7D5-30AA-4872-8749-A8E7CDCED3B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893D7254-D073-45F2-BEF0-4C0E210B37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1" eaLnBrk="1" hangingPunct="1">
              <a:defRPr sz="1200"/>
            </a:lvl1pPr>
          </a:lstStyle>
          <a:p>
            <a:pPr>
              <a:defRPr/>
            </a:pPr>
            <a:fld id="{93CC0530-232D-4D3A-BD7C-BBE7169F2B64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DF98AD-845B-403F-B61E-BAF9125309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98CD0C-F115-4F2F-B70A-E39408C749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ADACD8-534E-4AD5-8FEC-1D18ABEB0D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71753-4A94-4E11-A56A-C3E7FA2EDEEE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4138287897"/>
      </p:ext>
    </p:extLst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55FB9F-AB10-4F43-950C-4A04F5503D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FC7D11-4F22-491A-8CFD-9DF217F6D5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4B8495-C4B0-4CE3-B58E-DC78C4C110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48379-E812-4C40-876E-7DE2F6F1A1CD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79609369"/>
      </p:ext>
    </p:extLst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740276-CA25-48D5-94F3-398FE6B527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29EF49-8196-4D77-94F9-DB44F1240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36AA88-581F-4E62-AF91-452F58851D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83937-D780-4B0D-8DB6-158B955CA413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145618645"/>
      </p:ext>
    </p:extLst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1689953-E310-4D8B-B148-FE41C20831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44F40FB-A9F5-4949-82EC-7853D20138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23E85BC-5AB6-4A86-A2AE-A1FB737771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96899-CEC7-4073-8A97-C0383CD9F515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321697834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D2E3CC-8CD8-4DB6-A9C8-3E36C279AD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1BC12D-BCB1-4FEC-A51D-1824B0BE6A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95CB9B-1AE7-40D8-91D3-421466A333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6CDA5-25F1-4391-94AB-DB1BBCEAC04E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621844485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30519E-1502-47F6-B714-D55BAF0CAA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C912C9-1599-4C00-A14A-79BA85F504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7B743A2-F844-4338-B442-15838B8C0C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B98E-2626-411C-8341-033D4CD6F285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514390597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BDCB5A-52CC-4345-BF07-A51174CC16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3C3507-544E-4BC0-B01F-FF8800055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1DF37C-4401-4452-8AA2-671651D304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157AB-D1A2-4490-BEF2-E4FA39D791FC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46818840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C7A44D4-461F-476C-B3A4-85F4987B18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F6BE7DB-2515-4D52-A31A-5702E179C7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A7BE969-6289-468C-9E7D-355357A055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A78CA-B6D8-43B1-94B8-EE62150F0FE0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971519388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1471037-D644-47D0-A0C6-3286F14C89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D696AA2-9F64-42DC-B238-EA7145DDB5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9474D58-A272-42B0-A522-4ACCCF7428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C0B25-7376-4767-9CB7-F642B1C33DCE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521856621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4107547-39D1-451C-9F24-B1CEE34B12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907DCC1-9C84-4F25-8FDB-7BFF817D40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4B99803-1E62-4F7D-86A9-972296397F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B5318-FCA1-4E11-B2AB-C44F821596F1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828604691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6A4F80-9D0E-472B-A884-500F40D66F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DBF3D3-3818-4DDE-B67D-71CCF698F2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DCA735-5DCC-4441-9566-8A3DAFB7E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128A0-6F5E-4447-8BB3-C95408C9341B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4216249819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E9A21-3413-4F11-8FB5-FC225DA205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082FD4-E584-4965-8478-9701167515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323625-E886-4D95-836B-F25BD9B973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8182A-1ED1-4B89-BA0A-A4519B2656D1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365357068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E1FFE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4EB96D4-B25E-46A2-B991-3C2665928F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סגנון כותרת של תבנית בסיס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00D9773-9DCF-4CDF-BBC9-76108C3E7F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סגנונות טקסט של תבנית בסיס</a:t>
            </a:r>
          </a:p>
          <a:p>
            <a:pPr lvl="1"/>
            <a:r>
              <a:rPr lang="he-IL" altLang="he-IL"/>
              <a:t>רמה שנייה</a:t>
            </a:r>
          </a:p>
          <a:p>
            <a:pPr lvl="2"/>
            <a:r>
              <a:rPr lang="he-IL" altLang="he-IL"/>
              <a:t>רמה שלישית</a:t>
            </a:r>
          </a:p>
          <a:p>
            <a:pPr lvl="3"/>
            <a:r>
              <a:rPr lang="he-IL" altLang="he-IL"/>
              <a:t>רמה רביעית</a:t>
            </a:r>
          </a:p>
          <a:p>
            <a:pPr lvl="4"/>
            <a:r>
              <a:rPr lang="he-IL" altLang="he-IL"/>
              <a:t>רמה חמישית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BF43DE2-D205-4DB0-9854-42D7A22500D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6FC1904-D946-4AEA-A28F-1EAB86FFB7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1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C396E23-3C49-4849-82EC-A8DF22D2CDC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1" eaLnBrk="1" hangingPunct="1">
              <a:defRPr sz="1400"/>
            </a:lvl1pPr>
          </a:lstStyle>
          <a:p>
            <a:pPr>
              <a:defRPr/>
            </a:pPr>
            <a:fld id="{96A86CD0-D1A9-46E2-94F9-F19336B59E01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David" pitchFamily="34" charset="-79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David" pitchFamily="34" charset="-79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David" pitchFamily="34" charset="-79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David" pitchFamily="34" charset="-79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David" pitchFamily="34" charset="-79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David" pitchFamily="34" charset="-79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David" pitchFamily="34" charset="-79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David" pitchFamily="34" charset="-79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jpeg"/><Relationship Id="rId5" Type="http://schemas.openxmlformats.org/officeDocument/2006/relationships/audio" Target="../media/audio13.wav"/><Relationship Id="rId4" Type="http://schemas.openxmlformats.org/officeDocument/2006/relationships/audio" Target="../media/audio1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0.png"/><Relationship Id="rId5" Type="http://schemas.openxmlformats.org/officeDocument/2006/relationships/audio" Target="../media/audio15.wav"/><Relationship Id="rId4" Type="http://schemas.openxmlformats.org/officeDocument/2006/relationships/audio" Target="../media/audio1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audio" Target="../media/audio18.wav"/><Relationship Id="rId5" Type="http://schemas.openxmlformats.org/officeDocument/2006/relationships/audio" Target="../media/audio17.wav"/><Relationship Id="rId4" Type="http://schemas.openxmlformats.org/officeDocument/2006/relationships/audio" Target="../media/audio16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3.png"/><Relationship Id="rId5" Type="http://schemas.openxmlformats.org/officeDocument/2006/relationships/audio" Target="../media/audio20.wav"/><Relationship Id="rId4" Type="http://schemas.openxmlformats.org/officeDocument/2006/relationships/audio" Target="../media/audio19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5.png"/><Relationship Id="rId5" Type="http://schemas.openxmlformats.org/officeDocument/2006/relationships/audio" Target="../media/audio22.wav"/><Relationship Id="rId4" Type="http://schemas.openxmlformats.org/officeDocument/2006/relationships/audio" Target="../media/audio2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audio" Target="../media/audio25.wav"/><Relationship Id="rId5" Type="http://schemas.openxmlformats.org/officeDocument/2006/relationships/audio" Target="../media/audio24.wav"/><Relationship Id="rId4" Type="http://schemas.openxmlformats.org/officeDocument/2006/relationships/audio" Target="../media/audio2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7.png"/><Relationship Id="rId5" Type="http://schemas.openxmlformats.org/officeDocument/2006/relationships/audio" Target="../media/audio27.wav"/><Relationship Id="rId4" Type="http://schemas.openxmlformats.org/officeDocument/2006/relationships/audio" Target="../media/audio26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8.png"/><Relationship Id="rId5" Type="http://schemas.openxmlformats.org/officeDocument/2006/relationships/audio" Target="../media/audio29.wav"/><Relationship Id="rId4" Type="http://schemas.openxmlformats.org/officeDocument/2006/relationships/audio" Target="../media/audio28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9.png"/><Relationship Id="rId5" Type="http://schemas.openxmlformats.org/officeDocument/2006/relationships/audio" Target="../media/audio31.wav"/><Relationship Id="rId4" Type="http://schemas.openxmlformats.org/officeDocument/2006/relationships/audio" Target="../media/audio30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2.png"/><Relationship Id="rId5" Type="http://schemas.openxmlformats.org/officeDocument/2006/relationships/audio" Target="../media/audio33.wav"/><Relationship Id="rId4" Type="http://schemas.openxmlformats.org/officeDocument/2006/relationships/audio" Target="../media/audio3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4.png"/><Relationship Id="rId5" Type="http://schemas.openxmlformats.org/officeDocument/2006/relationships/audio" Target="../media/audio35.wav"/><Relationship Id="rId4" Type="http://schemas.openxmlformats.org/officeDocument/2006/relationships/audio" Target="../media/audio34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4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5.png"/><Relationship Id="rId5" Type="http://schemas.openxmlformats.org/officeDocument/2006/relationships/audio" Target="../media/audio37.wav"/><Relationship Id="rId4" Type="http://schemas.openxmlformats.org/officeDocument/2006/relationships/audio" Target="../media/audio36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8.png"/><Relationship Id="rId5" Type="http://schemas.openxmlformats.org/officeDocument/2006/relationships/audio" Target="../media/audio39.wav"/><Relationship Id="rId4" Type="http://schemas.openxmlformats.org/officeDocument/2006/relationships/audio" Target="../media/audio38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image" Target="../media/image4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29.png"/><Relationship Id="rId5" Type="http://schemas.openxmlformats.org/officeDocument/2006/relationships/audio" Target="../media/audio41.wav"/><Relationship Id="rId4" Type="http://schemas.openxmlformats.org/officeDocument/2006/relationships/audio" Target="../media/audio40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4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.png"/><Relationship Id="rId5" Type="http://schemas.openxmlformats.org/officeDocument/2006/relationships/audio" Target="../media/audio43.wav"/><Relationship Id="rId4" Type="http://schemas.openxmlformats.org/officeDocument/2006/relationships/audio" Target="../media/audio42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3.png"/><Relationship Id="rId5" Type="http://schemas.openxmlformats.org/officeDocument/2006/relationships/image" Target="../media/image30.jpeg"/><Relationship Id="rId4" Type="http://schemas.openxmlformats.org/officeDocument/2006/relationships/image" Target="../media/image4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3.png"/><Relationship Id="rId5" Type="http://schemas.openxmlformats.org/officeDocument/2006/relationships/audio" Target="../media/audio45.wav"/><Relationship Id="rId4" Type="http://schemas.openxmlformats.org/officeDocument/2006/relationships/audio" Target="../media/audio44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image" Target="../media/image4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audio" Target="../media/audio47.wav"/><Relationship Id="rId4" Type="http://schemas.openxmlformats.org/officeDocument/2006/relationships/audio" Target="../media/audio46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3.png"/><Relationship Id="rId5" Type="http://schemas.openxmlformats.org/officeDocument/2006/relationships/audio" Target="../media/audio49.wav"/><Relationship Id="rId4" Type="http://schemas.openxmlformats.org/officeDocument/2006/relationships/audio" Target="../media/audio48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image" Target="../media/image4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3.png"/><Relationship Id="rId5" Type="http://schemas.openxmlformats.org/officeDocument/2006/relationships/audio" Target="../media/audio51.wav"/><Relationship Id="rId4" Type="http://schemas.openxmlformats.org/officeDocument/2006/relationships/audio" Target="../media/audio50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3.png"/><Relationship Id="rId5" Type="http://schemas.openxmlformats.org/officeDocument/2006/relationships/audio" Target="../media/audio53.wav"/><Relationship Id="rId4" Type="http://schemas.openxmlformats.org/officeDocument/2006/relationships/audio" Target="../media/audio52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image" Target="../media/image4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3.png"/><Relationship Id="rId5" Type="http://schemas.openxmlformats.org/officeDocument/2006/relationships/audio" Target="../media/audio55.wav"/><Relationship Id="rId4" Type="http://schemas.openxmlformats.org/officeDocument/2006/relationships/audio" Target="../media/audio54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image" Target="../media/image4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3.png"/><Relationship Id="rId5" Type="http://schemas.openxmlformats.org/officeDocument/2006/relationships/audio" Target="../media/audio57.wav"/><Relationship Id="rId4" Type="http://schemas.openxmlformats.org/officeDocument/2006/relationships/audio" Target="../media/audio56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3.png"/><Relationship Id="rId5" Type="http://schemas.openxmlformats.org/officeDocument/2006/relationships/image" Target="../media/image38.jpeg"/><Relationship Id="rId4" Type="http://schemas.openxmlformats.org/officeDocument/2006/relationships/image" Target="../media/image4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3.png"/><Relationship Id="rId5" Type="http://schemas.openxmlformats.org/officeDocument/2006/relationships/audio" Target="../media/audio59.wav"/><Relationship Id="rId4" Type="http://schemas.openxmlformats.org/officeDocument/2006/relationships/audio" Target="../media/audio58.wav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jpeg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4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3.png"/><Relationship Id="rId5" Type="http://schemas.openxmlformats.org/officeDocument/2006/relationships/audio" Target="../media/audio61.wav"/><Relationship Id="rId4" Type="http://schemas.openxmlformats.org/officeDocument/2006/relationships/audio" Target="../media/audio60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3.png"/><Relationship Id="rId5" Type="http://schemas.openxmlformats.org/officeDocument/2006/relationships/image" Target="../media/image42.jpeg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3.png"/><Relationship Id="rId5" Type="http://schemas.openxmlformats.org/officeDocument/2006/relationships/audio" Target="../media/audio63.wav"/><Relationship Id="rId4" Type="http://schemas.openxmlformats.org/officeDocument/2006/relationships/audio" Target="../media/audio62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3.png"/><Relationship Id="rId5" Type="http://schemas.openxmlformats.org/officeDocument/2006/relationships/audio" Target="../media/audio65.wav"/><Relationship Id="rId4" Type="http://schemas.openxmlformats.org/officeDocument/2006/relationships/audio" Target="../media/audio64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3.png"/><Relationship Id="rId5" Type="http://schemas.openxmlformats.org/officeDocument/2006/relationships/image" Target="../media/image45.wmf"/><Relationship Id="rId4" Type="http://schemas.openxmlformats.org/officeDocument/2006/relationships/image" Target="../media/image4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3.png"/><Relationship Id="rId4" Type="http://schemas.openxmlformats.org/officeDocument/2006/relationships/image" Target="../media/image4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audio" Target="../media/audio11.wav"/><Relationship Id="rId4" Type="http://schemas.openxmlformats.org/officeDocument/2006/relationships/audio" Target="../media/audio10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5A91497-97DF-47B6-A9AE-48786F38E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3675" y="0"/>
            <a:ext cx="2925763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e-IL" altLang="he-IL" sz="180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EBB068F-5634-4A66-9249-0B5449FA4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6443663"/>
            <a:ext cx="814705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1000">
                <a:cs typeface="David" panose="020E0502060401010101" pitchFamily="34" charset="-79"/>
              </a:rPr>
              <a:t>כל הזכויות שמורות לתכנית "עצמה לכֹל"  </a:t>
            </a:r>
            <a:r>
              <a:rPr lang="en-US" altLang="he-IL" sz="1000">
                <a:cs typeface="David" panose="020E0502060401010101" pitchFamily="34" charset="-79"/>
              </a:rPr>
              <a:t>-</a:t>
            </a:r>
            <a:r>
              <a:rPr lang="he-IL" altLang="he-IL" sz="1000">
                <a:cs typeface="David" panose="020E0502060401010101" pitchFamily="34" charset="-79"/>
              </a:rPr>
              <a:t> האוניברסיטה העברית בירושלים © </a:t>
            </a:r>
            <a:r>
              <a:rPr lang="he-IL" altLang="he-IL" b="1" baseline="6000">
                <a:solidFill>
                  <a:srgbClr val="004800"/>
                </a:solidFill>
              </a:rPr>
              <a:t>.</a:t>
            </a:r>
            <a:r>
              <a:rPr lang="he-IL" altLang="he-IL" sz="1000">
                <a:cs typeface="David" panose="020E0502060401010101" pitchFamily="34" charset="-79"/>
              </a:rPr>
              <a:t> יעוץ אקדמי: פרופ' עילית אולשטיין </a:t>
            </a:r>
            <a:r>
              <a:rPr lang="he-IL" altLang="he-IL" b="1" baseline="6000">
                <a:solidFill>
                  <a:srgbClr val="004800"/>
                </a:solidFill>
              </a:rPr>
              <a:t>.</a:t>
            </a:r>
            <a:r>
              <a:rPr lang="he-IL" altLang="he-IL" sz="1000">
                <a:cs typeface="David" panose="020E0502060401010101" pitchFamily="34" charset="-79"/>
              </a:rPr>
              <a:t> צוות הפיתוח: פלורה נמט, דבורה מנחם </a:t>
            </a:r>
            <a:r>
              <a:rPr lang="he-IL" altLang="he-IL" b="1" baseline="6000">
                <a:solidFill>
                  <a:srgbClr val="004800"/>
                </a:solidFill>
              </a:rPr>
              <a:t>.</a:t>
            </a:r>
            <a:r>
              <a:rPr lang="he-IL" altLang="he-IL" sz="1000">
                <a:cs typeface="David" panose="020E0502060401010101" pitchFamily="34" charset="-79"/>
              </a:rPr>
              <a:t> עיצוב : נעה לוי</a:t>
            </a:r>
            <a:r>
              <a:rPr lang="en-US" altLang="he-IL" sz="1000">
                <a:cs typeface="David" panose="020E0502060401010101" pitchFamily="34" charset="-79"/>
              </a:rPr>
              <a:t> </a:t>
            </a:r>
          </a:p>
        </p:txBody>
      </p:sp>
      <p:sp>
        <p:nvSpPr>
          <p:cNvPr id="3076" name="WordArt 4">
            <a:extLst>
              <a:ext uri="{FF2B5EF4-FFF2-40B4-BE49-F238E27FC236}">
                <a16:creationId xmlns:a16="http://schemas.microsoft.com/office/drawing/2014/main" id="{54A71E56-FCBE-48A9-8B12-F3F225B565D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00088" y="5681663"/>
            <a:ext cx="2836862" cy="3619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he-IL" sz="2000" kern="10">
                <a:solidFill>
                  <a:srgbClr val="000000"/>
                </a:solidFill>
                <a:effectLst>
                  <a:outerShdw dist="12700" algn="ctr" rotWithShape="0">
                    <a:srgbClr val="B2B2B2">
                      <a:alpha val="79999"/>
                    </a:srgbClr>
                  </a:outerShd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  <a:t>עצמה לכל - תכנית חונכות וקריאה</a:t>
            </a:r>
            <a:endParaRPr lang="LID4096" sz="2000" kern="10">
              <a:solidFill>
                <a:srgbClr val="000000"/>
              </a:solidFill>
              <a:effectLst>
                <a:outerShdw dist="12700" algn="ctr" rotWithShape="0">
                  <a:srgbClr val="B2B2B2">
                    <a:alpha val="79999"/>
                  </a:srgbClr>
                </a:outerShdw>
              </a:effectLst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sp>
        <p:nvSpPr>
          <p:cNvPr id="3077" name="AutoShape 5">
            <a:extLst>
              <a:ext uri="{FF2B5EF4-FFF2-40B4-BE49-F238E27FC236}">
                <a16:creationId xmlns:a16="http://schemas.microsoft.com/office/drawing/2014/main" id="{955CC8EE-1282-43AF-96D7-D7DAF702EE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46238" y="998538"/>
            <a:ext cx="5849937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e-IL" altLang="he-IL" sz="1800"/>
          </a:p>
        </p:txBody>
      </p:sp>
      <p:sp>
        <p:nvSpPr>
          <p:cNvPr id="3078" name="WordArt 6">
            <a:extLst>
              <a:ext uri="{FF2B5EF4-FFF2-40B4-BE49-F238E27FC236}">
                <a16:creationId xmlns:a16="http://schemas.microsoft.com/office/drawing/2014/main" id="{F4DF8294-2559-4FE1-8D74-376F03449D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00088" y="6084888"/>
            <a:ext cx="2836862" cy="1825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he-IL" sz="2000" kern="10">
                <a:solidFill>
                  <a:srgbClr val="004800"/>
                </a:solidFill>
                <a:effectLst>
                  <a:outerShdw dist="12700" algn="ctr" rotWithShape="0">
                    <a:srgbClr val="B2B2B2">
                      <a:alpha val="79999"/>
                    </a:srgbClr>
                  </a:outerShd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  <a:t>מצגת שווא 1 - קמץ פתח שווא</a:t>
            </a:r>
            <a:endParaRPr lang="LID4096" sz="2000" kern="10">
              <a:solidFill>
                <a:srgbClr val="004800"/>
              </a:solidFill>
              <a:effectLst>
                <a:outerShdw dist="12700" algn="ctr" rotWithShape="0">
                  <a:srgbClr val="B2B2B2">
                    <a:alpha val="79999"/>
                  </a:srgbClr>
                </a:outerShdw>
              </a:effectLst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grpSp>
        <p:nvGrpSpPr>
          <p:cNvPr id="3079" name="Group 172">
            <a:extLst>
              <a:ext uri="{FF2B5EF4-FFF2-40B4-BE49-F238E27FC236}">
                <a16:creationId xmlns:a16="http://schemas.microsoft.com/office/drawing/2014/main" id="{ACF61AEA-E4AC-416F-8A07-9F406A234CF7}"/>
              </a:ext>
            </a:extLst>
          </p:cNvPr>
          <p:cNvGrpSpPr>
            <a:grpSpLocks/>
          </p:cNvGrpSpPr>
          <p:nvPr/>
        </p:nvGrpSpPr>
        <p:grpSpPr bwMode="auto">
          <a:xfrm>
            <a:off x="-327025" y="142875"/>
            <a:ext cx="3825875" cy="792163"/>
            <a:chOff x="1383" y="119"/>
            <a:chExt cx="2410" cy="499"/>
          </a:xfrm>
        </p:grpSpPr>
        <p:sp>
          <p:nvSpPr>
            <p:cNvPr id="3249" name="Text Box 173">
              <a:extLst>
                <a:ext uri="{FF2B5EF4-FFF2-40B4-BE49-F238E27FC236}">
                  <a16:creationId xmlns:a16="http://schemas.microsoft.com/office/drawing/2014/main" id="{F86D6EA7-9D77-4480-9710-1FD2AE4430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3" y="119"/>
              <a:ext cx="2087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he-IL" sz="800">
                <a:solidFill>
                  <a:srgbClr val="004800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e-IL" altLang="he-IL" sz="1100">
                  <a:solidFill>
                    <a:srgbClr val="004800"/>
                  </a:solidFill>
                </a:rPr>
                <a:t>האוניברסיטה העברית בירושלים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he-IL" sz="1100">
                  <a:solidFill>
                    <a:srgbClr val="004800"/>
                  </a:solidFill>
                </a:rPr>
                <a:t>The Hebrew University of Jerusalem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e-IL" altLang="he-IL" sz="1100" b="1">
                  <a:solidFill>
                    <a:srgbClr val="004800"/>
                  </a:solidFill>
                </a:rPr>
                <a:t>המכון לחקר הטיפוח בחינוך</a:t>
              </a:r>
              <a:endParaRPr lang="en-US" altLang="he-IL" sz="1100" b="1">
                <a:solidFill>
                  <a:srgbClr val="004800"/>
                </a:solidFill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he-IL" sz="1100">
                <a:solidFill>
                  <a:srgbClr val="004800"/>
                </a:solidFill>
                <a:latin typeface="Times New Roman" panose="02020603050405020304" pitchFamily="18" charset="0"/>
                <a:ea typeface="Arial Unicode MS" pitchFamily="34" charset="-128"/>
              </a:endParaRPr>
            </a:p>
          </p:txBody>
        </p:sp>
        <p:pic>
          <p:nvPicPr>
            <p:cNvPr id="3250" name="Picture 174">
              <a:extLst>
                <a:ext uri="{FF2B5EF4-FFF2-40B4-BE49-F238E27FC236}">
                  <a16:creationId xmlns:a16="http://schemas.microsoft.com/office/drawing/2014/main" id="{CC72CE3D-B9BB-4B17-BFEB-B8D6ADA23F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" y="164"/>
              <a:ext cx="278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80" name="Group 194">
            <a:extLst>
              <a:ext uri="{FF2B5EF4-FFF2-40B4-BE49-F238E27FC236}">
                <a16:creationId xmlns:a16="http://schemas.microsoft.com/office/drawing/2014/main" id="{942F9727-9211-4FE5-9380-3A63EBF1ADF4}"/>
              </a:ext>
            </a:extLst>
          </p:cNvPr>
          <p:cNvGrpSpPr>
            <a:grpSpLocks/>
          </p:cNvGrpSpPr>
          <p:nvPr/>
        </p:nvGrpSpPr>
        <p:grpSpPr bwMode="auto">
          <a:xfrm>
            <a:off x="1928813" y="984250"/>
            <a:ext cx="5478462" cy="4740275"/>
            <a:chOff x="1215" y="620"/>
            <a:chExt cx="3451" cy="2986"/>
          </a:xfrm>
        </p:grpSpPr>
        <p:grpSp>
          <p:nvGrpSpPr>
            <p:cNvPr id="3081" name="Group 7">
              <a:extLst>
                <a:ext uri="{FF2B5EF4-FFF2-40B4-BE49-F238E27FC236}">
                  <a16:creationId xmlns:a16="http://schemas.microsoft.com/office/drawing/2014/main" id="{99F75259-1DA5-472A-A90C-010F1B5B28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5" y="620"/>
              <a:ext cx="3451" cy="2986"/>
              <a:chOff x="1154" y="431"/>
              <a:chExt cx="3451" cy="2986"/>
            </a:xfrm>
          </p:grpSpPr>
          <p:sp>
            <p:nvSpPr>
              <p:cNvPr id="3085" name="Freeform 8">
                <a:extLst>
                  <a:ext uri="{FF2B5EF4-FFF2-40B4-BE49-F238E27FC236}">
                    <a16:creationId xmlns:a16="http://schemas.microsoft.com/office/drawing/2014/main" id="{E7A3526B-01D2-4DF7-94B4-E326932C8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4" y="746"/>
                <a:ext cx="3451" cy="2416"/>
              </a:xfrm>
              <a:custGeom>
                <a:avLst/>
                <a:gdLst>
                  <a:gd name="T0" fmla="*/ 15682 w 2700"/>
                  <a:gd name="T1" fmla="*/ 0 h 1994"/>
                  <a:gd name="T2" fmla="*/ 18873 w 2700"/>
                  <a:gd name="T3" fmla="*/ 133 h 1994"/>
                  <a:gd name="T4" fmla="*/ 21791 w 2700"/>
                  <a:gd name="T5" fmla="*/ 548 h 1994"/>
                  <a:gd name="T6" fmla="*/ 24447 w 2700"/>
                  <a:gd name="T7" fmla="*/ 1161 h 1994"/>
                  <a:gd name="T8" fmla="*/ 26777 w 2700"/>
                  <a:gd name="T9" fmla="*/ 1990 h 1994"/>
                  <a:gd name="T10" fmla="*/ 28698 w 2700"/>
                  <a:gd name="T11" fmla="*/ 3006 h 1994"/>
                  <a:gd name="T12" fmla="*/ 30148 w 2700"/>
                  <a:gd name="T13" fmla="*/ 4168 h 1994"/>
                  <a:gd name="T14" fmla="*/ 30674 w 2700"/>
                  <a:gd name="T15" fmla="*/ 4787 h 1994"/>
                  <a:gd name="T16" fmla="*/ 31087 w 2700"/>
                  <a:gd name="T17" fmla="*/ 5438 h 1994"/>
                  <a:gd name="T18" fmla="*/ 31298 w 2700"/>
                  <a:gd name="T19" fmla="*/ 6119 h 1994"/>
                  <a:gd name="T20" fmla="*/ 31417 w 2700"/>
                  <a:gd name="T21" fmla="*/ 6800 h 1994"/>
                  <a:gd name="T22" fmla="*/ 31363 w 2700"/>
                  <a:gd name="T23" fmla="*/ 7143 h 1994"/>
                  <a:gd name="T24" fmla="*/ 31187 w 2700"/>
                  <a:gd name="T25" fmla="*/ 7822 h 1994"/>
                  <a:gd name="T26" fmla="*/ 30907 w 2700"/>
                  <a:gd name="T27" fmla="*/ 8512 h 1994"/>
                  <a:gd name="T28" fmla="*/ 30443 w 2700"/>
                  <a:gd name="T29" fmla="*/ 9154 h 1994"/>
                  <a:gd name="T30" fmla="*/ 29503 w 2700"/>
                  <a:gd name="T31" fmla="*/ 10049 h 1994"/>
                  <a:gd name="T32" fmla="*/ 27823 w 2700"/>
                  <a:gd name="T33" fmla="*/ 11140 h 1994"/>
                  <a:gd name="T34" fmla="*/ 25666 w 2700"/>
                  <a:gd name="T35" fmla="*/ 12065 h 1994"/>
                  <a:gd name="T36" fmla="*/ 23180 w 2700"/>
                  <a:gd name="T37" fmla="*/ 12783 h 1994"/>
                  <a:gd name="T38" fmla="*/ 20381 w 2700"/>
                  <a:gd name="T39" fmla="*/ 13289 h 1994"/>
                  <a:gd name="T40" fmla="*/ 17309 w 2700"/>
                  <a:gd name="T41" fmla="*/ 13563 h 1994"/>
                  <a:gd name="T42" fmla="*/ 15682 w 2700"/>
                  <a:gd name="T43" fmla="*/ 13593 h 1994"/>
                  <a:gd name="T44" fmla="*/ 12544 w 2700"/>
                  <a:gd name="T45" fmla="*/ 13459 h 1994"/>
                  <a:gd name="T46" fmla="*/ 9581 w 2700"/>
                  <a:gd name="T47" fmla="*/ 13054 h 1994"/>
                  <a:gd name="T48" fmla="*/ 6912 w 2700"/>
                  <a:gd name="T49" fmla="*/ 12440 h 1994"/>
                  <a:gd name="T50" fmla="*/ 4587 w 2700"/>
                  <a:gd name="T51" fmla="*/ 11626 h 1994"/>
                  <a:gd name="T52" fmla="*/ 2683 w 2700"/>
                  <a:gd name="T53" fmla="*/ 10593 h 1994"/>
                  <a:gd name="T54" fmla="*/ 1222 w 2700"/>
                  <a:gd name="T55" fmla="*/ 9467 h 1994"/>
                  <a:gd name="T56" fmla="*/ 699 w 2700"/>
                  <a:gd name="T57" fmla="*/ 8821 h 1994"/>
                  <a:gd name="T58" fmla="*/ 354 w 2700"/>
                  <a:gd name="T59" fmla="*/ 8169 h 1994"/>
                  <a:gd name="T60" fmla="*/ 59 w 2700"/>
                  <a:gd name="T61" fmla="*/ 7478 h 1994"/>
                  <a:gd name="T62" fmla="*/ 0 w 2700"/>
                  <a:gd name="T63" fmla="*/ 6800 h 1994"/>
                  <a:gd name="T64" fmla="*/ 0 w 2700"/>
                  <a:gd name="T65" fmla="*/ 6456 h 1994"/>
                  <a:gd name="T66" fmla="*/ 173 w 2700"/>
                  <a:gd name="T67" fmla="*/ 5773 h 1994"/>
                  <a:gd name="T68" fmla="*/ 528 w 2700"/>
                  <a:gd name="T69" fmla="*/ 5094 h 1994"/>
                  <a:gd name="T70" fmla="*/ 923 w 2700"/>
                  <a:gd name="T71" fmla="*/ 4473 h 1994"/>
                  <a:gd name="T72" fmla="*/ 1925 w 2700"/>
                  <a:gd name="T73" fmla="*/ 3554 h 1994"/>
                  <a:gd name="T74" fmla="*/ 3590 w 2700"/>
                  <a:gd name="T75" fmla="*/ 2456 h 1994"/>
                  <a:gd name="T76" fmla="*/ 5690 w 2700"/>
                  <a:gd name="T77" fmla="*/ 1540 h 1994"/>
                  <a:gd name="T78" fmla="*/ 8193 w 2700"/>
                  <a:gd name="T79" fmla="*/ 817 h 1994"/>
                  <a:gd name="T80" fmla="*/ 11036 w 2700"/>
                  <a:gd name="T81" fmla="*/ 310 h 1994"/>
                  <a:gd name="T82" fmla="*/ 14107 w 2700"/>
                  <a:gd name="T83" fmla="*/ 33 h 1994"/>
                  <a:gd name="T84" fmla="*/ 15682 w 2700"/>
                  <a:gd name="T85" fmla="*/ 0 h 199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700"/>
                  <a:gd name="T130" fmla="*/ 0 h 1994"/>
                  <a:gd name="T131" fmla="*/ 2700 w 2700"/>
                  <a:gd name="T132" fmla="*/ 1994 h 199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700" h="1994">
                    <a:moveTo>
                      <a:pt x="1348" y="0"/>
                    </a:moveTo>
                    <a:lnTo>
                      <a:pt x="1348" y="0"/>
                    </a:lnTo>
                    <a:lnTo>
                      <a:pt x="1487" y="5"/>
                    </a:lnTo>
                    <a:lnTo>
                      <a:pt x="1622" y="20"/>
                    </a:lnTo>
                    <a:lnTo>
                      <a:pt x="1752" y="45"/>
                    </a:lnTo>
                    <a:lnTo>
                      <a:pt x="1872" y="80"/>
                    </a:lnTo>
                    <a:lnTo>
                      <a:pt x="1992" y="120"/>
                    </a:lnTo>
                    <a:lnTo>
                      <a:pt x="2101" y="170"/>
                    </a:lnTo>
                    <a:lnTo>
                      <a:pt x="2206" y="226"/>
                    </a:lnTo>
                    <a:lnTo>
                      <a:pt x="2301" y="291"/>
                    </a:lnTo>
                    <a:lnTo>
                      <a:pt x="2391" y="361"/>
                    </a:lnTo>
                    <a:lnTo>
                      <a:pt x="2466" y="441"/>
                    </a:lnTo>
                    <a:lnTo>
                      <a:pt x="2536" y="521"/>
                    </a:lnTo>
                    <a:lnTo>
                      <a:pt x="2591" y="611"/>
                    </a:lnTo>
                    <a:lnTo>
                      <a:pt x="2616" y="656"/>
                    </a:lnTo>
                    <a:lnTo>
                      <a:pt x="2636" y="702"/>
                    </a:lnTo>
                    <a:lnTo>
                      <a:pt x="2656" y="747"/>
                    </a:lnTo>
                    <a:lnTo>
                      <a:pt x="2671" y="797"/>
                    </a:lnTo>
                    <a:lnTo>
                      <a:pt x="2680" y="847"/>
                    </a:lnTo>
                    <a:lnTo>
                      <a:pt x="2690" y="897"/>
                    </a:lnTo>
                    <a:lnTo>
                      <a:pt x="2695" y="947"/>
                    </a:lnTo>
                    <a:lnTo>
                      <a:pt x="2700" y="997"/>
                    </a:lnTo>
                    <a:lnTo>
                      <a:pt x="2695" y="1047"/>
                    </a:lnTo>
                    <a:lnTo>
                      <a:pt x="2690" y="1097"/>
                    </a:lnTo>
                    <a:lnTo>
                      <a:pt x="2680" y="1147"/>
                    </a:lnTo>
                    <a:lnTo>
                      <a:pt x="2671" y="1198"/>
                    </a:lnTo>
                    <a:lnTo>
                      <a:pt x="2656" y="1248"/>
                    </a:lnTo>
                    <a:lnTo>
                      <a:pt x="2636" y="1293"/>
                    </a:lnTo>
                    <a:lnTo>
                      <a:pt x="2616" y="1343"/>
                    </a:lnTo>
                    <a:lnTo>
                      <a:pt x="2591" y="1388"/>
                    </a:lnTo>
                    <a:lnTo>
                      <a:pt x="2536" y="1473"/>
                    </a:lnTo>
                    <a:lnTo>
                      <a:pt x="2466" y="1553"/>
                    </a:lnTo>
                    <a:lnTo>
                      <a:pt x="2391" y="1633"/>
                    </a:lnTo>
                    <a:lnTo>
                      <a:pt x="2301" y="1704"/>
                    </a:lnTo>
                    <a:lnTo>
                      <a:pt x="2206" y="1769"/>
                    </a:lnTo>
                    <a:lnTo>
                      <a:pt x="2101" y="1824"/>
                    </a:lnTo>
                    <a:lnTo>
                      <a:pt x="1992" y="1874"/>
                    </a:lnTo>
                    <a:lnTo>
                      <a:pt x="1872" y="1914"/>
                    </a:lnTo>
                    <a:lnTo>
                      <a:pt x="1752" y="1949"/>
                    </a:lnTo>
                    <a:lnTo>
                      <a:pt x="1622" y="1974"/>
                    </a:lnTo>
                    <a:lnTo>
                      <a:pt x="1487" y="1989"/>
                    </a:lnTo>
                    <a:lnTo>
                      <a:pt x="1348" y="1994"/>
                    </a:lnTo>
                    <a:lnTo>
                      <a:pt x="1213" y="1989"/>
                    </a:lnTo>
                    <a:lnTo>
                      <a:pt x="1078" y="1974"/>
                    </a:lnTo>
                    <a:lnTo>
                      <a:pt x="948" y="1949"/>
                    </a:lnTo>
                    <a:lnTo>
                      <a:pt x="824" y="1914"/>
                    </a:lnTo>
                    <a:lnTo>
                      <a:pt x="704" y="1874"/>
                    </a:lnTo>
                    <a:lnTo>
                      <a:pt x="594" y="1824"/>
                    </a:lnTo>
                    <a:lnTo>
                      <a:pt x="489" y="1769"/>
                    </a:lnTo>
                    <a:lnTo>
                      <a:pt x="394" y="1704"/>
                    </a:lnTo>
                    <a:lnTo>
                      <a:pt x="309" y="1633"/>
                    </a:lnTo>
                    <a:lnTo>
                      <a:pt x="230" y="1553"/>
                    </a:lnTo>
                    <a:lnTo>
                      <a:pt x="165" y="1473"/>
                    </a:lnTo>
                    <a:lnTo>
                      <a:pt x="105" y="1388"/>
                    </a:lnTo>
                    <a:lnTo>
                      <a:pt x="80" y="1343"/>
                    </a:lnTo>
                    <a:lnTo>
                      <a:pt x="60" y="1293"/>
                    </a:lnTo>
                    <a:lnTo>
                      <a:pt x="45" y="1248"/>
                    </a:lnTo>
                    <a:lnTo>
                      <a:pt x="30" y="1198"/>
                    </a:lnTo>
                    <a:lnTo>
                      <a:pt x="15" y="1147"/>
                    </a:lnTo>
                    <a:lnTo>
                      <a:pt x="5" y="1097"/>
                    </a:lnTo>
                    <a:lnTo>
                      <a:pt x="0" y="1047"/>
                    </a:lnTo>
                    <a:lnTo>
                      <a:pt x="0" y="997"/>
                    </a:lnTo>
                    <a:lnTo>
                      <a:pt x="0" y="947"/>
                    </a:lnTo>
                    <a:lnTo>
                      <a:pt x="5" y="897"/>
                    </a:lnTo>
                    <a:lnTo>
                      <a:pt x="15" y="847"/>
                    </a:lnTo>
                    <a:lnTo>
                      <a:pt x="30" y="797"/>
                    </a:lnTo>
                    <a:lnTo>
                      <a:pt x="45" y="747"/>
                    </a:lnTo>
                    <a:lnTo>
                      <a:pt x="60" y="702"/>
                    </a:lnTo>
                    <a:lnTo>
                      <a:pt x="80" y="656"/>
                    </a:lnTo>
                    <a:lnTo>
                      <a:pt x="105" y="611"/>
                    </a:lnTo>
                    <a:lnTo>
                      <a:pt x="165" y="521"/>
                    </a:lnTo>
                    <a:lnTo>
                      <a:pt x="230" y="441"/>
                    </a:lnTo>
                    <a:lnTo>
                      <a:pt x="309" y="361"/>
                    </a:lnTo>
                    <a:lnTo>
                      <a:pt x="394" y="291"/>
                    </a:lnTo>
                    <a:lnTo>
                      <a:pt x="489" y="226"/>
                    </a:lnTo>
                    <a:lnTo>
                      <a:pt x="594" y="170"/>
                    </a:lnTo>
                    <a:lnTo>
                      <a:pt x="704" y="120"/>
                    </a:lnTo>
                    <a:lnTo>
                      <a:pt x="824" y="80"/>
                    </a:lnTo>
                    <a:lnTo>
                      <a:pt x="948" y="45"/>
                    </a:lnTo>
                    <a:lnTo>
                      <a:pt x="1078" y="20"/>
                    </a:lnTo>
                    <a:lnTo>
                      <a:pt x="1213" y="5"/>
                    </a:lnTo>
                    <a:lnTo>
                      <a:pt x="1348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086" name="Freeform 9">
                <a:extLst>
                  <a:ext uri="{FF2B5EF4-FFF2-40B4-BE49-F238E27FC236}">
                    <a16:creationId xmlns:a16="http://schemas.microsoft.com/office/drawing/2014/main" id="{BDDED940-1D21-4F1B-9831-B57736273F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5" y="2183"/>
                <a:ext cx="2055" cy="382"/>
              </a:xfrm>
              <a:custGeom>
                <a:avLst/>
                <a:gdLst>
                  <a:gd name="T0" fmla="*/ 636 w 1608"/>
                  <a:gd name="T1" fmla="*/ 1516 h 315"/>
                  <a:gd name="T2" fmla="*/ 636 w 1608"/>
                  <a:gd name="T3" fmla="*/ 1516 h 315"/>
                  <a:gd name="T4" fmla="*/ 2148 w 1608"/>
                  <a:gd name="T5" fmla="*/ 1618 h 315"/>
                  <a:gd name="T6" fmla="*/ 5803 w 1608"/>
                  <a:gd name="T7" fmla="*/ 1820 h 315"/>
                  <a:gd name="T8" fmla="*/ 10334 w 1608"/>
                  <a:gd name="T9" fmla="*/ 2031 h 315"/>
                  <a:gd name="T10" fmla="*/ 12591 w 1608"/>
                  <a:gd name="T11" fmla="*/ 2136 h 315"/>
                  <a:gd name="T12" fmla="*/ 14559 w 1608"/>
                  <a:gd name="T13" fmla="*/ 2163 h 315"/>
                  <a:gd name="T14" fmla="*/ 14559 w 1608"/>
                  <a:gd name="T15" fmla="*/ 2163 h 315"/>
                  <a:gd name="T16" fmla="*/ 15965 w 1608"/>
                  <a:gd name="T17" fmla="*/ 1928 h 315"/>
                  <a:gd name="T18" fmla="*/ 16945 w 1608"/>
                  <a:gd name="T19" fmla="*/ 1717 h 315"/>
                  <a:gd name="T20" fmla="*/ 17884 w 1608"/>
                  <a:gd name="T21" fmla="*/ 1516 h 315"/>
                  <a:gd name="T22" fmla="*/ 17884 w 1608"/>
                  <a:gd name="T23" fmla="*/ 1516 h 315"/>
                  <a:gd name="T24" fmla="*/ 18347 w 1608"/>
                  <a:gd name="T25" fmla="*/ 1100 h 315"/>
                  <a:gd name="T26" fmla="*/ 18685 w 1608"/>
                  <a:gd name="T27" fmla="*/ 652 h 315"/>
                  <a:gd name="T28" fmla="*/ 18685 w 1608"/>
                  <a:gd name="T29" fmla="*/ 652 h 315"/>
                  <a:gd name="T30" fmla="*/ 17586 w 1608"/>
                  <a:gd name="T31" fmla="*/ 583 h 315"/>
                  <a:gd name="T32" fmla="*/ 17586 w 1608"/>
                  <a:gd name="T33" fmla="*/ 583 h 315"/>
                  <a:gd name="T34" fmla="*/ 17067 w 1608"/>
                  <a:gd name="T35" fmla="*/ 511 h 315"/>
                  <a:gd name="T36" fmla="*/ 16017 w 1608"/>
                  <a:gd name="T37" fmla="*/ 417 h 315"/>
                  <a:gd name="T38" fmla="*/ 13115 w 1608"/>
                  <a:gd name="T39" fmla="*/ 236 h 315"/>
                  <a:gd name="T40" fmla="*/ 9748 w 1608"/>
                  <a:gd name="T41" fmla="*/ 72 h 315"/>
                  <a:gd name="T42" fmla="*/ 8239 w 1608"/>
                  <a:gd name="T43" fmla="*/ 0 h 315"/>
                  <a:gd name="T44" fmla="*/ 7023 w 1608"/>
                  <a:gd name="T45" fmla="*/ 0 h 315"/>
                  <a:gd name="T46" fmla="*/ 7023 w 1608"/>
                  <a:gd name="T47" fmla="*/ 0 h 315"/>
                  <a:gd name="T48" fmla="*/ 4883 w 1608"/>
                  <a:gd name="T49" fmla="*/ 0 h 315"/>
                  <a:gd name="T50" fmla="*/ 3838 w 1608"/>
                  <a:gd name="T51" fmla="*/ 33 h 315"/>
                  <a:gd name="T52" fmla="*/ 2786 w 1608"/>
                  <a:gd name="T53" fmla="*/ 72 h 315"/>
                  <a:gd name="T54" fmla="*/ 1922 w 1608"/>
                  <a:gd name="T55" fmla="*/ 133 h 315"/>
                  <a:gd name="T56" fmla="*/ 1103 w 1608"/>
                  <a:gd name="T57" fmla="*/ 236 h 315"/>
                  <a:gd name="T58" fmla="*/ 528 w 1608"/>
                  <a:gd name="T59" fmla="*/ 378 h 315"/>
                  <a:gd name="T60" fmla="*/ 354 w 1608"/>
                  <a:gd name="T61" fmla="*/ 447 h 315"/>
                  <a:gd name="T62" fmla="*/ 173 w 1608"/>
                  <a:gd name="T63" fmla="*/ 552 h 315"/>
                  <a:gd name="T64" fmla="*/ 173 w 1608"/>
                  <a:gd name="T65" fmla="*/ 552 h 315"/>
                  <a:gd name="T66" fmla="*/ 59 w 1608"/>
                  <a:gd name="T67" fmla="*/ 720 h 315"/>
                  <a:gd name="T68" fmla="*/ 0 w 1608"/>
                  <a:gd name="T69" fmla="*/ 899 h 315"/>
                  <a:gd name="T70" fmla="*/ 59 w 1608"/>
                  <a:gd name="T71" fmla="*/ 1065 h 315"/>
                  <a:gd name="T72" fmla="*/ 173 w 1608"/>
                  <a:gd name="T73" fmla="*/ 1201 h 315"/>
                  <a:gd name="T74" fmla="*/ 460 w 1608"/>
                  <a:gd name="T75" fmla="*/ 1446 h 315"/>
                  <a:gd name="T76" fmla="*/ 636 w 1608"/>
                  <a:gd name="T77" fmla="*/ 1516 h 315"/>
                  <a:gd name="T78" fmla="*/ 636 w 1608"/>
                  <a:gd name="T79" fmla="*/ 1516 h 31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608"/>
                  <a:gd name="T121" fmla="*/ 0 h 315"/>
                  <a:gd name="T122" fmla="*/ 1608 w 1608"/>
                  <a:gd name="T123" fmla="*/ 315 h 31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608" h="315">
                    <a:moveTo>
                      <a:pt x="55" y="220"/>
                    </a:moveTo>
                    <a:lnTo>
                      <a:pt x="55" y="220"/>
                    </a:lnTo>
                    <a:lnTo>
                      <a:pt x="185" y="235"/>
                    </a:lnTo>
                    <a:lnTo>
                      <a:pt x="499" y="265"/>
                    </a:lnTo>
                    <a:lnTo>
                      <a:pt x="889" y="295"/>
                    </a:lnTo>
                    <a:lnTo>
                      <a:pt x="1083" y="310"/>
                    </a:lnTo>
                    <a:lnTo>
                      <a:pt x="1253" y="315"/>
                    </a:lnTo>
                    <a:lnTo>
                      <a:pt x="1373" y="280"/>
                    </a:lnTo>
                    <a:lnTo>
                      <a:pt x="1458" y="250"/>
                    </a:lnTo>
                    <a:lnTo>
                      <a:pt x="1538" y="220"/>
                    </a:lnTo>
                    <a:lnTo>
                      <a:pt x="1578" y="160"/>
                    </a:lnTo>
                    <a:lnTo>
                      <a:pt x="1608" y="95"/>
                    </a:lnTo>
                    <a:lnTo>
                      <a:pt x="1513" y="85"/>
                    </a:lnTo>
                    <a:lnTo>
                      <a:pt x="1468" y="75"/>
                    </a:lnTo>
                    <a:lnTo>
                      <a:pt x="1378" y="60"/>
                    </a:lnTo>
                    <a:lnTo>
                      <a:pt x="1128" y="35"/>
                    </a:lnTo>
                    <a:lnTo>
                      <a:pt x="839" y="10"/>
                    </a:lnTo>
                    <a:lnTo>
                      <a:pt x="709" y="0"/>
                    </a:lnTo>
                    <a:lnTo>
                      <a:pt x="604" y="0"/>
                    </a:lnTo>
                    <a:lnTo>
                      <a:pt x="420" y="0"/>
                    </a:lnTo>
                    <a:lnTo>
                      <a:pt x="330" y="5"/>
                    </a:lnTo>
                    <a:lnTo>
                      <a:pt x="240" y="10"/>
                    </a:lnTo>
                    <a:lnTo>
                      <a:pt x="165" y="20"/>
                    </a:lnTo>
                    <a:lnTo>
                      <a:pt x="95" y="35"/>
                    </a:lnTo>
                    <a:lnTo>
                      <a:pt x="45" y="55"/>
                    </a:lnTo>
                    <a:lnTo>
                      <a:pt x="30" y="65"/>
                    </a:lnTo>
                    <a:lnTo>
                      <a:pt x="15" y="80"/>
                    </a:lnTo>
                    <a:lnTo>
                      <a:pt x="5" y="105"/>
                    </a:lnTo>
                    <a:lnTo>
                      <a:pt x="0" y="130"/>
                    </a:lnTo>
                    <a:lnTo>
                      <a:pt x="5" y="155"/>
                    </a:lnTo>
                    <a:lnTo>
                      <a:pt x="15" y="175"/>
                    </a:lnTo>
                    <a:lnTo>
                      <a:pt x="40" y="210"/>
                    </a:lnTo>
                    <a:lnTo>
                      <a:pt x="55" y="220"/>
                    </a:lnTo>
                    <a:close/>
                  </a:path>
                </a:pathLst>
              </a:custGeom>
              <a:solidFill>
                <a:srgbClr val="99A3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087" name="Rectangle 10">
                <a:extLst>
                  <a:ext uri="{FF2B5EF4-FFF2-40B4-BE49-F238E27FC236}">
                    <a16:creationId xmlns:a16="http://schemas.microsoft.com/office/drawing/2014/main" id="{50604922-C32A-4B91-934C-9612D50AE9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5" y="2566"/>
                <a:ext cx="1558" cy="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e-IL" altLang="he-IL" sz="1800"/>
              </a:p>
            </p:txBody>
          </p:sp>
          <p:grpSp>
            <p:nvGrpSpPr>
              <p:cNvPr id="3088" name="Group 11">
                <a:extLst>
                  <a:ext uri="{FF2B5EF4-FFF2-40B4-BE49-F238E27FC236}">
                    <a16:creationId xmlns:a16="http://schemas.microsoft.com/office/drawing/2014/main" id="{9871B8BD-03CA-44B5-925F-E48B8F0909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0" y="431"/>
                <a:ext cx="2019" cy="2502"/>
                <a:chOff x="1867" y="764"/>
                <a:chExt cx="2006" cy="1503"/>
              </a:xfrm>
            </p:grpSpPr>
            <p:sp>
              <p:nvSpPr>
                <p:cNvPr id="3209" name="Rectangle 12">
                  <a:extLst>
                    <a:ext uri="{FF2B5EF4-FFF2-40B4-BE49-F238E27FC236}">
                      <a16:creationId xmlns:a16="http://schemas.microsoft.com/office/drawing/2014/main" id="{8E0F4669-D080-434D-B33D-DE61C5762C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68" y="1149"/>
                  <a:ext cx="2005" cy="140"/>
                </a:xfrm>
                <a:prstGeom prst="rect">
                  <a:avLst/>
                </a:prstGeom>
                <a:solidFill>
                  <a:srgbClr val="CCFFCC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10" name="Freeform 13">
                  <a:extLst>
                    <a:ext uri="{FF2B5EF4-FFF2-40B4-BE49-F238E27FC236}">
                      <a16:creationId xmlns:a16="http://schemas.microsoft.com/office/drawing/2014/main" id="{3A4D2267-1819-4CDD-8C7F-5ECC9A581A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8" y="1349"/>
                  <a:ext cx="200" cy="906"/>
                </a:xfrm>
                <a:custGeom>
                  <a:avLst/>
                  <a:gdLst>
                    <a:gd name="T0" fmla="*/ 45 w 187"/>
                    <a:gd name="T1" fmla="*/ 0 h 848"/>
                    <a:gd name="T2" fmla="*/ 322 w 187"/>
                    <a:gd name="T3" fmla="*/ 0 h 848"/>
                    <a:gd name="T4" fmla="*/ 341 w 187"/>
                    <a:gd name="T5" fmla="*/ 2 h 848"/>
                    <a:gd name="T6" fmla="*/ 351 w 187"/>
                    <a:gd name="T7" fmla="*/ 7 h 848"/>
                    <a:gd name="T8" fmla="*/ 364 w 187"/>
                    <a:gd name="T9" fmla="*/ 24 h 848"/>
                    <a:gd name="T10" fmla="*/ 366 w 187"/>
                    <a:gd name="T11" fmla="*/ 44 h 848"/>
                    <a:gd name="T12" fmla="*/ 366 w 187"/>
                    <a:gd name="T13" fmla="*/ 1597 h 848"/>
                    <a:gd name="T14" fmla="*/ 364 w 187"/>
                    <a:gd name="T15" fmla="*/ 1616 h 848"/>
                    <a:gd name="T16" fmla="*/ 351 w 187"/>
                    <a:gd name="T17" fmla="*/ 1630 h 848"/>
                    <a:gd name="T18" fmla="*/ 341 w 187"/>
                    <a:gd name="T19" fmla="*/ 1639 h 848"/>
                    <a:gd name="T20" fmla="*/ 322 w 187"/>
                    <a:gd name="T21" fmla="*/ 1643 h 848"/>
                    <a:gd name="T22" fmla="*/ 45 w 187"/>
                    <a:gd name="T23" fmla="*/ 1643 h 848"/>
                    <a:gd name="T24" fmla="*/ 24 w 187"/>
                    <a:gd name="T25" fmla="*/ 1639 h 848"/>
                    <a:gd name="T26" fmla="*/ 6 w 187"/>
                    <a:gd name="T27" fmla="*/ 1630 h 848"/>
                    <a:gd name="T28" fmla="*/ 2 w 187"/>
                    <a:gd name="T29" fmla="*/ 1616 h 848"/>
                    <a:gd name="T30" fmla="*/ 0 w 187"/>
                    <a:gd name="T31" fmla="*/ 1597 h 848"/>
                    <a:gd name="T32" fmla="*/ 0 w 187"/>
                    <a:gd name="T33" fmla="*/ 44 h 848"/>
                    <a:gd name="T34" fmla="*/ 2 w 187"/>
                    <a:gd name="T35" fmla="*/ 24 h 848"/>
                    <a:gd name="T36" fmla="*/ 6 w 187"/>
                    <a:gd name="T37" fmla="*/ 7 h 848"/>
                    <a:gd name="T38" fmla="*/ 24 w 187"/>
                    <a:gd name="T39" fmla="*/ 2 h 848"/>
                    <a:gd name="T40" fmla="*/ 45 w 187"/>
                    <a:gd name="T41" fmla="*/ 0 h 848"/>
                    <a:gd name="T42" fmla="*/ 45 w 187"/>
                    <a:gd name="T43" fmla="*/ 0 h 84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87"/>
                    <a:gd name="T67" fmla="*/ 0 h 848"/>
                    <a:gd name="T68" fmla="*/ 187 w 187"/>
                    <a:gd name="T69" fmla="*/ 848 h 848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87" h="848">
                      <a:moveTo>
                        <a:pt x="22" y="0"/>
                      </a:moveTo>
                      <a:lnTo>
                        <a:pt x="165" y="0"/>
                      </a:lnTo>
                      <a:lnTo>
                        <a:pt x="174" y="2"/>
                      </a:lnTo>
                      <a:lnTo>
                        <a:pt x="180" y="7"/>
                      </a:lnTo>
                      <a:lnTo>
                        <a:pt x="185" y="13"/>
                      </a:lnTo>
                      <a:lnTo>
                        <a:pt x="187" y="22"/>
                      </a:lnTo>
                      <a:lnTo>
                        <a:pt x="187" y="825"/>
                      </a:lnTo>
                      <a:lnTo>
                        <a:pt x="185" y="834"/>
                      </a:lnTo>
                      <a:lnTo>
                        <a:pt x="180" y="841"/>
                      </a:lnTo>
                      <a:lnTo>
                        <a:pt x="174" y="845"/>
                      </a:lnTo>
                      <a:lnTo>
                        <a:pt x="165" y="848"/>
                      </a:lnTo>
                      <a:lnTo>
                        <a:pt x="22" y="848"/>
                      </a:lnTo>
                      <a:lnTo>
                        <a:pt x="13" y="845"/>
                      </a:lnTo>
                      <a:lnTo>
                        <a:pt x="6" y="841"/>
                      </a:lnTo>
                      <a:lnTo>
                        <a:pt x="2" y="834"/>
                      </a:lnTo>
                      <a:lnTo>
                        <a:pt x="0" y="825"/>
                      </a:lnTo>
                      <a:lnTo>
                        <a:pt x="0" y="22"/>
                      </a:lnTo>
                      <a:lnTo>
                        <a:pt x="2" y="13"/>
                      </a:lnTo>
                      <a:lnTo>
                        <a:pt x="6" y="7"/>
                      </a:lnTo>
                      <a:lnTo>
                        <a:pt x="13" y="2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CCFFCC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  <p:sp>
              <p:nvSpPr>
                <p:cNvPr id="3211" name="Rectangle 14">
                  <a:extLst>
                    <a:ext uri="{FF2B5EF4-FFF2-40B4-BE49-F238E27FC236}">
                      <a16:creationId xmlns:a16="http://schemas.microsoft.com/office/drawing/2014/main" id="{AB679F35-B2E7-4C01-B25E-9B2B849C34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43" y="1465"/>
                  <a:ext cx="147" cy="52"/>
                </a:xfrm>
                <a:prstGeom prst="rect">
                  <a:avLst/>
                </a:prstGeom>
                <a:solidFill>
                  <a:srgbClr val="FFFF99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12" name="Rectangle 15">
                  <a:extLst>
                    <a:ext uri="{FF2B5EF4-FFF2-40B4-BE49-F238E27FC236}">
                      <a16:creationId xmlns:a16="http://schemas.microsoft.com/office/drawing/2014/main" id="{4FC622E8-A2E2-4060-8FCD-81240EBC6B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43" y="1535"/>
                  <a:ext cx="147" cy="53"/>
                </a:xfrm>
                <a:prstGeom prst="rect">
                  <a:avLst/>
                </a:prstGeom>
                <a:solidFill>
                  <a:srgbClr val="FFFF99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13" name="Rectangle 16">
                  <a:extLst>
                    <a:ext uri="{FF2B5EF4-FFF2-40B4-BE49-F238E27FC236}">
                      <a16:creationId xmlns:a16="http://schemas.microsoft.com/office/drawing/2014/main" id="{179145C5-3268-43BB-BE09-47FD8E3A37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79" y="2159"/>
                  <a:ext cx="75" cy="54"/>
                </a:xfrm>
                <a:prstGeom prst="rect">
                  <a:avLst/>
                </a:pr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14" name="Freeform 17">
                  <a:extLst>
                    <a:ext uri="{FF2B5EF4-FFF2-40B4-BE49-F238E27FC236}">
                      <a16:creationId xmlns:a16="http://schemas.microsoft.com/office/drawing/2014/main" id="{AC1B392B-D7E0-451F-B698-84BDBB7A85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0" y="1351"/>
                  <a:ext cx="199" cy="906"/>
                </a:xfrm>
                <a:custGeom>
                  <a:avLst/>
                  <a:gdLst>
                    <a:gd name="T0" fmla="*/ 42 w 186"/>
                    <a:gd name="T1" fmla="*/ 0 h 848"/>
                    <a:gd name="T2" fmla="*/ 323 w 186"/>
                    <a:gd name="T3" fmla="*/ 0 h 848"/>
                    <a:gd name="T4" fmla="*/ 342 w 186"/>
                    <a:gd name="T5" fmla="*/ 3 h 848"/>
                    <a:gd name="T6" fmla="*/ 358 w 186"/>
                    <a:gd name="T7" fmla="*/ 7 h 848"/>
                    <a:gd name="T8" fmla="*/ 364 w 186"/>
                    <a:gd name="T9" fmla="*/ 26 h 848"/>
                    <a:gd name="T10" fmla="*/ 366 w 186"/>
                    <a:gd name="T11" fmla="*/ 44 h 848"/>
                    <a:gd name="T12" fmla="*/ 366 w 186"/>
                    <a:gd name="T13" fmla="*/ 1600 h 848"/>
                    <a:gd name="T14" fmla="*/ 364 w 186"/>
                    <a:gd name="T15" fmla="*/ 1616 h 848"/>
                    <a:gd name="T16" fmla="*/ 358 w 186"/>
                    <a:gd name="T17" fmla="*/ 1630 h 848"/>
                    <a:gd name="T18" fmla="*/ 342 w 186"/>
                    <a:gd name="T19" fmla="*/ 1640 h 848"/>
                    <a:gd name="T20" fmla="*/ 323 w 186"/>
                    <a:gd name="T21" fmla="*/ 1643 h 848"/>
                    <a:gd name="T22" fmla="*/ 42 w 186"/>
                    <a:gd name="T23" fmla="*/ 1643 h 848"/>
                    <a:gd name="T24" fmla="*/ 22 w 186"/>
                    <a:gd name="T25" fmla="*/ 1640 h 848"/>
                    <a:gd name="T26" fmla="*/ 6 w 186"/>
                    <a:gd name="T27" fmla="*/ 1630 h 848"/>
                    <a:gd name="T28" fmla="*/ 1 w 186"/>
                    <a:gd name="T29" fmla="*/ 1616 h 848"/>
                    <a:gd name="T30" fmla="*/ 0 w 186"/>
                    <a:gd name="T31" fmla="*/ 1600 h 848"/>
                    <a:gd name="T32" fmla="*/ 0 w 186"/>
                    <a:gd name="T33" fmla="*/ 44 h 848"/>
                    <a:gd name="T34" fmla="*/ 1 w 186"/>
                    <a:gd name="T35" fmla="*/ 26 h 848"/>
                    <a:gd name="T36" fmla="*/ 6 w 186"/>
                    <a:gd name="T37" fmla="*/ 7 h 848"/>
                    <a:gd name="T38" fmla="*/ 22 w 186"/>
                    <a:gd name="T39" fmla="*/ 3 h 848"/>
                    <a:gd name="T40" fmla="*/ 42 w 186"/>
                    <a:gd name="T41" fmla="*/ 0 h 848"/>
                    <a:gd name="T42" fmla="*/ 42 w 186"/>
                    <a:gd name="T43" fmla="*/ 0 h 84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86"/>
                    <a:gd name="T67" fmla="*/ 0 h 848"/>
                    <a:gd name="T68" fmla="*/ 186 w 186"/>
                    <a:gd name="T69" fmla="*/ 848 h 848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86" h="848">
                      <a:moveTo>
                        <a:pt x="21" y="0"/>
                      </a:moveTo>
                      <a:lnTo>
                        <a:pt x="165" y="0"/>
                      </a:lnTo>
                      <a:lnTo>
                        <a:pt x="174" y="3"/>
                      </a:lnTo>
                      <a:lnTo>
                        <a:pt x="181" y="7"/>
                      </a:lnTo>
                      <a:lnTo>
                        <a:pt x="185" y="14"/>
                      </a:lnTo>
                      <a:lnTo>
                        <a:pt x="186" y="22"/>
                      </a:lnTo>
                      <a:lnTo>
                        <a:pt x="186" y="826"/>
                      </a:lnTo>
                      <a:lnTo>
                        <a:pt x="185" y="834"/>
                      </a:lnTo>
                      <a:lnTo>
                        <a:pt x="181" y="841"/>
                      </a:lnTo>
                      <a:lnTo>
                        <a:pt x="174" y="846"/>
                      </a:lnTo>
                      <a:lnTo>
                        <a:pt x="165" y="848"/>
                      </a:lnTo>
                      <a:lnTo>
                        <a:pt x="21" y="848"/>
                      </a:lnTo>
                      <a:lnTo>
                        <a:pt x="12" y="846"/>
                      </a:lnTo>
                      <a:lnTo>
                        <a:pt x="6" y="841"/>
                      </a:lnTo>
                      <a:lnTo>
                        <a:pt x="1" y="834"/>
                      </a:lnTo>
                      <a:lnTo>
                        <a:pt x="0" y="826"/>
                      </a:lnTo>
                      <a:lnTo>
                        <a:pt x="0" y="22"/>
                      </a:lnTo>
                      <a:lnTo>
                        <a:pt x="1" y="14"/>
                      </a:lnTo>
                      <a:lnTo>
                        <a:pt x="6" y="7"/>
                      </a:lnTo>
                      <a:lnTo>
                        <a:pt x="12" y="3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CCFFCC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  <p:sp>
              <p:nvSpPr>
                <p:cNvPr id="3215" name="Rectangle 18">
                  <a:extLst>
                    <a:ext uri="{FF2B5EF4-FFF2-40B4-BE49-F238E27FC236}">
                      <a16:creationId xmlns:a16="http://schemas.microsoft.com/office/drawing/2014/main" id="{9C2FFEA6-E6C8-4923-B518-D8179870DE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66" y="1455"/>
                  <a:ext cx="148" cy="53"/>
                </a:xfrm>
                <a:prstGeom prst="rect">
                  <a:avLst/>
                </a:pr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16" name="Rectangle 19">
                  <a:extLst>
                    <a:ext uri="{FF2B5EF4-FFF2-40B4-BE49-F238E27FC236}">
                      <a16:creationId xmlns:a16="http://schemas.microsoft.com/office/drawing/2014/main" id="{61AF4BC6-BB17-4495-8606-FE31CC2CFC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66" y="1526"/>
                  <a:ext cx="148" cy="53"/>
                </a:xfrm>
                <a:prstGeom prst="rect">
                  <a:avLst/>
                </a:pr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17" name="Rectangle 20">
                  <a:extLst>
                    <a:ext uri="{FF2B5EF4-FFF2-40B4-BE49-F238E27FC236}">
                      <a16:creationId xmlns:a16="http://schemas.microsoft.com/office/drawing/2014/main" id="{0139739C-D43C-4063-8492-D749DD00F0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8" y="2150"/>
                  <a:ext cx="75" cy="54"/>
                </a:xfrm>
                <a:prstGeom prst="rect">
                  <a:avLst/>
                </a:pr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18" name="Freeform 21">
                  <a:extLst>
                    <a:ext uri="{FF2B5EF4-FFF2-40B4-BE49-F238E27FC236}">
                      <a16:creationId xmlns:a16="http://schemas.microsoft.com/office/drawing/2014/main" id="{FFB261B0-41E7-406E-8799-F37235ACCC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0" y="1351"/>
                  <a:ext cx="290" cy="916"/>
                </a:xfrm>
                <a:custGeom>
                  <a:avLst/>
                  <a:gdLst>
                    <a:gd name="T0" fmla="*/ 36 w 271"/>
                    <a:gd name="T1" fmla="*/ 26 h 857"/>
                    <a:gd name="T2" fmla="*/ 318 w 271"/>
                    <a:gd name="T3" fmla="*/ 0 h 857"/>
                    <a:gd name="T4" fmla="*/ 338 w 271"/>
                    <a:gd name="T5" fmla="*/ 1 h 857"/>
                    <a:gd name="T6" fmla="*/ 352 w 271"/>
                    <a:gd name="T7" fmla="*/ 4 h 857"/>
                    <a:gd name="T8" fmla="*/ 363 w 271"/>
                    <a:gd name="T9" fmla="*/ 21 h 857"/>
                    <a:gd name="T10" fmla="*/ 366 w 271"/>
                    <a:gd name="T11" fmla="*/ 36 h 857"/>
                    <a:gd name="T12" fmla="*/ 535 w 271"/>
                    <a:gd name="T13" fmla="*/ 1590 h 857"/>
                    <a:gd name="T14" fmla="*/ 532 w 271"/>
                    <a:gd name="T15" fmla="*/ 1610 h 857"/>
                    <a:gd name="T16" fmla="*/ 523 w 271"/>
                    <a:gd name="T17" fmla="*/ 1623 h 857"/>
                    <a:gd name="T18" fmla="*/ 510 w 271"/>
                    <a:gd name="T19" fmla="*/ 1633 h 857"/>
                    <a:gd name="T20" fmla="*/ 495 w 271"/>
                    <a:gd name="T21" fmla="*/ 1642 h 857"/>
                    <a:gd name="T22" fmla="*/ 213 w 271"/>
                    <a:gd name="T23" fmla="*/ 1666 h 857"/>
                    <a:gd name="T24" fmla="*/ 198 w 271"/>
                    <a:gd name="T25" fmla="*/ 1665 h 857"/>
                    <a:gd name="T26" fmla="*/ 180 w 271"/>
                    <a:gd name="T27" fmla="*/ 1662 h 857"/>
                    <a:gd name="T28" fmla="*/ 173 w 271"/>
                    <a:gd name="T29" fmla="*/ 1646 h 857"/>
                    <a:gd name="T30" fmla="*/ 165 w 271"/>
                    <a:gd name="T31" fmla="*/ 1630 h 857"/>
                    <a:gd name="T32" fmla="*/ 0 w 271"/>
                    <a:gd name="T33" fmla="*/ 77 h 857"/>
                    <a:gd name="T34" fmla="*/ 1 w 271"/>
                    <a:gd name="T35" fmla="*/ 57 h 857"/>
                    <a:gd name="T36" fmla="*/ 5 w 271"/>
                    <a:gd name="T37" fmla="*/ 46 h 857"/>
                    <a:gd name="T38" fmla="*/ 21 w 271"/>
                    <a:gd name="T39" fmla="*/ 32 h 857"/>
                    <a:gd name="T40" fmla="*/ 36 w 271"/>
                    <a:gd name="T41" fmla="*/ 26 h 857"/>
                    <a:gd name="T42" fmla="*/ 36 w 271"/>
                    <a:gd name="T43" fmla="*/ 26 h 85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71"/>
                    <a:gd name="T67" fmla="*/ 0 h 857"/>
                    <a:gd name="T68" fmla="*/ 271 w 271"/>
                    <a:gd name="T69" fmla="*/ 857 h 857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71" h="857">
                      <a:moveTo>
                        <a:pt x="19" y="14"/>
                      </a:moveTo>
                      <a:lnTo>
                        <a:pt x="162" y="0"/>
                      </a:lnTo>
                      <a:lnTo>
                        <a:pt x="171" y="1"/>
                      </a:lnTo>
                      <a:lnTo>
                        <a:pt x="179" y="4"/>
                      </a:lnTo>
                      <a:lnTo>
                        <a:pt x="184" y="11"/>
                      </a:lnTo>
                      <a:lnTo>
                        <a:pt x="186" y="19"/>
                      </a:lnTo>
                      <a:lnTo>
                        <a:pt x="271" y="818"/>
                      </a:lnTo>
                      <a:lnTo>
                        <a:pt x="270" y="827"/>
                      </a:lnTo>
                      <a:lnTo>
                        <a:pt x="266" y="834"/>
                      </a:lnTo>
                      <a:lnTo>
                        <a:pt x="260" y="839"/>
                      </a:lnTo>
                      <a:lnTo>
                        <a:pt x="251" y="843"/>
                      </a:lnTo>
                      <a:lnTo>
                        <a:pt x="108" y="857"/>
                      </a:lnTo>
                      <a:lnTo>
                        <a:pt x="100" y="856"/>
                      </a:lnTo>
                      <a:lnTo>
                        <a:pt x="92" y="853"/>
                      </a:lnTo>
                      <a:lnTo>
                        <a:pt x="87" y="846"/>
                      </a:lnTo>
                      <a:lnTo>
                        <a:pt x="84" y="838"/>
                      </a:lnTo>
                      <a:lnTo>
                        <a:pt x="0" y="39"/>
                      </a:lnTo>
                      <a:lnTo>
                        <a:pt x="1" y="30"/>
                      </a:lnTo>
                      <a:lnTo>
                        <a:pt x="5" y="23"/>
                      </a:lnTo>
                      <a:lnTo>
                        <a:pt x="11" y="17"/>
                      </a:lnTo>
                      <a:lnTo>
                        <a:pt x="19" y="14"/>
                      </a:lnTo>
                      <a:close/>
                    </a:path>
                  </a:pathLst>
                </a:custGeom>
                <a:solidFill>
                  <a:srgbClr val="CCFFCC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  <p:sp>
              <p:nvSpPr>
                <p:cNvPr id="3219" name="Freeform 22">
                  <a:extLst>
                    <a:ext uri="{FF2B5EF4-FFF2-40B4-BE49-F238E27FC236}">
                      <a16:creationId xmlns:a16="http://schemas.microsoft.com/office/drawing/2014/main" id="{28A314DD-232A-4C48-935A-CACDCADD0A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4" y="1449"/>
                  <a:ext cx="152" cy="66"/>
                </a:xfrm>
                <a:custGeom>
                  <a:avLst/>
                  <a:gdLst>
                    <a:gd name="T0" fmla="*/ 0 w 142"/>
                    <a:gd name="T1" fmla="*/ 26 h 62"/>
                    <a:gd name="T2" fmla="*/ 274 w 142"/>
                    <a:gd name="T3" fmla="*/ 0 h 62"/>
                    <a:gd name="T4" fmla="*/ 279 w 142"/>
                    <a:gd name="T5" fmla="*/ 88 h 62"/>
                    <a:gd name="T6" fmla="*/ 6 w 142"/>
                    <a:gd name="T7" fmla="*/ 116 h 62"/>
                    <a:gd name="T8" fmla="*/ 0 w 142"/>
                    <a:gd name="T9" fmla="*/ 26 h 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62"/>
                    <a:gd name="T17" fmla="*/ 142 w 142"/>
                    <a:gd name="T18" fmla="*/ 62 h 6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62">
                      <a:moveTo>
                        <a:pt x="0" y="15"/>
                      </a:moveTo>
                      <a:lnTo>
                        <a:pt x="138" y="0"/>
                      </a:lnTo>
                      <a:lnTo>
                        <a:pt x="142" y="48"/>
                      </a:lnTo>
                      <a:lnTo>
                        <a:pt x="6" y="62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  <p:sp>
              <p:nvSpPr>
                <p:cNvPr id="3220" name="Freeform 23">
                  <a:extLst>
                    <a:ext uri="{FF2B5EF4-FFF2-40B4-BE49-F238E27FC236}">
                      <a16:creationId xmlns:a16="http://schemas.microsoft.com/office/drawing/2014/main" id="{BC14EAE4-8956-4284-9A2F-EEF930163E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6" y="1523"/>
                  <a:ext cx="151" cy="66"/>
                </a:xfrm>
                <a:custGeom>
                  <a:avLst/>
                  <a:gdLst>
                    <a:gd name="T0" fmla="*/ 0 w 142"/>
                    <a:gd name="T1" fmla="*/ 26 h 62"/>
                    <a:gd name="T2" fmla="*/ 253 w 142"/>
                    <a:gd name="T3" fmla="*/ 0 h 62"/>
                    <a:gd name="T4" fmla="*/ 264 w 142"/>
                    <a:gd name="T5" fmla="*/ 88 h 62"/>
                    <a:gd name="T6" fmla="*/ 5 w 142"/>
                    <a:gd name="T7" fmla="*/ 116 h 62"/>
                    <a:gd name="T8" fmla="*/ 0 w 142"/>
                    <a:gd name="T9" fmla="*/ 26 h 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62"/>
                    <a:gd name="T17" fmla="*/ 142 w 142"/>
                    <a:gd name="T18" fmla="*/ 62 h 6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62">
                      <a:moveTo>
                        <a:pt x="0" y="15"/>
                      </a:moveTo>
                      <a:lnTo>
                        <a:pt x="137" y="0"/>
                      </a:lnTo>
                      <a:lnTo>
                        <a:pt x="142" y="48"/>
                      </a:lnTo>
                      <a:lnTo>
                        <a:pt x="5" y="62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  <p:sp>
              <p:nvSpPr>
                <p:cNvPr id="3221" name="Rectangle 24">
                  <a:extLst>
                    <a:ext uri="{FF2B5EF4-FFF2-40B4-BE49-F238E27FC236}">
                      <a16:creationId xmlns:a16="http://schemas.microsoft.com/office/drawing/2014/main" id="{0CBD39D8-4B52-4761-AF5F-EB3222E957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59" y="1589"/>
                  <a:ext cx="139" cy="660"/>
                </a:xfrm>
                <a:prstGeom prst="rect">
                  <a:avLst/>
                </a:prstGeom>
                <a:solidFill>
                  <a:srgbClr val="CCFFCC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22" name="Rectangle 25">
                  <a:extLst>
                    <a:ext uri="{FF2B5EF4-FFF2-40B4-BE49-F238E27FC236}">
                      <a16:creationId xmlns:a16="http://schemas.microsoft.com/office/drawing/2014/main" id="{79E9E250-5A58-4764-81E9-31A83BD8EB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4" y="1740"/>
                  <a:ext cx="36" cy="473"/>
                </a:xfrm>
                <a:prstGeom prst="rect">
                  <a:avLst/>
                </a:pr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23" name="Rectangle 26">
                  <a:extLst>
                    <a:ext uri="{FF2B5EF4-FFF2-40B4-BE49-F238E27FC236}">
                      <a16:creationId xmlns:a16="http://schemas.microsoft.com/office/drawing/2014/main" id="{A726956B-DF9C-4651-8482-7576E8287C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57" y="1510"/>
                  <a:ext cx="116" cy="755"/>
                </a:xfrm>
                <a:prstGeom prst="rect">
                  <a:avLst/>
                </a:pr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24" name="Rectangle 27">
                  <a:extLst>
                    <a:ext uri="{FF2B5EF4-FFF2-40B4-BE49-F238E27FC236}">
                      <a16:creationId xmlns:a16="http://schemas.microsoft.com/office/drawing/2014/main" id="{A71EEBC7-E23D-453A-8A65-ADC29FA477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11" y="1681"/>
                  <a:ext cx="30" cy="539"/>
                </a:xfrm>
                <a:prstGeom prst="rect">
                  <a:avLst/>
                </a:pr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25" name="Rectangle 28">
                  <a:extLst>
                    <a:ext uri="{FF2B5EF4-FFF2-40B4-BE49-F238E27FC236}">
                      <a16:creationId xmlns:a16="http://schemas.microsoft.com/office/drawing/2014/main" id="{8A898F12-80CB-4644-95CA-98130222CA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56" y="1471"/>
                  <a:ext cx="284" cy="784"/>
                </a:xfrm>
                <a:prstGeom prst="rect">
                  <a:avLst/>
                </a:prstGeom>
                <a:solidFill>
                  <a:srgbClr val="CCFFCC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26" name="Rectangle 29">
                  <a:extLst>
                    <a:ext uri="{FF2B5EF4-FFF2-40B4-BE49-F238E27FC236}">
                      <a16:creationId xmlns:a16="http://schemas.microsoft.com/office/drawing/2014/main" id="{AEC84398-F2E5-40EE-BD9F-49A822C31A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60" y="1508"/>
                  <a:ext cx="56" cy="573"/>
                </a:xfrm>
                <a:prstGeom prst="rect">
                  <a:avLst/>
                </a:pr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27" name="Freeform 30">
                  <a:extLst>
                    <a:ext uri="{FF2B5EF4-FFF2-40B4-BE49-F238E27FC236}">
                      <a16:creationId xmlns:a16="http://schemas.microsoft.com/office/drawing/2014/main" id="{D1AD8B78-8CB1-4EFC-93BE-F6A697D891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7" y="1338"/>
                  <a:ext cx="297" cy="909"/>
                </a:xfrm>
                <a:custGeom>
                  <a:avLst/>
                  <a:gdLst>
                    <a:gd name="T0" fmla="*/ 322 w 277"/>
                    <a:gd name="T1" fmla="*/ 0 h 851"/>
                    <a:gd name="T2" fmla="*/ 554 w 277"/>
                    <a:gd name="T3" fmla="*/ 43 h 851"/>
                    <a:gd name="T4" fmla="*/ 234 w 277"/>
                    <a:gd name="T5" fmla="*/ 1646 h 851"/>
                    <a:gd name="T6" fmla="*/ 0 w 277"/>
                    <a:gd name="T7" fmla="*/ 1604 h 851"/>
                    <a:gd name="T8" fmla="*/ 322 w 277"/>
                    <a:gd name="T9" fmla="*/ 0 h 8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7"/>
                    <a:gd name="T16" fmla="*/ 0 h 851"/>
                    <a:gd name="T17" fmla="*/ 277 w 277"/>
                    <a:gd name="T18" fmla="*/ 851 h 8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7" h="851">
                      <a:moveTo>
                        <a:pt x="161" y="0"/>
                      </a:moveTo>
                      <a:lnTo>
                        <a:pt x="277" y="22"/>
                      </a:lnTo>
                      <a:lnTo>
                        <a:pt x="116" y="851"/>
                      </a:lnTo>
                      <a:lnTo>
                        <a:pt x="0" y="829"/>
                      </a:lnTo>
                      <a:lnTo>
                        <a:pt x="161" y="0"/>
                      </a:lnTo>
                      <a:close/>
                    </a:path>
                  </a:pathLst>
                </a:custGeom>
                <a:solidFill>
                  <a:srgbClr val="CCFFCC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  <p:sp>
              <p:nvSpPr>
                <p:cNvPr id="3228" name="Freeform 31">
                  <a:extLst>
                    <a:ext uri="{FF2B5EF4-FFF2-40B4-BE49-F238E27FC236}">
                      <a16:creationId xmlns:a16="http://schemas.microsoft.com/office/drawing/2014/main" id="{F7E2E434-AAE2-41BF-A287-F16D1E9520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1" y="1419"/>
                  <a:ext cx="149" cy="654"/>
                </a:xfrm>
                <a:custGeom>
                  <a:avLst/>
                  <a:gdLst>
                    <a:gd name="T0" fmla="*/ 235 w 139"/>
                    <a:gd name="T1" fmla="*/ 0 h 612"/>
                    <a:gd name="T2" fmla="*/ 278 w 139"/>
                    <a:gd name="T3" fmla="*/ 4 h 612"/>
                    <a:gd name="T4" fmla="*/ 45 w 139"/>
                    <a:gd name="T5" fmla="*/ 1190 h 612"/>
                    <a:gd name="T6" fmla="*/ 0 w 139"/>
                    <a:gd name="T7" fmla="*/ 1180 h 612"/>
                    <a:gd name="T8" fmla="*/ 235 w 139"/>
                    <a:gd name="T9" fmla="*/ 0 h 6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9"/>
                    <a:gd name="T16" fmla="*/ 0 h 612"/>
                    <a:gd name="T17" fmla="*/ 139 w 139"/>
                    <a:gd name="T18" fmla="*/ 612 h 6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9" h="612">
                      <a:moveTo>
                        <a:pt x="117" y="0"/>
                      </a:moveTo>
                      <a:lnTo>
                        <a:pt x="139" y="4"/>
                      </a:lnTo>
                      <a:lnTo>
                        <a:pt x="22" y="612"/>
                      </a:lnTo>
                      <a:lnTo>
                        <a:pt x="0" y="607"/>
                      </a:lnTo>
                      <a:lnTo>
                        <a:pt x="117" y="0"/>
                      </a:lnTo>
                      <a:close/>
                    </a:path>
                  </a:pathLst>
                </a:custGeom>
                <a:solidFill>
                  <a:srgbClr val="FFFF99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  <p:sp>
              <p:nvSpPr>
                <p:cNvPr id="3229" name="Freeform 32">
                  <a:extLst>
                    <a:ext uri="{FF2B5EF4-FFF2-40B4-BE49-F238E27FC236}">
                      <a16:creationId xmlns:a16="http://schemas.microsoft.com/office/drawing/2014/main" id="{6397F219-386E-40D7-8FCB-FCE8EEA025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2" y="1561"/>
                  <a:ext cx="153" cy="689"/>
                </a:xfrm>
                <a:custGeom>
                  <a:avLst/>
                  <a:gdLst>
                    <a:gd name="T0" fmla="*/ 32 w 143"/>
                    <a:gd name="T1" fmla="*/ 0 h 645"/>
                    <a:gd name="T2" fmla="*/ 250 w 143"/>
                    <a:gd name="T3" fmla="*/ 0 h 645"/>
                    <a:gd name="T4" fmla="*/ 261 w 143"/>
                    <a:gd name="T5" fmla="*/ 1 h 645"/>
                    <a:gd name="T6" fmla="*/ 275 w 143"/>
                    <a:gd name="T7" fmla="*/ 4 h 645"/>
                    <a:gd name="T8" fmla="*/ 279 w 143"/>
                    <a:gd name="T9" fmla="*/ 20 h 645"/>
                    <a:gd name="T10" fmla="*/ 280 w 143"/>
                    <a:gd name="T11" fmla="*/ 30 h 645"/>
                    <a:gd name="T12" fmla="*/ 280 w 143"/>
                    <a:gd name="T13" fmla="*/ 1218 h 645"/>
                    <a:gd name="T14" fmla="*/ 279 w 143"/>
                    <a:gd name="T15" fmla="*/ 1226 h 645"/>
                    <a:gd name="T16" fmla="*/ 275 w 143"/>
                    <a:gd name="T17" fmla="*/ 1240 h 645"/>
                    <a:gd name="T18" fmla="*/ 261 w 143"/>
                    <a:gd name="T19" fmla="*/ 1246 h 645"/>
                    <a:gd name="T20" fmla="*/ 250 w 143"/>
                    <a:gd name="T21" fmla="*/ 1248 h 645"/>
                    <a:gd name="T22" fmla="*/ 32 w 143"/>
                    <a:gd name="T23" fmla="*/ 1248 h 645"/>
                    <a:gd name="T24" fmla="*/ 20 w 143"/>
                    <a:gd name="T25" fmla="*/ 1246 h 645"/>
                    <a:gd name="T26" fmla="*/ 6 w 143"/>
                    <a:gd name="T27" fmla="*/ 1240 h 645"/>
                    <a:gd name="T28" fmla="*/ 1 w 143"/>
                    <a:gd name="T29" fmla="*/ 1226 h 645"/>
                    <a:gd name="T30" fmla="*/ 0 w 143"/>
                    <a:gd name="T31" fmla="*/ 1218 h 645"/>
                    <a:gd name="T32" fmla="*/ 0 w 143"/>
                    <a:gd name="T33" fmla="*/ 30 h 645"/>
                    <a:gd name="T34" fmla="*/ 1 w 143"/>
                    <a:gd name="T35" fmla="*/ 20 h 645"/>
                    <a:gd name="T36" fmla="*/ 6 w 143"/>
                    <a:gd name="T37" fmla="*/ 4 h 645"/>
                    <a:gd name="T38" fmla="*/ 20 w 143"/>
                    <a:gd name="T39" fmla="*/ 1 h 645"/>
                    <a:gd name="T40" fmla="*/ 32 w 143"/>
                    <a:gd name="T41" fmla="*/ 0 h 645"/>
                    <a:gd name="T42" fmla="*/ 32 w 143"/>
                    <a:gd name="T43" fmla="*/ 0 h 64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43"/>
                    <a:gd name="T67" fmla="*/ 0 h 645"/>
                    <a:gd name="T68" fmla="*/ 143 w 143"/>
                    <a:gd name="T69" fmla="*/ 645 h 645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43" h="645">
                      <a:moveTo>
                        <a:pt x="17" y="0"/>
                      </a:moveTo>
                      <a:lnTo>
                        <a:pt x="127" y="0"/>
                      </a:lnTo>
                      <a:lnTo>
                        <a:pt x="133" y="1"/>
                      </a:lnTo>
                      <a:lnTo>
                        <a:pt x="139" y="4"/>
                      </a:lnTo>
                      <a:lnTo>
                        <a:pt x="142" y="10"/>
                      </a:lnTo>
                      <a:lnTo>
                        <a:pt x="143" y="16"/>
                      </a:lnTo>
                      <a:lnTo>
                        <a:pt x="143" y="629"/>
                      </a:lnTo>
                      <a:lnTo>
                        <a:pt x="142" y="635"/>
                      </a:lnTo>
                      <a:lnTo>
                        <a:pt x="139" y="641"/>
                      </a:lnTo>
                      <a:lnTo>
                        <a:pt x="133" y="644"/>
                      </a:lnTo>
                      <a:lnTo>
                        <a:pt x="127" y="645"/>
                      </a:lnTo>
                      <a:lnTo>
                        <a:pt x="17" y="645"/>
                      </a:lnTo>
                      <a:lnTo>
                        <a:pt x="10" y="644"/>
                      </a:lnTo>
                      <a:lnTo>
                        <a:pt x="6" y="641"/>
                      </a:lnTo>
                      <a:lnTo>
                        <a:pt x="1" y="635"/>
                      </a:lnTo>
                      <a:lnTo>
                        <a:pt x="0" y="629"/>
                      </a:lnTo>
                      <a:lnTo>
                        <a:pt x="0" y="16"/>
                      </a:lnTo>
                      <a:lnTo>
                        <a:pt x="1" y="10"/>
                      </a:lnTo>
                      <a:lnTo>
                        <a:pt x="6" y="4"/>
                      </a:lnTo>
                      <a:lnTo>
                        <a:pt x="10" y="1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CCFFCC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  <p:sp>
              <p:nvSpPr>
                <p:cNvPr id="3230" name="Rectangle 33">
                  <a:extLst>
                    <a:ext uri="{FF2B5EF4-FFF2-40B4-BE49-F238E27FC236}">
                      <a16:creationId xmlns:a16="http://schemas.microsoft.com/office/drawing/2014/main" id="{47560C24-8B38-4B32-B4E8-048806B134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12" y="1649"/>
                  <a:ext cx="112" cy="39"/>
                </a:xfrm>
                <a:prstGeom prst="rect">
                  <a:avLst/>
                </a:pr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31" name="Rectangle 34">
                  <a:extLst>
                    <a:ext uri="{FF2B5EF4-FFF2-40B4-BE49-F238E27FC236}">
                      <a16:creationId xmlns:a16="http://schemas.microsoft.com/office/drawing/2014/main" id="{478426F5-8E93-4F73-BED9-114926316F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12" y="1703"/>
                  <a:ext cx="112" cy="40"/>
                </a:xfrm>
                <a:prstGeom prst="rect">
                  <a:avLst/>
                </a:pr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32" name="Rectangle 35">
                  <a:extLst>
                    <a:ext uri="{FF2B5EF4-FFF2-40B4-BE49-F238E27FC236}">
                      <a16:creationId xmlns:a16="http://schemas.microsoft.com/office/drawing/2014/main" id="{C191B980-5556-46EB-994C-B46534A66B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75" y="1354"/>
                  <a:ext cx="161" cy="886"/>
                </a:xfrm>
                <a:prstGeom prst="rect">
                  <a:avLst/>
                </a:pr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33" name="Rectangle 36">
                  <a:extLst>
                    <a:ext uri="{FF2B5EF4-FFF2-40B4-BE49-F238E27FC236}">
                      <a16:creationId xmlns:a16="http://schemas.microsoft.com/office/drawing/2014/main" id="{A1919533-8908-4DBF-B152-BCA96A361E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49" y="1556"/>
                  <a:ext cx="44" cy="634"/>
                </a:xfrm>
                <a:prstGeom prst="rect">
                  <a:avLst/>
                </a:pr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34" name="Rectangle 37">
                  <a:extLst>
                    <a:ext uri="{FF2B5EF4-FFF2-40B4-BE49-F238E27FC236}">
                      <a16:creationId xmlns:a16="http://schemas.microsoft.com/office/drawing/2014/main" id="{8ACFABDA-C307-4AB2-BBA4-BD3928BA52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67" y="1518"/>
                  <a:ext cx="89" cy="729"/>
                </a:xfrm>
                <a:prstGeom prst="rect">
                  <a:avLst/>
                </a:pr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35" name="Rectangle 38">
                  <a:extLst>
                    <a:ext uri="{FF2B5EF4-FFF2-40B4-BE49-F238E27FC236}">
                      <a16:creationId xmlns:a16="http://schemas.microsoft.com/office/drawing/2014/main" id="{024BF380-97C2-418D-B6FA-DFDC60D840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2" y="1738"/>
                  <a:ext cx="36" cy="471"/>
                </a:xfrm>
                <a:prstGeom prst="rect">
                  <a:avLst/>
                </a:pr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36" name="Freeform 39">
                  <a:extLst>
                    <a:ext uri="{FF2B5EF4-FFF2-40B4-BE49-F238E27FC236}">
                      <a16:creationId xmlns:a16="http://schemas.microsoft.com/office/drawing/2014/main" id="{16CA75E3-1FF9-45A2-B5B3-DB6189DBC5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2" y="765"/>
                  <a:ext cx="200" cy="385"/>
                </a:xfrm>
                <a:custGeom>
                  <a:avLst/>
                  <a:gdLst>
                    <a:gd name="T0" fmla="*/ 366 w 187"/>
                    <a:gd name="T1" fmla="*/ 0 h 360"/>
                    <a:gd name="T2" fmla="*/ 366 w 187"/>
                    <a:gd name="T3" fmla="*/ 662 h 360"/>
                    <a:gd name="T4" fmla="*/ 364 w 187"/>
                    <a:gd name="T5" fmla="*/ 677 h 360"/>
                    <a:gd name="T6" fmla="*/ 351 w 187"/>
                    <a:gd name="T7" fmla="*/ 691 h 360"/>
                    <a:gd name="T8" fmla="*/ 341 w 187"/>
                    <a:gd name="T9" fmla="*/ 702 h 360"/>
                    <a:gd name="T10" fmla="*/ 322 w 187"/>
                    <a:gd name="T11" fmla="*/ 707 h 360"/>
                    <a:gd name="T12" fmla="*/ 45 w 187"/>
                    <a:gd name="T13" fmla="*/ 707 h 360"/>
                    <a:gd name="T14" fmla="*/ 24 w 187"/>
                    <a:gd name="T15" fmla="*/ 702 h 360"/>
                    <a:gd name="T16" fmla="*/ 6 w 187"/>
                    <a:gd name="T17" fmla="*/ 691 h 360"/>
                    <a:gd name="T18" fmla="*/ 2 w 187"/>
                    <a:gd name="T19" fmla="*/ 677 h 360"/>
                    <a:gd name="T20" fmla="*/ 0 w 187"/>
                    <a:gd name="T21" fmla="*/ 662 h 360"/>
                    <a:gd name="T22" fmla="*/ 0 w 187"/>
                    <a:gd name="T23" fmla="*/ 0 h 360"/>
                    <a:gd name="T24" fmla="*/ 1 w 187"/>
                    <a:gd name="T25" fmla="*/ 1 h 360"/>
                    <a:gd name="T26" fmla="*/ 6 w 187"/>
                    <a:gd name="T27" fmla="*/ 1 h 360"/>
                    <a:gd name="T28" fmla="*/ 28 w 187"/>
                    <a:gd name="T29" fmla="*/ 1 h 360"/>
                    <a:gd name="T30" fmla="*/ 52 w 187"/>
                    <a:gd name="T31" fmla="*/ 3 h 360"/>
                    <a:gd name="T32" fmla="*/ 80 w 187"/>
                    <a:gd name="T33" fmla="*/ 3 h 360"/>
                    <a:gd name="T34" fmla="*/ 112 w 187"/>
                    <a:gd name="T35" fmla="*/ 3 h 360"/>
                    <a:gd name="T36" fmla="*/ 144 w 187"/>
                    <a:gd name="T37" fmla="*/ 3 h 360"/>
                    <a:gd name="T38" fmla="*/ 180 w 187"/>
                    <a:gd name="T39" fmla="*/ 1 h 360"/>
                    <a:gd name="T40" fmla="*/ 214 w 187"/>
                    <a:gd name="T41" fmla="*/ 1 h 360"/>
                    <a:gd name="T42" fmla="*/ 246 w 187"/>
                    <a:gd name="T43" fmla="*/ 1 h 360"/>
                    <a:gd name="T44" fmla="*/ 280 w 187"/>
                    <a:gd name="T45" fmla="*/ 1 h 360"/>
                    <a:gd name="T46" fmla="*/ 307 w 187"/>
                    <a:gd name="T47" fmla="*/ 1 h 360"/>
                    <a:gd name="T48" fmla="*/ 330 w 187"/>
                    <a:gd name="T49" fmla="*/ 0 h 360"/>
                    <a:gd name="T50" fmla="*/ 348 w 187"/>
                    <a:gd name="T51" fmla="*/ 0 h 360"/>
                    <a:gd name="T52" fmla="*/ 364 w 187"/>
                    <a:gd name="T53" fmla="*/ 0 h 360"/>
                    <a:gd name="T54" fmla="*/ 366 w 187"/>
                    <a:gd name="T55" fmla="*/ 0 h 360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87"/>
                    <a:gd name="T85" fmla="*/ 0 h 360"/>
                    <a:gd name="T86" fmla="*/ 187 w 187"/>
                    <a:gd name="T87" fmla="*/ 360 h 360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87" h="360">
                      <a:moveTo>
                        <a:pt x="187" y="0"/>
                      </a:moveTo>
                      <a:lnTo>
                        <a:pt x="187" y="338"/>
                      </a:lnTo>
                      <a:lnTo>
                        <a:pt x="185" y="346"/>
                      </a:lnTo>
                      <a:lnTo>
                        <a:pt x="180" y="353"/>
                      </a:lnTo>
                      <a:lnTo>
                        <a:pt x="174" y="358"/>
                      </a:lnTo>
                      <a:lnTo>
                        <a:pt x="165" y="360"/>
                      </a:lnTo>
                      <a:lnTo>
                        <a:pt x="22" y="360"/>
                      </a:lnTo>
                      <a:lnTo>
                        <a:pt x="13" y="358"/>
                      </a:lnTo>
                      <a:lnTo>
                        <a:pt x="6" y="353"/>
                      </a:lnTo>
                      <a:lnTo>
                        <a:pt x="2" y="346"/>
                      </a:lnTo>
                      <a:lnTo>
                        <a:pt x="0" y="338"/>
                      </a:lnTo>
                      <a:lnTo>
                        <a:pt x="0" y="0"/>
                      </a:lnTo>
                      <a:lnTo>
                        <a:pt x="1" y="1"/>
                      </a:lnTo>
                      <a:lnTo>
                        <a:pt x="6" y="1"/>
                      </a:lnTo>
                      <a:lnTo>
                        <a:pt x="15" y="1"/>
                      </a:lnTo>
                      <a:lnTo>
                        <a:pt x="27" y="3"/>
                      </a:lnTo>
                      <a:lnTo>
                        <a:pt x="41" y="3"/>
                      </a:lnTo>
                      <a:lnTo>
                        <a:pt x="57" y="3"/>
                      </a:lnTo>
                      <a:lnTo>
                        <a:pt x="74" y="3"/>
                      </a:lnTo>
                      <a:lnTo>
                        <a:pt x="92" y="1"/>
                      </a:lnTo>
                      <a:lnTo>
                        <a:pt x="109" y="1"/>
                      </a:lnTo>
                      <a:lnTo>
                        <a:pt x="126" y="1"/>
                      </a:lnTo>
                      <a:lnTo>
                        <a:pt x="143" y="1"/>
                      </a:lnTo>
                      <a:lnTo>
                        <a:pt x="157" y="1"/>
                      </a:lnTo>
                      <a:lnTo>
                        <a:pt x="169" y="0"/>
                      </a:lnTo>
                      <a:lnTo>
                        <a:pt x="179" y="0"/>
                      </a:lnTo>
                      <a:lnTo>
                        <a:pt x="185" y="0"/>
                      </a:lnTo>
                      <a:lnTo>
                        <a:pt x="187" y="0"/>
                      </a:lnTo>
                      <a:close/>
                    </a:path>
                  </a:pathLst>
                </a:custGeom>
                <a:solidFill>
                  <a:srgbClr val="CCFFCC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  <p:sp>
              <p:nvSpPr>
                <p:cNvPr id="3237" name="Rectangle 40">
                  <a:extLst>
                    <a:ext uri="{FF2B5EF4-FFF2-40B4-BE49-F238E27FC236}">
                      <a16:creationId xmlns:a16="http://schemas.microsoft.com/office/drawing/2014/main" id="{9D23D548-F009-47FD-AE3B-AA64C5B4B8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4" y="1042"/>
                  <a:ext cx="76" cy="54"/>
                </a:xfrm>
                <a:prstGeom prst="rect">
                  <a:avLst/>
                </a:pr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38" name="Freeform 41">
                  <a:extLst>
                    <a:ext uri="{FF2B5EF4-FFF2-40B4-BE49-F238E27FC236}">
                      <a16:creationId xmlns:a16="http://schemas.microsoft.com/office/drawing/2014/main" id="{6E91CBBD-DED2-4736-A796-94A43909BF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0" y="765"/>
                  <a:ext cx="199" cy="381"/>
                </a:xfrm>
                <a:custGeom>
                  <a:avLst/>
                  <a:gdLst>
                    <a:gd name="T0" fmla="*/ 349 w 187"/>
                    <a:gd name="T1" fmla="*/ 0 h 356"/>
                    <a:gd name="T2" fmla="*/ 349 w 187"/>
                    <a:gd name="T3" fmla="*/ 658 h 356"/>
                    <a:gd name="T4" fmla="*/ 343 w 187"/>
                    <a:gd name="T5" fmla="*/ 679 h 356"/>
                    <a:gd name="T6" fmla="*/ 336 w 187"/>
                    <a:gd name="T7" fmla="*/ 688 h 356"/>
                    <a:gd name="T8" fmla="*/ 322 w 187"/>
                    <a:gd name="T9" fmla="*/ 701 h 356"/>
                    <a:gd name="T10" fmla="*/ 308 w 187"/>
                    <a:gd name="T11" fmla="*/ 703 h 356"/>
                    <a:gd name="T12" fmla="*/ 40 w 187"/>
                    <a:gd name="T13" fmla="*/ 703 h 356"/>
                    <a:gd name="T14" fmla="*/ 23 w 187"/>
                    <a:gd name="T15" fmla="*/ 701 h 356"/>
                    <a:gd name="T16" fmla="*/ 6 w 187"/>
                    <a:gd name="T17" fmla="*/ 688 h 356"/>
                    <a:gd name="T18" fmla="*/ 2 w 187"/>
                    <a:gd name="T19" fmla="*/ 679 h 356"/>
                    <a:gd name="T20" fmla="*/ 0 w 187"/>
                    <a:gd name="T21" fmla="*/ 658 h 356"/>
                    <a:gd name="T22" fmla="*/ 0 w 187"/>
                    <a:gd name="T23" fmla="*/ 0 h 356"/>
                    <a:gd name="T24" fmla="*/ 2 w 187"/>
                    <a:gd name="T25" fmla="*/ 0 h 356"/>
                    <a:gd name="T26" fmla="*/ 7 w 187"/>
                    <a:gd name="T27" fmla="*/ 0 h 356"/>
                    <a:gd name="T28" fmla="*/ 30 w 187"/>
                    <a:gd name="T29" fmla="*/ 0 h 356"/>
                    <a:gd name="T30" fmla="*/ 54 w 187"/>
                    <a:gd name="T31" fmla="*/ 1 h 356"/>
                    <a:gd name="T32" fmla="*/ 82 w 187"/>
                    <a:gd name="T33" fmla="*/ 1 h 356"/>
                    <a:gd name="T34" fmla="*/ 113 w 187"/>
                    <a:gd name="T35" fmla="*/ 1 h 356"/>
                    <a:gd name="T36" fmla="*/ 144 w 187"/>
                    <a:gd name="T37" fmla="*/ 1 h 356"/>
                    <a:gd name="T38" fmla="*/ 176 w 187"/>
                    <a:gd name="T39" fmla="*/ 1 h 356"/>
                    <a:gd name="T40" fmla="*/ 211 w 187"/>
                    <a:gd name="T41" fmla="*/ 3 h 356"/>
                    <a:gd name="T42" fmla="*/ 242 w 187"/>
                    <a:gd name="T43" fmla="*/ 3 h 356"/>
                    <a:gd name="T44" fmla="*/ 272 w 187"/>
                    <a:gd name="T45" fmla="*/ 3 h 356"/>
                    <a:gd name="T46" fmla="*/ 298 w 187"/>
                    <a:gd name="T47" fmla="*/ 3 h 356"/>
                    <a:gd name="T48" fmla="*/ 318 w 187"/>
                    <a:gd name="T49" fmla="*/ 1 h 356"/>
                    <a:gd name="T50" fmla="*/ 336 w 187"/>
                    <a:gd name="T51" fmla="*/ 1 h 356"/>
                    <a:gd name="T52" fmla="*/ 346 w 187"/>
                    <a:gd name="T53" fmla="*/ 1 h 356"/>
                    <a:gd name="T54" fmla="*/ 349 w 187"/>
                    <a:gd name="T55" fmla="*/ 0 h 35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87"/>
                    <a:gd name="T85" fmla="*/ 0 h 356"/>
                    <a:gd name="T86" fmla="*/ 187 w 187"/>
                    <a:gd name="T87" fmla="*/ 356 h 35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87" h="356">
                      <a:moveTo>
                        <a:pt x="187" y="0"/>
                      </a:moveTo>
                      <a:lnTo>
                        <a:pt x="187" y="334"/>
                      </a:lnTo>
                      <a:lnTo>
                        <a:pt x="185" y="343"/>
                      </a:lnTo>
                      <a:lnTo>
                        <a:pt x="180" y="350"/>
                      </a:lnTo>
                      <a:lnTo>
                        <a:pt x="174" y="354"/>
                      </a:lnTo>
                      <a:lnTo>
                        <a:pt x="165" y="356"/>
                      </a:lnTo>
                      <a:lnTo>
                        <a:pt x="22" y="356"/>
                      </a:lnTo>
                      <a:lnTo>
                        <a:pt x="13" y="354"/>
                      </a:lnTo>
                      <a:lnTo>
                        <a:pt x="6" y="350"/>
                      </a:lnTo>
                      <a:lnTo>
                        <a:pt x="2" y="343"/>
                      </a:lnTo>
                      <a:lnTo>
                        <a:pt x="0" y="334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7" y="0"/>
                      </a:lnTo>
                      <a:lnTo>
                        <a:pt x="17" y="0"/>
                      </a:lnTo>
                      <a:lnTo>
                        <a:pt x="29" y="1"/>
                      </a:lnTo>
                      <a:lnTo>
                        <a:pt x="44" y="1"/>
                      </a:lnTo>
                      <a:lnTo>
                        <a:pt x="61" y="1"/>
                      </a:lnTo>
                      <a:lnTo>
                        <a:pt x="77" y="1"/>
                      </a:lnTo>
                      <a:lnTo>
                        <a:pt x="95" y="1"/>
                      </a:lnTo>
                      <a:lnTo>
                        <a:pt x="113" y="3"/>
                      </a:lnTo>
                      <a:lnTo>
                        <a:pt x="130" y="3"/>
                      </a:lnTo>
                      <a:lnTo>
                        <a:pt x="146" y="3"/>
                      </a:lnTo>
                      <a:lnTo>
                        <a:pt x="160" y="3"/>
                      </a:lnTo>
                      <a:lnTo>
                        <a:pt x="171" y="1"/>
                      </a:lnTo>
                      <a:lnTo>
                        <a:pt x="180" y="1"/>
                      </a:lnTo>
                      <a:lnTo>
                        <a:pt x="186" y="1"/>
                      </a:lnTo>
                      <a:lnTo>
                        <a:pt x="187" y="0"/>
                      </a:lnTo>
                      <a:close/>
                    </a:path>
                  </a:pathLst>
                </a:custGeom>
                <a:solidFill>
                  <a:srgbClr val="CCFFCC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  <p:sp>
              <p:nvSpPr>
                <p:cNvPr id="3239" name="Rectangle 42">
                  <a:extLst>
                    <a:ext uri="{FF2B5EF4-FFF2-40B4-BE49-F238E27FC236}">
                      <a16:creationId xmlns:a16="http://schemas.microsoft.com/office/drawing/2014/main" id="{576A2F78-8142-4986-96E2-4561C1471E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51" y="1039"/>
                  <a:ext cx="77" cy="52"/>
                </a:xfrm>
                <a:prstGeom prst="rect">
                  <a:avLst/>
                </a:pr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40" name="Freeform 43">
                  <a:extLst>
                    <a:ext uri="{FF2B5EF4-FFF2-40B4-BE49-F238E27FC236}">
                      <a16:creationId xmlns:a16="http://schemas.microsoft.com/office/drawing/2014/main" id="{864C4233-A3F8-402A-AE92-49BFA3DE6B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1" y="764"/>
                  <a:ext cx="311" cy="389"/>
                </a:xfrm>
                <a:custGeom>
                  <a:avLst/>
                  <a:gdLst>
                    <a:gd name="T0" fmla="*/ 377 w 291"/>
                    <a:gd name="T1" fmla="*/ 1 h 363"/>
                    <a:gd name="T2" fmla="*/ 564 w 291"/>
                    <a:gd name="T3" fmla="*/ 579 h 363"/>
                    <a:gd name="T4" fmla="*/ 565 w 291"/>
                    <a:gd name="T5" fmla="*/ 596 h 363"/>
                    <a:gd name="T6" fmla="*/ 563 w 291"/>
                    <a:gd name="T7" fmla="*/ 611 h 363"/>
                    <a:gd name="T8" fmla="*/ 554 w 291"/>
                    <a:gd name="T9" fmla="*/ 626 h 363"/>
                    <a:gd name="T10" fmla="*/ 538 w 291"/>
                    <a:gd name="T11" fmla="*/ 632 h 363"/>
                    <a:gd name="T12" fmla="*/ 277 w 291"/>
                    <a:gd name="T13" fmla="*/ 723 h 363"/>
                    <a:gd name="T14" fmla="*/ 259 w 291"/>
                    <a:gd name="T15" fmla="*/ 724 h 363"/>
                    <a:gd name="T16" fmla="*/ 243 w 291"/>
                    <a:gd name="T17" fmla="*/ 721 h 363"/>
                    <a:gd name="T18" fmla="*/ 230 w 291"/>
                    <a:gd name="T19" fmla="*/ 706 h 363"/>
                    <a:gd name="T20" fmla="*/ 222 w 291"/>
                    <a:gd name="T21" fmla="*/ 694 h 363"/>
                    <a:gd name="T22" fmla="*/ 0 w 291"/>
                    <a:gd name="T23" fmla="*/ 1 h 363"/>
                    <a:gd name="T24" fmla="*/ 2 w 291"/>
                    <a:gd name="T25" fmla="*/ 1 h 363"/>
                    <a:gd name="T26" fmla="*/ 19 w 291"/>
                    <a:gd name="T27" fmla="*/ 0 h 363"/>
                    <a:gd name="T28" fmla="*/ 36 w 291"/>
                    <a:gd name="T29" fmla="*/ 0 h 363"/>
                    <a:gd name="T30" fmla="*/ 60 w 291"/>
                    <a:gd name="T31" fmla="*/ 1 h 363"/>
                    <a:gd name="T32" fmla="*/ 89 w 291"/>
                    <a:gd name="T33" fmla="*/ 1 h 363"/>
                    <a:gd name="T34" fmla="*/ 122 w 291"/>
                    <a:gd name="T35" fmla="*/ 2 h 363"/>
                    <a:gd name="T36" fmla="*/ 157 w 291"/>
                    <a:gd name="T37" fmla="*/ 2 h 363"/>
                    <a:gd name="T38" fmla="*/ 195 w 291"/>
                    <a:gd name="T39" fmla="*/ 2 h 363"/>
                    <a:gd name="T40" fmla="*/ 229 w 291"/>
                    <a:gd name="T41" fmla="*/ 4 h 363"/>
                    <a:gd name="T42" fmla="*/ 263 w 291"/>
                    <a:gd name="T43" fmla="*/ 4 h 363"/>
                    <a:gd name="T44" fmla="*/ 297 w 291"/>
                    <a:gd name="T45" fmla="*/ 4 h 363"/>
                    <a:gd name="T46" fmla="*/ 322 w 291"/>
                    <a:gd name="T47" fmla="*/ 5 h 363"/>
                    <a:gd name="T48" fmla="*/ 345 w 291"/>
                    <a:gd name="T49" fmla="*/ 4 h 363"/>
                    <a:gd name="T50" fmla="*/ 367 w 291"/>
                    <a:gd name="T51" fmla="*/ 4 h 363"/>
                    <a:gd name="T52" fmla="*/ 375 w 291"/>
                    <a:gd name="T53" fmla="*/ 2 h 363"/>
                    <a:gd name="T54" fmla="*/ 377 w 291"/>
                    <a:gd name="T55" fmla="*/ 1 h 363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291"/>
                    <a:gd name="T85" fmla="*/ 0 h 363"/>
                    <a:gd name="T86" fmla="*/ 291 w 291"/>
                    <a:gd name="T87" fmla="*/ 363 h 363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291" h="363">
                      <a:moveTo>
                        <a:pt x="195" y="1"/>
                      </a:moveTo>
                      <a:lnTo>
                        <a:pt x="290" y="290"/>
                      </a:lnTo>
                      <a:lnTo>
                        <a:pt x="291" y="299"/>
                      </a:lnTo>
                      <a:lnTo>
                        <a:pt x="289" y="306"/>
                      </a:lnTo>
                      <a:lnTo>
                        <a:pt x="285" y="313"/>
                      </a:lnTo>
                      <a:lnTo>
                        <a:pt x="277" y="317"/>
                      </a:lnTo>
                      <a:lnTo>
                        <a:pt x="141" y="362"/>
                      </a:lnTo>
                      <a:lnTo>
                        <a:pt x="132" y="363"/>
                      </a:lnTo>
                      <a:lnTo>
                        <a:pt x="124" y="360"/>
                      </a:lnTo>
                      <a:lnTo>
                        <a:pt x="118" y="355"/>
                      </a:lnTo>
                      <a:lnTo>
                        <a:pt x="114" y="347"/>
                      </a:lnTo>
                      <a:lnTo>
                        <a:pt x="0" y="1"/>
                      </a:lnTo>
                      <a:lnTo>
                        <a:pt x="2" y="1"/>
                      </a:lnTo>
                      <a:lnTo>
                        <a:pt x="9" y="0"/>
                      </a:lnTo>
                      <a:lnTo>
                        <a:pt x="19" y="0"/>
                      </a:lnTo>
                      <a:lnTo>
                        <a:pt x="31" y="1"/>
                      </a:lnTo>
                      <a:lnTo>
                        <a:pt x="46" y="1"/>
                      </a:lnTo>
                      <a:lnTo>
                        <a:pt x="63" y="2"/>
                      </a:lnTo>
                      <a:lnTo>
                        <a:pt x="81" y="2"/>
                      </a:lnTo>
                      <a:lnTo>
                        <a:pt x="100" y="2"/>
                      </a:lnTo>
                      <a:lnTo>
                        <a:pt x="117" y="4"/>
                      </a:lnTo>
                      <a:lnTo>
                        <a:pt x="135" y="4"/>
                      </a:lnTo>
                      <a:lnTo>
                        <a:pt x="152" y="4"/>
                      </a:lnTo>
                      <a:lnTo>
                        <a:pt x="166" y="5"/>
                      </a:lnTo>
                      <a:lnTo>
                        <a:pt x="178" y="4"/>
                      </a:lnTo>
                      <a:lnTo>
                        <a:pt x="188" y="4"/>
                      </a:lnTo>
                      <a:lnTo>
                        <a:pt x="194" y="2"/>
                      </a:lnTo>
                      <a:lnTo>
                        <a:pt x="195" y="1"/>
                      </a:lnTo>
                      <a:close/>
                    </a:path>
                  </a:pathLst>
                </a:custGeom>
                <a:solidFill>
                  <a:srgbClr val="CCFFCC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  <p:sp>
              <p:nvSpPr>
                <p:cNvPr id="3241" name="Freeform 44">
                  <a:extLst>
                    <a:ext uri="{FF2B5EF4-FFF2-40B4-BE49-F238E27FC236}">
                      <a16:creationId xmlns:a16="http://schemas.microsoft.com/office/drawing/2014/main" id="{68C71798-DB18-4EB6-A562-C63E5EB71F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6" y="1013"/>
                  <a:ext cx="88" cy="75"/>
                </a:xfrm>
                <a:custGeom>
                  <a:avLst/>
                  <a:gdLst>
                    <a:gd name="T0" fmla="*/ 0 w 83"/>
                    <a:gd name="T1" fmla="*/ 45 h 70"/>
                    <a:gd name="T2" fmla="*/ 122 w 83"/>
                    <a:gd name="T3" fmla="*/ 0 h 70"/>
                    <a:gd name="T4" fmla="*/ 149 w 83"/>
                    <a:gd name="T5" fmla="*/ 96 h 70"/>
                    <a:gd name="T6" fmla="*/ 27 w 83"/>
                    <a:gd name="T7" fmla="*/ 140 h 70"/>
                    <a:gd name="T8" fmla="*/ 0 w 83"/>
                    <a:gd name="T9" fmla="*/ 45 h 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3"/>
                    <a:gd name="T16" fmla="*/ 0 h 70"/>
                    <a:gd name="T17" fmla="*/ 83 w 83"/>
                    <a:gd name="T18" fmla="*/ 70 h 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3" h="70">
                      <a:moveTo>
                        <a:pt x="0" y="22"/>
                      </a:moveTo>
                      <a:lnTo>
                        <a:pt x="68" y="0"/>
                      </a:lnTo>
                      <a:lnTo>
                        <a:pt x="83" y="48"/>
                      </a:lnTo>
                      <a:lnTo>
                        <a:pt x="16" y="70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FFFF99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  <p:sp>
              <p:nvSpPr>
                <p:cNvPr id="3242" name="Freeform 45">
                  <a:extLst>
                    <a:ext uri="{FF2B5EF4-FFF2-40B4-BE49-F238E27FC236}">
                      <a16:creationId xmlns:a16="http://schemas.microsoft.com/office/drawing/2014/main" id="{04FBF553-348E-4F3F-97A3-FD5A71D2A3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23" y="765"/>
                  <a:ext cx="200" cy="382"/>
                </a:xfrm>
                <a:custGeom>
                  <a:avLst/>
                  <a:gdLst>
                    <a:gd name="T0" fmla="*/ 365 w 187"/>
                    <a:gd name="T1" fmla="*/ 0 h 358"/>
                    <a:gd name="T2" fmla="*/ 366 w 187"/>
                    <a:gd name="T3" fmla="*/ 640 h 358"/>
                    <a:gd name="T4" fmla="*/ 364 w 187"/>
                    <a:gd name="T5" fmla="*/ 658 h 358"/>
                    <a:gd name="T6" fmla="*/ 353 w 187"/>
                    <a:gd name="T7" fmla="*/ 674 h 358"/>
                    <a:gd name="T8" fmla="*/ 341 w 187"/>
                    <a:gd name="T9" fmla="*/ 679 h 358"/>
                    <a:gd name="T10" fmla="*/ 322 w 187"/>
                    <a:gd name="T11" fmla="*/ 684 h 358"/>
                    <a:gd name="T12" fmla="*/ 45 w 187"/>
                    <a:gd name="T13" fmla="*/ 684 h 358"/>
                    <a:gd name="T14" fmla="*/ 24 w 187"/>
                    <a:gd name="T15" fmla="*/ 679 h 358"/>
                    <a:gd name="T16" fmla="*/ 6 w 187"/>
                    <a:gd name="T17" fmla="*/ 674 h 358"/>
                    <a:gd name="T18" fmla="*/ 2 w 187"/>
                    <a:gd name="T19" fmla="*/ 658 h 358"/>
                    <a:gd name="T20" fmla="*/ 0 w 187"/>
                    <a:gd name="T21" fmla="*/ 640 h 358"/>
                    <a:gd name="T22" fmla="*/ 2 w 187"/>
                    <a:gd name="T23" fmla="*/ 0 h 358"/>
                    <a:gd name="T24" fmla="*/ 4 w 187"/>
                    <a:gd name="T25" fmla="*/ 0 h 358"/>
                    <a:gd name="T26" fmla="*/ 20 w 187"/>
                    <a:gd name="T27" fmla="*/ 0 h 358"/>
                    <a:gd name="T28" fmla="*/ 36 w 187"/>
                    <a:gd name="T29" fmla="*/ 0 h 358"/>
                    <a:gd name="T30" fmla="*/ 60 w 187"/>
                    <a:gd name="T31" fmla="*/ 1 h 358"/>
                    <a:gd name="T32" fmla="*/ 88 w 187"/>
                    <a:gd name="T33" fmla="*/ 1 h 358"/>
                    <a:gd name="T34" fmla="*/ 120 w 187"/>
                    <a:gd name="T35" fmla="*/ 1 h 358"/>
                    <a:gd name="T36" fmla="*/ 152 w 187"/>
                    <a:gd name="T37" fmla="*/ 1 h 358"/>
                    <a:gd name="T38" fmla="*/ 186 w 187"/>
                    <a:gd name="T39" fmla="*/ 1 h 358"/>
                    <a:gd name="T40" fmla="*/ 220 w 187"/>
                    <a:gd name="T41" fmla="*/ 3 h 358"/>
                    <a:gd name="T42" fmla="*/ 251 w 187"/>
                    <a:gd name="T43" fmla="*/ 3 h 358"/>
                    <a:gd name="T44" fmla="*/ 281 w 187"/>
                    <a:gd name="T45" fmla="*/ 3 h 358"/>
                    <a:gd name="T46" fmla="*/ 307 w 187"/>
                    <a:gd name="T47" fmla="*/ 3 h 358"/>
                    <a:gd name="T48" fmla="*/ 330 w 187"/>
                    <a:gd name="T49" fmla="*/ 1 h 358"/>
                    <a:gd name="T50" fmla="*/ 347 w 187"/>
                    <a:gd name="T51" fmla="*/ 1 h 358"/>
                    <a:gd name="T52" fmla="*/ 363 w 187"/>
                    <a:gd name="T53" fmla="*/ 1 h 358"/>
                    <a:gd name="T54" fmla="*/ 365 w 187"/>
                    <a:gd name="T55" fmla="*/ 0 h 358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87"/>
                    <a:gd name="T85" fmla="*/ 0 h 358"/>
                    <a:gd name="T86" fmla="*/ 187 w 187"/>
                    <a:gd name="T87" fmla="*/ 358 h 358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87" h="358">
                      <a:moveTo>
                        <a:pt x="186" y="0"/>
                      </a:moveTo>
                      <a:lnTo>
                        <a:pt x="187" y="335"/>
                      </a:lnTo>
                      <a:lnTo>
                        <a:pt x="185" y="344"/>
                      </a:lnTo>
                      <a:lnTo>
                        <a:pt x="181" y="351"/>
                      </a:lnTo>
                      <a:lnTo>
                        <a:pt x="174" y="355"/>
                      </a:lnTo>
                      <a:lnTo>
                        <a:pt x="165" y="358"/>
                      </a:lnTo>
                      <a:lnTo>
                        <a:pt x="22" y="358"/>
                      </a:lnTo>
                      <a:lnTo>
                        <a:pt x="13" y="355"/>
                      </a:lnTo>
                      <a:lnTo>
                        <a:pt x="6" y="351"/>
                      </a:lnTo>
                      <a:lnTo>
                        <a:pt x="2" y="344"/>
                      </a:lnTo>
                      <a:lnTo>
                        <a:pt x="0" y="335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10" y="0"/>
                      </a:lnTo>
                      <a:lnTo>
                        <a:pt x="19" y="0"/>
                      </a:lnTo>
                      <a:lnTo>
                        <a:pt x="31" y="1"/>
                      </a:lnTo>
                      <a:lnTo>
                        <a:pt x="45" y="1"/>
                      </a:lnTo>
                      <a:lnTo>
                        <a:pt x="61" y="1"/>
                      </a:lnTo>
                      <a:lnTo>
                        <a:pt x="77" y="1"/>
                      </a:lnTo>
                      <a:lnTo>
                        <a:pt x="94" y="1"/>
                      </a:lnTo>
                      <a:lnTo>
                        <a:pt x="112" y="3"/>
                      </a:lnTo>
                      <a:lnTo>
                        <a:pt x="128" y="3"/>
                      </a:lnTo>
                      <a:lnTo>
                        <a:pt x="144" y="3"/>
                      </a:lnTo>
                      <a:lnTo>
                        <a:pt x="157" y="3"/>
                      </a:lnTo>
                      <a:lnTo>
                        <a:pt x="169" y="1"/>
                      </a:lnTo>
                      <a:lnTo>
                        <a:pt x="178" y="1"/>
                      </a:lnTo>
                      <a:lnTo>
                        <a:pt x="184" y="1"/>
                      </a:lnTo>
                      <a:lnTo>
                        <a:pt x="186" y="0"/>
                      </a:lnTo>
                      <a:close/>
                    </a:path>
                  </a:pathLst>
                </a:custGeom>
                <a:solidFill>
                  <a:srgbClr val="CCFFCC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  <p:sp>
              <p:nvSpPr>
                <p:cNvPr id="3243" name="Freeform 46">
                  <a:extLst>
                    <a:ext uri="{FF2B5EF4-FFF2-40B4-BE49-F238E27FC236}">
                      <a16:creationId xmlns:a16="http://schemas.microsoft.com/office/drawing/2014/main" id="{DF00E57D-3766-42DF-9370-1963113378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1" y="765"/>
                  <a:ext cx="210" cy="384"/>
                </a:xfrm>
                <a:custGeom>
                  <a:avLst/>
                  <a:gdLst>
                    <a:gd name="T0" fmla="*/ 390 w 196"/>
                    <a:gd name="T1" fmla="*/ 0 h 359"/>
                    <a:gd name="T2" fmla="*/ 386 w 196"/>
                    <a:gd name="T3" fmla="*/ 660 h 359"/>
                    <a:gd name="T4" fmla="*/ 384 w 196"/>
                    <a:gd name="T5" fmla="*/ 677 h 359"/>
                    <a:gd name="T6" fmla="*/ 372 w 196"/>
                    <a:gd name="T7" fmla="*/ 690 h 359"/>
                    <a:gd name="T8" fmla="*/ 362 w 196"/>
                    <a:gd name="T9" fmla="*/ 697 h 359"/>
                    <a:gd name="T10" fmla="*/ 342 w 196"/>
                    <a:gd name="T11" fmla="*/ 706 h 359"/>
                    <a:gd name="T12" fmla="*/ 55 w 196"/>
                    <a:gd name="T13" fmla="*/ 706 h 359"/>
                    <a:gd name="T14" fmla="*/ 38 w 196"/>
                    <a:gd name="T15" fmla="*/ 692 h 359"/>
                    <a:gd name="T16" fmla="*/ 23 w 196"/>
                    <a:gd name="T17" fmla="*/ 673 h 359"/>
                    <a:gd name="T18" fmla="*/ 18 w 196"/>
                    <a:gd name="T19" fmla="*/ 650 h 359"/>
                    <a:gd name="T20" fmla="*/ 6 w 196"/>
                    <a:gd name="T21" fmla="*/ 628 h 359"/>
                    <a:gd name="T22" fmla="*/ 0 w 196"/>
                    <a:gd name="T23" fmla="*/ 0 h 359"/>
                    <a:gd name="T24" fmla="*/ 2 w 196"/>
                    <a:gd name="T25" fmla="*/ 1 h 359"/>
                    <a:gd name="T26" fmla="*/ 18 w 196"/>
                    <a:gd name="T27" fmla="*/ 1 h 359"/>
                    <a:gd name="T28" fmla="*/ 35 w 196"/>
                    <a:gd name="T29" fmla="*/ 3 h 359"/>
                    <a:gd name="T30" fmla="*/ 59 w 196"/>
                    <a:gd name="T31" fmla="*/ 3 h 359"/>
                    <a:gd name="T32" fmla="*/ 87 w 196"/>
                    <a:gd name="T33" fmla="*/ 4 h 359"/>
                    <a:gd name="T34" fmla="*/ 122 w 196"/>
                    <a:gd name="T35" fmla="*/ 4 h 359"/>
                    <a:gd name="T36" fmla="*/ 160 w 196"/>
                    <a:gd name="T37" fmla="*/ 4 h 359"/>
                    <a:gd name="T38" fmla="*/ 191 w 196"/>
                    <a:gd name="T39" fmla="*/ 4 h 359"/>
                    <a:gd name="T40" fmla="*/ 227 w 196"/>
                    <a:gd name="T41" fmla="*/ 4 h 359"/>
                    <a:gd name="T42" fmla="*/ 261 w 196"/>
                    <a:gd name="T43" fmla="*/ 4 h 359"/>
                    <a:gd name="T44" fmla="*/ 295 w 196"/>
                    <a:gd name="T45" fmla="*/ 4 h 359"/>
                    <a:gd name="T46" fmla="*/ 331 w 196"/>
                    <a:gd name="T47" fmla="*/ 3 h 359"/>
                    <a:gd name="T48" fmla="*/ 355 w 196"/>
                    <a:gd name="T49" fmla="*/ 3 h 359"/>
                    <a:gd name="T50" fmla="*/ 369 w 196"/>
                    <a:gd name="T51" fmla="*/ 1 h 359"/>
                    <a:gd name="T52" fmla="*/ 386 w 196"/>
                    <a:gd name="T53" fmla="*/ 1 h 359"/>
                    <a:gd name="T54" fmla="*/ 390 w 196"/>
                    <a:gd name="T55" fmla="*/ 0 h 359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96"/>
                    <a:gd name="T85" fmla="*/ 0 h 359"/>
                    <a:gd name="T86" fmla="*/ 196 w 196"/>
                    <a:gd name="T87" fmla="*/ 359 h 359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96" h="359">
                      <a:moveTo>
                        <a:pt x="196" y="0"/>
                      </a:moveTo>
                      <a:lnTo>
                        <a:pt x="193" y="336"/>
                      </a:lnTo>
                      <a:lnTo>
                        <a:pt x="192" y="345"/>
                      </a:lnTo>
                      <a:lnTo>
                        <a:pt x="187" y="352"/>
                      </a:lnTo>
                      <a:lnTo>
                        <a:pt x="181" y="356"/>
                      </a:lnTo>
                      <a:lnTo>
                        <a:pt x="172" y="359"/>
                      </a:lnTo>
                      <a:lnTo>
                        <a:pt x="28" y="359"/>
                      </a:lnTo>
                      <a:lnTo>
                        <a:pt x="19" y="354"/>
                      </a:lnTo>
                      <a:lnTo>
                        <a:pt x="12" y="344"/>
                      </a:lnTo>
                      <a:lnTo>
                        <a:pt x="8" y="332"/>
                      </a:lnTo>
                      <a:lnTo>
                        <a:pt x="6" y="321"/>
                      </a:ln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8" y="1"/>
                      </a:lnTo>
                      <a:lnTo>
                        <a:pt x="18" y="3"/>
                      </a:lnTo>
                      <a:lnTo>
                        <a:pt x="30" y="3"/>
                      </a:lnTo>
                      <a:lnTo>
                        <a:pt x="44" y="4"/>
                      </a:lnTo>
                      <a:lnTo>
                        <a:pt x="61" y="4"/>
                      </a:lnTo>
                      <a:lnTo>
                        <a:pt x="79" y="4"/>
                      </a:lnTo>
                      <a:lnTo>
                        <a:pt x="96" y="4"/>
                      </a:lnTo>
                      <a:lnTo>
                        <a:pt x="114" y="4"/>
                      </a:lnTo>
                      <a:lnTo>
                        <a:pt x="132" y="4"/>
                      </a:lnTo>
                      <a:lnTo>
                        <a:pt x="148" y="4"/>
                      </a:lnTo>
                      <a:lnTo>
                        <a:pt x="164" y="3"/>
                      </a:lnTo>
                      <a:lnTo>
                        <a:pt x="176" y="3"/>
                      </a:lnTo>
                      <a:lnTo>
                        <a:pt x="186" y="1"/>
                      </a:lnTo>
                      <a:lnTo>
                        <a:pt x="193" y="1"/>
                      </a:lnTo>
                      <a:lnTo>
                        <a:pt x="196" y="0"/>
                      </a:lnTo>
                      <a:close/>
                    </a:path>
                  </a:pathLst>
                </a:custGeom>
                <a:solidFill>
                  <a:srgbClr val="CCFFCC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  <p:sp>
              <p:nvSpPr>
                <p:cNvPr id="3244" name="Rectangle 47">
                  <a:extLst>
                    <a:ext uri="{FF2B5EF4-FFF2-40B4-BE49-F238E27FC236}">
                      <a16:creationId xmlns:a16="http://schemas.microsoft.com/office/drawing/2014/main" id="{BCAB0A19-3A16-490D-9AD0-237E45DD2A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0" y="1027"/>
                  <a:ext cx="76" cy="54"/>
                </a:xfrm>
                <a:prstGeom prst="rect">
                  <a:avLst/>
                </a:prstGeom>
                <a:solidFill>
                  <a:srgbClr val="FFFF99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45" name="Rectangle 48">
                  <a:extLst>
                    <a:ext uri="{FF2B5EF4-FFF2-40B4-BE49-F238E27FC236}">
                      <a16:creationId xmlns:a16="http://schemas.microsoft.com/office/drawing/2014/main" id="{F9D019DF-8CA3-465E-9DF0-ADFE3035F2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1024"/>
                  <a:ext cx="77" cy="54"/>
                </a:xfrm>
                <a:prstGeom prst="rect">
                  <a:avLst/>
                </a:prstGeom>
                <a:solidFill>
                  <a:srgbClr val="FFFF99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46" name="Rectangle 49">
                  <a:extLst>
                    <a:ext uri="{FF2B5EF4-FFF2-40B4-BE49-F238E27FC236}">
                      <a16:creationId xmlns:a16="http://schemas.microsoft.com/office/drawing/2014/main" id="{A78DA2AE-3886-4DCC-BF7D-8CB0D21F73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13" y="769"/>
                  <a:ext cx="54" cy="180"/>
                </a:xfrm>
                <a:prstGeom prst="rect">
                  <a:avLst/>
                </a:pr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47" name="Rectangle 50">
                  <a:extLst>
                    <a:ext uri="{FF2B5EF4-FFF2-40B4-BE49-F238E27FC236}">
                      <a16:creationId xmlns:a16="http://schemas.microsoft.com/office/drawing/2014/main" id="{D5467D49-461D-4A36-8462-B3693D9E33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09" y="769"/>
                  <a:ext cx="290" cy="366"/>
                </a:xfrm>
                <a:prstGeom prst="rect">
                  <a:avLst/>
                </a:prstGeom>
                <a:solidFill>
                  <a:srgbClr val="FFFF99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48" name="Rectangle 51">
                  <a:extLst>
                    <a:ext uri="{FF2B5EF4-FFF2-40B4-BE49-F238E27FC236}">
                      <a16:creationId xmlns:a16="http://schemas.microsoft.com/office/drawing/2014/main" id="{8B40159D-3BB2-4AEB-ADAC-9092ECE6E1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01" y="1030"/>
                  <a:ext cx="75" cy="54"/>
                </a:xfrm>
                <a:prstGeom prst="rect">
                  <a:avLst/>
                </a:pr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</p:grpSp>
          <p:sp>
            <p:nvSpPr>
              <p:cNvPr id="3089" name="Freeform 52">
                <a:extLst>
                  <a:ext uri="{FF2B5EF4-FFF2-40B4-BE49-F238E27FC236}">
                    <a16:creationId xmlns:a16="http://schemas.microsoft.com/office/drawing/2014/main" id="{DB5E4C06-1AAD-452F-84F4-CD6FE581DF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9" y="1188"/>
                <a:ext cx="524" cy="989"/>
              </a:xfrm>
              <a:custGeom>
                <a:avLst/>
                <a:gdLst>
                  <a:gd name="T0" fmla="*/ 3139 w 410"/>
                  <a:gd name="T1" fmla="*/ 2471 h 817"/>
                  <a:gd name="T2" fmla="*/ 3139 w 410"/>
                  <a:gd name="T3" fmla="*/ 2471 h 817"/>
                  <a:gd name="T4" fmla="*/ 3139 w 410"/>
                  <a:gd name="T5" fmla="*/ 2707 h 817"/>
                  <a:gd name="T6" fmla="*/ 3198 w 410"/>
                  <a:gd name="T7" fmla="*/ 2915 h 817"/>
                  <a:gd name="T8" fmla="*/ 3260 w 410"/>
                  <a:gd name="T9" fmla="*/ 3078 h 817"/>
                  <a:gd name="T10" fmla="*/ 3371 w 410"/>
                  <a:gd name="T11" fmla="*/ 3250 h 817"/>
                  <a:gd name="T12" fmla="*/ 3719 w 410"/>
                  <a:gd name="T13" fmla="*/ 3554 h 817"/>
                  <a:gd name="T14" fmla="*/ 4243 w 410"/>
                  <a:gd name="T15" fmla="*/ 3991 h 817"/>
                  <a:gd name="T16" fmla="*/ 4243 w 410"/>
                  <a:gd name="T17" fmla="*/ 3991 h 817"/>
                  <a:gd name="T18" fmla="*/ 4528 w 410"/>
                  <a:gd name="T19" fmla="*/ 4295 h 817"/>
                  <a:gd name="T20" fmla="*/ 4712 w 410"/>
                  <a:gd name="T21" fmla="*/ 4560 h 817"/>
                  <a:gd name="T22" fmla="*/ 4768 w 410"/>
                  <a:gd name="T23" fmla="*/ 4802 h 817"/>
                  <a:gd name="T24" fmla="*/ 4712 w 410"/>
                  <a:gd name="T25" fmla="*/ 5010 h 817"/>
                  <a:gd name="T26" fmla="*/ 4588 w 410"/>
                  <a:gd name="T27" fmla="*/ 5173 h 817"/>
                  <a:gd name="T28" fmla="*/ 4528 w 410"/>
                  <a:gd name="T29" fmla="*/ 5275 h 817"/>
                  <a:gd name="T30" fmla="*/ 4423 w 410"/>
                  <a:gd name="T31" fmla="*/ 5382 h 817"/>
                  <a:gd name="T32" fmla="*/ 4307 w 410"/>
                  <a:gd name="T33" fmla="*/ 5416 h 817"/>
                  <a:gd name="T34" fmla="*/ 4307 w 410"/>
                  <a:gd name="T35" fmla="*/ 5416 h 817"/>
                  <a:gd name="T36" fmla="*/ 4243 w 410"/>
                  <a:gd name="T37" fmla="*/ 5455 h 817"/>
                  <a:gd name="T38" fmla="*/ 4183 w 410"/>
                  <a:gd name="T39" fmla="*/ 5486 h 817"/>
                  <a:gd name="T40" fmla="*/ 4183 w 410"/>
                  <a:gd name="T41" fmla="*/ 5519 h 817"/>
                  <a:gd name="T42" fmla="*/ 4183 w 410"/>
                  <a:gd name="T43" fmla="*/ 5519 h 817"/>
                  <a:gd name="T44" fmla="*/ 3309 w 410"/>
                  <a:gd name="T45" fmla="*/ 4704 h 817"/>
                  <a:gd name="T46" fmla="*/ 2620 w 410"/>
                  <a:gd name="T47" fmla="*/ 4060 h 817"/>
                  <a:gd name="T48" fmla="*/ 1969 w 410"/>
                  <a:gd name="T49" fmla="*/ 3554 h 817"/>
                  <a:gd name="T50" fmla="*/ 1969 w 410"/>
                  <a:gd name="T51" fmla="*/ 3554 h 817"/>
                  <a:gd name="T52" fmla="*/ 1045 w 410"/>
                  <a:gd name="T53" fmla="*/ 2882 h 817"/>
                  <a:gd name="T54" fmla="*/ 354 w 410"/>
                  <a:gd name="T55" fmla="*/ 2369 h 817"/>
                  <a:gd name="T56" fmla="*/ 354 w 410"/>
                  <a:gd name="T57" fmla="*/ 2369 h 817"/>
                  <a:gd name="T58" fmla="*/ 286 w 410"/>
                  <a:gd name="T59" fmla="*/ 2304 h 817"/>
                  <a:gd name="T60" fmla="*/ 234 w 410"/>
                  <a:gd name="T61" fmla="*/ 2207 h 817"/>
                  <a:gd name="T62" fmla="*/ 286 w 410"/>
                  <a:gd name="T63" fmla="*/ 1990 h 817"/>
                  <a:gd name="T64" fmla="*/ 286 w 410"/>
                  <a:gd name="T65" fmla="*/ 1754 h 817"/>
                  <a:gd name="T66" fmla="*/ 234 w 410"/>
                  <a:gd name="T67" fmla="*/ 1625 h 817"/>
                  <a:gd name="T68" fmla="*/ 59 w 410"/>
                  <a:gd name="T69" fmla="*/ 1418 h 817"/>
                  <a:gd name="T70" fmla="*/ 59 w 410"/>
                  <a:gd name="T71" fmla="*/ 1418 h 817"/>
                  <a:gd name="T72" fmla="*/ 0 w 410"/>
                  <a:gd name="T73" fmla="*/ 1317 h 817"/>
                  <a:gd name="T74" fmla="*/ 0 w 410"/>
                  <a:gd name="T75" fmla="*/ 1217 h 817"/>
                  <a:gd name="T76" fmla="*/ 0 w 410"/>
                  <a:gd name="T77" fmla="*/ 1120 h 817"/>
                  <a:gd name="T78" fmla="*/ 59 w 410"/>
                  <a:gd name="T79" fmla="*/ 983 h 817"/>
                  <a:gd name="T80" fmla="*/ 286 w 410"/>
                  <a:gd name="T81" fmla="*/ 775 h 817"/>
                  <a:gd name="T82" fmla="*/ 585 w 410"/>
                  <a:gd name="T83" fmla="*/ 541 h 817"/>
                  <a:gd name="T84" fmla="*/ 989 w 410"/>
                  <a:gd name="T85" fmla="*/ 374 h 817"/>
                  <a:gd name="T86" fmla="*/ 1457 w 410"/>
                  <a:gd name="T87" fmla="*/ 201 h 817"/>
                  <a:gd name="T88" fmla="*/ 1969 w 410"/>
                  <a:gd name="T89" fmla="*/ 70 h 817"/>
                  <a:gd name="T90" fmla="*/ 2440 w 410"/>
                  <a:gd name="T91" fmla="*/ 0 h 817"/>
                  <a:gd name="T92" fmla="*/ 2910 w 410"/>
                  <a:gd name="T93" fmla="*/ 0 h 817"/>
                  <a:gd name="T94" fmla="*/ 3371 w 410"/>
                  <a:gd name="T95" fmla="*/ 33 h 817"/>
                  <a:gd name="T96" fmla="*/ 3543 w 410"/>
                  <a:gd name="T97" fmla="*/ 103 h 817"/>
                  <a:gd name="T98" fmla="*/ 3665 w 410"/>
                  <a:gd name="T99" fmla="*/ 166 h 817"/>
                  <a:gd name="T100" fmla="*/ 3838 w 410"/>
                  <a:gd name="T101" fmla="*/ 236 h 817"/>
                  <a:gd name="T102" fmla="*/ 3889 w 410"/>
                  <a:gd name="T103" fmla="*/ 374 h 817"/>
                  <a:gd name="T104" fmla="*/ 4012 w 410"/>
                  <a:gd name="T105" fmla="*/ 507 h 817"/>
                  <a:gd name="T106" fmla="*/ 4012 w 410"/>
                  <a:gd name="T107" fmla="*/ 674 h 817"/>
                  <a:gd name="T108" fmla="*/ 4012 w 410"/>
                  <a:gd name="T109" fmla="*/ 849 h 817"/>
                  <a:gd name="T110" fmla="*/ 3963 w 410"/>
                  <a:gd name="T111" fmla="*/ 1081 h 817"/>
                  <a:gd name="T112" fmla="*/ 3889 w 410"/>
                  <a:gd name="T113" fmla="*/ 1317 h 817"/>
                  <a:gd name="T114" fmla="*/ 3719 w 410"/>
                  <a:gd name="T115" fmla="*/ 1585 h 817"/>
                  <a:gd name="T116" fmla="*/ 3260 w 410"/>
                  <a:gd name="T117" fmla="*/ 2236 h 817"/>
                  <a:gd name="T118" fmla="*/ 3260 w 410"/>
                  <a:gd name="T119" fmla="*/ 2236 h 817"/>
                  <a:gd name="T120" fmla="*/ 3198 w 410"/>
                  <a:gd name="T121" fmla="*/ 2369 h 817"/>
                  <a:gd name="T122" fmla="*/ 3139 w 410"/>
                  <a:gd name="T123" fmla="*/ 2471 h 817"/>
                  <a:gd name="T124" fmla="*/ 3139 w 410"/>
                  <a:gd name="T125" fmla="*/ 2471 h 81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10"/>
                  <a:gd name="T190" fmla="*/ 0 h 817"/>
                  <a:gd name="T191" fmla="*/ 410 w 410"/>
                  <a:gd name="T192" fmla="*/ 817 h 81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10" h="817">
                    <a:moveTo>
                      <a:pt x="270" y="366"/>
                    </a:moveTo>
                    <a:lnTo>
                      <a:pt x="270" y="366"/>
                    </a:lnTo>
                    <a:lnTo>
                      <a:pt x="270" y="401"/>
                    </a:lnTo>
                    <a:lnTo>
                      <a:pt x="275" y="431"/>
                    </a:lnTo>
                    <a:lnTo>
                      <a:pt x="280" y="456"/>
                    </a:lnTo>
                    <a:lnTo>
                      <a:pt x="290" y="481"/>
                    </a:lnTo>
                    <a:lnTo>
                      <a:pt x="320" y="526"/>
                    </a:lnTo>
                    <a:lnTo>
                      <a:pt x="365" y="591"/>
                    </a:lnTo>
                    <a:lnTo>
                      <a:pt x="390" y="636"/>
                    </a:lnTo>
                    <a:lnTo>
                      <a:pt x="405" y="676"/>
                    </a:lnTo>
                    <a:lnTo>
                      <a:pt x="410" y="711"/>
                    </a:lnTo>
                    <a:lnTo>
                      <a:pt x="405" y="741"/>
                    </a:lnTo>
                    <a:lnTo>
                      <a:pt x="395" y="766"/>
                    </a:lnTo>
                    <a:lnTo>
                      <a:pt x="390" y="781"/>
                    </a:lnTo>
                    <a:lnTo>
                      <a:pt x="380" y="796"/>
                    </a:lnTo>
                    <a:lnTo>
                      <a:pt x="370" y="802"/>
                    </a:lnTo>
                    <a:lnTo>
                      <a:pt x="365" y="807"/>
                    </a:lnTo>
                    <a:lnTo>
                      <a:pt x="360" y="812"/>
                    </a:lnTo>
                    <a:lnTo>
                      <a:pt x="360" y="817"/>
                    </a:lnTo>
                    <a:lnTo>
                      <a:pt x="285" y="696"/>
                    </a:lnTo>
                    <a:lnTo>
                      <a:pt x="225" y="601"/>
                    </a:lnTo>
                    <a:lnTo>
                      <a:pt x="170" y="526"/>
                    </a:lnTo>
                    <a:lnTo>
                      <a:pt x="90" y="426"/>
                    </a:lnTo>
                    <a:lnTo>
                      <a:pt x="30" y="351"/>
                    </a:lnTo>
                    <a:lnTo>
                      <a:pt x="25" y="341"/>
                    </a:lnTo>
                    <a:lnTo>
                      <a:pt x="20" y="326"/>
                    </a:lnTo>
                    <a:lnTo>
                      <a:pt x="25" y="295"/>
                    </a:lnTo>
                    <a:lnTo>
                      <a:pt x="25" y="260"/>
                    </a:lnTo>
                    <a:lnTo>
                      <a:pt x="20" y="240"/>
                    </a:lnTo>
                    <a:lnTo>
                      <a:pt x="5" y="210"/>
                    </a:lnTo>
                    <a:lnTo>
                      <a:pt x="0" y="195"/>
                    </a:lnTo>
                    <a:lnTo>
                      <a:pt x="0" y="180"/>
                    </a:lnTo>
                    <a:lnTo>
                      <a:pt x="0" y="165"/>
                    </a:lnTo>
                    <a:lnTo>
                      <a:pt x="5" y="145"/>
                    </a:lnTo>
                    <a:lnTo>
                      <a:pt x="25" y="115"/>
                    </a:lnTo>
                    <a:lnTo>
                      <a:pt x="50" y="80"/>
                    </a:lnTo>
                    <a:lnTo>
                      <a:pt x="85" y="55"/>
                    </a:lnTo>
                    <a:lnTo>
                      <a:pt x="125" y="30"/>
                    </a:lnTo>
                    <a:lnTo>
                      <a:pt x="170" y="10"/>
                    </a:lnTo>
                    <a:lnTo>
                      <a:pt x="210" y="0"/>
                    </a:lnTo>
                    <a:lnTo>
                      <a:pt x="250" y="0"/>
                    </a:lnTo>
                    <a:lnTo>
                      <a:pt x="290" y="5"/>
                    </a:lnTo>
                    <a:lnTo>
                      <a:pt x="305" y="15"/>
                    </a:lnTo>
                    <a:lnTo>
                      <a:pt x="315" y="25"/>
                    </a:lnTo>
                    <a:lnTo>
                      <a:pt x="330" y="35"/>
                    </a:lnTo>
                    <a:lnTo>
                      <a:pt x="335" y="55"/>
                    </a:lnTo>
                    <a:lnTo>
                      <a:pt x="345" y="75"/>
                    </a:lnTo>
                    <a:lnTo>
                      <a:pt x="345" y="100"/>
                    </a:lnTo>
                    <a:lnTo>
                      <a:pt x="345" y="125"/>
                    </a:lnTo>
                    <a:lnTo>
                      <a:pt x="340" y="160"/>
                    </a:lnTo>
                    <a:lnTo>
                      <a:pt x="335" y="195"/>
                    </a:lnTo>
                    <a:lnTo>
                      <a:pt x="320" y="235"/>
                    </a:lnTo>
                    <a:lnTo>
                      <a:pt x="280" y="331"/>
                    </a:lnTo>
                    <a:lnTo>
                      <a:pt x="275" y="351"/>
                    </a:lnTo>
                    <a:lnTo>
                      <a:pt x="270" y="366"/>
                    </a:lnTo>
                    <a:close/>
                  </a:path>
                </a:pathLst>
              </a:custGeom>
              <a:solidFill>
                <a:srgbClr val="F2C1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090" name="Freeform 53">
                <a:extLst>
                  <a:ext uri="{FF2B5EF4-FFF2-40B4-BE49-F238E27FC236}">
                    <a16:creationId xmlns:a16="http://schemas.microsoft.com/office/drawing/2014/main" id="{EAAC80BB-DABE-435D-9B2F-429452492F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2" y="1224"/>
                <a:ext cx="389" cy="637"/>
              </a:xfrm>
              <a:custGeom>
                <a:avLst/>
                <a:gdLst>
                  <a:gd name="T0" fmla="*/ 2050 w 305"/>
                  <a:gd name="T1" fmla="*/ 302 h 526"/>
                  <a:gd name="T2" fmla="*/ 2050 w 305"/>
                  <a:gd name="T3" fmla="*/ 302 h 526"/>
                  <a:gd name="T4" fmla="*/ 2110 w 305"/>
                  <a:gd name="T5" fmla="*/ 443 h 526"/>
                  <a:gd name="T6" fmla="*/ 2168 w 305"/>
                  <a:gd name="T7" fmla="*/ 641 h 526"/>
                  <a:gd name="T8" fmla="*/ 2278 w 305"/>
                  <a:gd name="T9" fmla="*/ 911 h 526"/>
                  <a:gd name="T10" fmla="*/ 2510 w 305"/>
                  <a:gd name="T11" fmla="*/ 1189 h 526"/>
                  <a:gd name="T12" fmla="*/ 2510 w 305"/>
                  <a:gd name="T13" fmla="*/ 1189 h 526"/>
                  <a:gd name="T14" fmla="*/ 2615 w 305"/>
                  <a:gd name="T15" fmla="*/ 1287 h 526"/>
                  <a:gd name="T16" fmla="*/ 2847 w 305"/>
                  <a:gd name="T17" fmla="*/ 1356 h 526"/>
                  <a:gd name="T18" fmla="*/ 3132 w 305"/>
                  <a:gd name="T19" fmla="*/ 1454 h 526"/>
                  <a:gd name="T20" fmla="*/ 3472 w 305"/>
                  <a:gd name="T21" fmla="*/ 1521 h 526"/>
                  <a:gd name="T22" fmla="*/ 3472 w 305"/>
                  <a:gd name="T23" fmla="*/ 1521 h 526"/>
                  <a:gd name="T24" fmla="*/ 3075 w 305"/>
                  <a:gd name="T25" fmla="*/ 2045 h 526"/>
                  <a:gd name="T26" fmla="*/ 3075 w 305"/>
                  <a:gd name="T27" fmla="*/ 2045 h 526"/>
                  <a:gd name="T28" fmla="*/ 3075 w 305"/>
                  <a:gd name="T29" fmla="*/ 2045 h 526"/>
                  <a:gd name="T30" fmla="*/ 2905 w 305"/>
                  <a:gd name="T31" fmla="*/ 2045 h 526"/>
                  <a:gd name="T32" fmla="*/ 2905 w 305"/>
                  <a:gd name="T33" fmla="*/ 2045 h 526"/>
                  <a:gd name="T34" fmla="*/ 2675 w 305"/>
                  <a:gd name="T35" fmla="*/ 1904 h 526"/>
                  <a:gd name="T36" fmla="*/ 2441 w 305"/>
                  <a:gd name="T37" fmla="*/ 1761 h 526"/>
                  <a:gd name="T38" fmla="*/ 2441 w 305"/>
                  <a:gd name="T39" fmla="*/ 1761 h 526"/>
                  <a:gd name="T40" fmla="*/ 2231 w 305"/>
                  <a:gd name="T41" fmla="*/ 1559 h 526"/>
                  <a:gd name="T42" fmla="*/ 2050 w 305"/>
                  <a:gd name="T43" fmla="*/ 1490 h 526"/>
                  <a:gd name="T44" fmla="*/ 1988 w 305"/>
                  <a:gd name="T45" fmla="*/ 1454 h 526"/>
                  <a:gd name="T46" fmla="*/ 1988 w 305"/>
                  <a:gd name="T47" fmla="*/ 1454 h 526"/>
                  <a:gd name="T48" fmla="*/ 1708 w 305"/>
                  <a:gd name="T49" fmla="*/ 1597 h 526"/>
                  <a:gd name="T50" fmla="*/ 1530 w 305"/>
                  <a:gd name="T51" fmla="*/ 1732 h 526"/>
                  <a:gd name="T52" fmla="*/ 1482 w 305"/>
                  <a:gd name="T53" fmla="*/ 1938 h 526"/>
                  <a:gd name="T54" fmla="*/ 1422 w 305"/>
                  <a:gd name="T55" fmla="*/ 2112 h 526"/>
                  <a:gd name="T56" fmla="*/ 1422 w 305"/>
                  <a:gd name="T57" fmla="*/ 2315 h 526"/>
                  <a:gd name="T58" fmla="*/ 1482 w 305"/>
                  <a:gd name="T59" fmla="*/ 2517 h 526"/>
                  <a:gd name="T60" fmla="*/ 1654 w 305"/>
                  <a:gd name="T61" fmla="*/ 2893 h 526"/>
                  <a:gd name="T62" fmla="*/ 1817 w 305"/>
                  <a:gd name="T63" fmla="*/ 3226 h 526"/>
                  <a:gd name="T64" fmla="*/ 2050 w 305"/>
                  <a:gd name="T65" fmla="*/ 3504 h 526"/>
                  <a:gd name="T66" fmla="*/ 2110 w 305"/>
                  <a:gd name="T67" fmla="*/ 3568 h 526"/>
                  <a:gd name="T68" fmla="*/ 2110 w 305"/>
                  <a:gd name="T69" fmla="*/ 3568 h 526"/>
                  <a:gd name="T70" fmla="*/ 1817 w 305"/>
                  <a:gd name="T71" fmla="*/ 3368 h 526"/>
                  <a:gd name="T72" fmla="*/ 1817 w 305"/>
                  <a:gd name="T73" fmla="*/ 3368 h 526"/>
                  <a:gd name="T74" fmla="*/ 911 w 305"/>
                  <a:gd name="T75" fmla="*/ 2691 h 526"/>
                  <a:gd name="T76" fmla="*/ 232 w 305"/>
                  <a:gd name="T77" fmla="*/ 2177 h 526"/>
                  <a:gd name="T78" fmla="*/ 232 w 305"/>
                  <a:gd name="T79" fmla="*/ 2177 h 526"/>
                  <a:gd name="T80" fmla="*/ 172 w 305"/>
                  <a:gd name="T81" fmla="*/ 2112 h 526"/>
                  <a:gd name="T82" fmla="*/ 122 w 305"/>
                  <a:gd name="T83" fmla="*/ 2009 h 526"/>
                  <a:gd name="T84" fmla="*/ 172 w 305"/>
                  <a:gd name="T85" fmla="*/ 1798 h 526"/>
                  <a:gd name="T86" fmla="*/ 172 w 305"/>
                  <a:gd name="T87" fmla="*/ 1597 h 526"/>
                  <a:gd name="T88" fmla="*/ 122 w 305"/>
                  <a:gd name="T89" fmla="*/ 1424 h 526"/>
                  <a:gd name="T90" fmla="*/ 0 w 305"/>
                  <a:gd name="T91" fmla="*/ 1253 h 526"/>
                  <a:gd name="T92" fmla="*/ 0 w 305"/>
                  <a:gd name="T93" fmla="*/ 1253 h 526"/>
                  <a:gd name="T94" fmla="*/ 0 w 305"/>
                  <a:gd name="T95" fmla="*/ 986 h 526"/>
                  <a:gd name="T96" fmla="*/ 0 w 305"/>
                  <a:gd name="T97" fmla="*/ 986 h 526"/>
                  <a:gd name="T98" fmla="*/ 59 w 305"/>
                  <a:gd name="T99" fmla="*/ 641 h 526"/>
                  <a:gd name="T100" fmla="*/ 59 w 305"/>
                  <a:gd name="T101" fmla="*/ 641 h 526"/>
                  <a:gd name="T102" fmla="*/ 282 w 305"/>
                  <a:gd name="T103" fmla="*/ 478 h 526"/>
                  <a:gd name="T104" fmla="*/ 578 w 305"/>
                  <a:gd name="T105" fmla="*/ 302 h 526"/>
                  <a:gd name="T106" fmla="*/ 911 w 305"/>
                  <a:gd name="T107" fmla="*/ 133 h 526"/>
                  <a:gd name="T108" fmla="*/ 1312 w 305"/>
                  <a:gd name="T109" fmla="*/ 0 h 526"/>
                  <a:gd name="T110" fmla="*/ 1312 w 305"/>
                  <a:gd name="T111" fmla="*/ 0 h 526"/>
                  <a:gd name="T112" fmla="*/ 1654 w 305"/>
                  <a:gd name="T113" fmla="*/ 33 h 526"/>
                  <a:gd name="T114" fmla="*/ 1876 w 305"/>
                  <a:gd name="T115" fmla="*/ 133 h 526"/>
                  <a:gd name="T116" fmla="*/ 2050 w 305"/>
                  <a:gd name="T117" fmla="*/ 236 h 526"/>
                  <a:gd name="T118" fmla="*/ 2050 w 305"/>
                  <a:gd name="T119" fmla="*/ 302 h 526"/>
                  <a:gd name="T120" fmla="*/ 2050 w 305"/>
                  <a:gd name="T121" fmla="*/ 302 h 52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05"/>
                  <a:gd name="T184" fmla="*/ 0 h 526"/>
                  <a:gd name="T185" fmla="*/ 305 w 305"/>
                  <a:gd name="T186" fmla="*/ 526 h 52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05" h="526">
                    <a:moveTo>
                      <a:pt x="180" y="45"/>
                    </a:moveTo>
                    <a:lnTo>
                      <a:pt x="180" y="45"/>
                    </a:lnTo>
                    <a:lnTo>
                      <a:pt x="185" y="65"/>
                    </a:lnTo>
                    <a:lnTo>
                      <a:pt x="190" y="95"/>
                    </a:lnTo>
                    <a:lnTo>
                      <a:pt x="200" y="135"/>
                    </a:lnTo>
                    <a:lnTo>
                      <a:pt x="220" y="175"/>
                    </a:lnTo>
                    <a:lnTo>
                      <a:pt x="230" y="190"/>
                    </a:lnTo>
                    <a:lnTo>
                      <a:pt x="250" y="200"/>
                    </a:lnTo>
                    <a:lnTo>
                      <a:pt x="275" y="215"/>
                    </a:lnTo>
                    <a:lnTo>
                      <a:pt x="305" y="225"/>
                    </a:lnTo>
                    <a:lnTo>
                      <a:pt x="270" y="301"/>
                    </a:lnTo>
                    <a:lnTo>
                      <a:pt x="255" y="301"/>
                    </a:lnTo>
                    <a:lnTo>
                      <a:pt x="235" y="281"/>
                    </a:lnTo>
                    <a:lnTo>
                      <a:pt x="215" y="260"/>
                    </a:lnTo>
                    <a:lnTo>
                      <a:pt x="195" y="230"/>
                    </a:lnTo>
                    <a:lnTo>
                      <a:pt x="180" y="220"/>
                    </a:lnTo>
                    <a:lnTo>
                      <a:pt x="175" y="215"/>
                    </a:lnTo>
                    <a:lnTo>
                      <a:pt x="150" y="235"/>
                    </a:lnTo>
                    <a:lnTo>
                      <a:pt x="135" y="255"/>
                    </a:lnTo>
                    <a:lnTo>
                      <a:pt x="130" y="286"/>
                    </a:lnTo>
                    <a:lnTo>
                      <a:pt x="125" y="311"/>
                    </a:lnTo>
                    <a:lnTo>
                      <a:pt x="125" y="341"/>
                    </a:lnTo>
                    <a:lnTo>
                      <a:pt x="130" y="371"/>
                    </a:lnTo>
                    <a:lnTo>
                      <a:pt x="145" y="426"/>
                    </a:lnTo>
                    <a:lnTo>
                      <a:pt x="160" y="476"/>
                    </a:lnTo>
                    <a:lnTo>
                      <a:pt x="180" y="516"/>
                    </a:lnTo>
                    <a:lnTo>
                      <a:pt x="185" y="526"/>
                    </a:lnTo>
                    <a:lnTo>
                      <a:pt x="160" y="496"/>
                    </a:lnTo>
                    <a:lnTo>
                      <a:pt x="80" y="396"/>
                    </a:lnTo>
                    <a:lnTo>
                      <a:pt x="20" y="321"/>
                    </a:lnTo>
                    <a:lnTo>
                      <a:pt x="15" y="311"/>
                    </a:lnTo>
                    <a:lnTo>
                      <a:pt x="10" y="296"/>
                    </a:lnTo>
                    <a:lnTo>
                      <a:pt x="15" y="265"/>
                    </a:lnTo>
                    <a:lnTo>
                      <a:pt x="15" y="235"/>
                    </a:lnTo>
                    <a:lnTo>
                      <a:pt x="10" y="210"/>
                    </a:lnTo>
                    <a:lnTo>
                      <a:pt x="0" y="185"/>
                    </a:lnTo>
                    <a:lnTo>
                      <a:pt x="0" y="145"/>
                    </a:lnTo>
                    <a:lnTo>
                      <a:pt x="5" y="95"/>
                    </a:lnTo>
                    <a:lnTo>
                      <a:pt x="25" y="70"/>
                    </a:lnTo>
                    <a:lnTo>
                      <a:pt x="50" y="45"/>
                    </a:lnTo>
                    <a:lnTo>
                      <a:pt x="80" y="20"/>
                    </a:lnTo>
                    <a:lnTo>
                      <a:pt x="115" y="0"/>
                    </a:lnTo>
                    <a:lnTo>
                      <a:pt x="145" y="5"/>
                    </a:lnTo>
                    <a:lnTo>
                      <a:pt x="165" y="20"/>
                    </a:lnTo>
                    <a:lnTo>
                      <a:pt x="180" y="35"/>
                    </a:lnTo>
                    <a:lnTo>
                      <a:pt x="180" y="45"/>
                    </a:lnTo>
                    <a:close/>
                  </a:path>
                </a:pathLst>
              </a:custGeom>
              <a:solidFill>
                <a:srgbClr val="EFC1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091" name="Freeform 54">
                <a:extLst>
                  <a:ext uri="{FF2B5EF4-FFF2-40B4-BE49-F238E27FC236}">
                    <a16:creationId xmlns:a16="http://schemas.microsoft.com/office/drawing/2014/main" id="{5482CAFB-DAD3-42FC-8687-CA820E384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3" y="1776"/>
                <a:ext cx="300" cy="401"/>
              </a:xfrm>
              <a:custGeom>
                <a:avLst/>
                <a:gdLst>
                  <a:gd name="T0" fmla="*/ 0 w 235"/>
                  <a:gd name="T1" fmla="*/ 345 h 331"/>
                  <a:gd name="T2" fmla="*/ 0 w 235"/>
                  <a:gd name="T3" fmla="*/ 345 h 331"/>
                  <a:gd name="T4" fmla="*/ 234 w 235"/>
                  <a:gd name="T5" fmla="*/ 310 h 331"/>
                  <a:gd name="T6" fmla="*/ 346 w 235"/>
                  <a:gd name="T7" fmla="*/ 310 h 331"/>
                  <a:gd name="T8" fmla="*/ 458 w 235"/>
                  <a:gd name="T9" fmla="*/ 345 h 331"/>
                  <a:gd name="T10" fmla="*/ 458 w 235"/>
                  <a:gd name="T11" fmla="*/ 345 h 331"/>
                  <a:gd name="T12" fmla="*/ 691 w 235"/>
                  <a:gd name="T13" fmla="*/ 409 h 331"/>
                  <a:gd name="T14" fmla="*/ 806 w 235"/>
                  <a:gd name="T15" fmla="*/ 409 h 331"/>
                  <a:gd name="T16" fmla="*/ 866 w 235"/>
                  <a:gd name="T17" fmla="*/ 345 h 331"/>
                  <a:gd name="T18" fmla="*/ 919 w 235"/>
                  <a:gd name="T19" fmla="*/ 269 h 331"/>
                  <a:gd name="T20" fmla="*/ 919 w 235"/>
                  <a:gd name="T21" fmla="*/ 269 h 331"/>
                  <a:gd name="T22" fmla="*/ 1038 w 235"/>
                  <a:gd name="T23" fmla="*/ 202 h 331"/>
                  <a:gd name="T24" fmla="*/ 1038 w 235"/>
                  <a:gd name="T25" fmla="*/ 167 h 331"/>
                  <a:gd name="T26" fmla="*/ 1038 w 235"/>
                  <a:gd name="T27" fmla="*/ 103 h 331"/>
                  <a:gd name="T28" fmla="*/ 1203 w 235"/>
                  <a:gd name="T29" fmla="*/ 33 h 331"/>
                  <a:gd name="T30" fmla="*/ 1203 w 235"/>
                  <a:gd name="T31" fmla="*/ 33 h 331"/>
                  <a:gd name="T32" fmla="*/ 1325 w 235"/>
                  <a:gd name="T33" fmla="*/ 0 h 331"/>
                  <a:gd name="T34" fmla="*/ 1325 w 235"/>
                  <a:gd name="T35" fmla="*/ 0 h 331"/>
                  <a:gd name="T36" fmla="*/ 1662 w 235"/>
                  <a:gd name="T37" fmla="*/ 310 h 331"/>
                  <a:gd name="T38" fmla="*/ 2191 w 235"/>
                  <a:gd name="T39" fmla="*/ 716 h 331"/>
                  <a:gd name="T40" fmla="*/ 2191 w 235"/>
                  <a:gd name="T41" fmla="*/ 716 h 331"/>
                  <a:gd name="T42" fmla="*/ 2474 w 235"/>
                  <a:gd name="T43" fmla="*/ 1020 h 331"/>
                  <a:gd name="T44" fmla="*/ 2645 w 235"/>
                  <a:gd name="T45" fmla="*/ 1293 h 331"/>
                  <a:gd name="T46" fmla="*/ 2700 w 235"/>
                  <a:gd name="T47" fmla="*/ 1539 h 331"/>
                  <a:gd name="T48" fmla="*/ 2645 w 235"/>
                  <a:gd name="T49" fmla="*/ 1735 h 331"/>
                  <a:gd name="T50" fmla="*/ 2534 w 235"/>
                  <a:gd name="T51" fmla="*/ 1908 h 331"/>
                  <a:gd name="T52" fmla="*/ 2474 w 235"/>
                  <a:gd name="T53" fmla="*/ 2004 h 331"/>
                  <a:gd name="T54" fmla="*/ 2353 w 235"/>
                  <a:gd name="T55" fmla="*/ 2112 h 331"/>
                  <a:gd name="T56" fmla="*/ 2240 w 235"/>
                  <a:gd name="T57" fmla="*/ 2152 h 331"/>
                  <a:gd name="T58" fmla="*/ 2240 w 235"/>
                  <a:gd name="T59" fmla="*/ 2152 h 331"/>
                  <a:gd name="T60" fmla="*/ 2191 w 235"/>
                  <a:gd name="T61" fmla="*/ 2187 h 331"/>
                  <a:gd name="T62" fmla="*/ 2122 w 235"/>
                  <a:gd name="T63" fmla="*/ 2222 h 331"/>
                  <a:gd name="T64" fmla="*/ 2122 w 235"/>
                  <a:gd name="T65" fmla="*/ 2258 h 331"/>
                  <a:gd name="T66" fmla="*/ 2122 w 235"/>
                  <a:gd name="T67" fmla="*/ 2258 h 331"/>
                  <a:gd name="T68" fmla="*/ 1325 w 235"/>
                  <a:gd name="T69" fmla="*/ 1465 h 331"/>
                  <a:gd name="T70" fmla="*/ 631 w 235"/>
                  <a:gd name="T71" fmla="*/ 852 h 331"/>
                  <a:gd name="T72" fmla="*/ 0 w 235"/>
                  <a:gd name="T73" fmla="*/ 345 h 331"/>
                  <a:gd name="T74" fmla="*/ 0 w 235"/>
                  <a:gd name="T75" fmla="*/ 345 h 33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35"/>
                  <a:gd name="T115" fmla="*/ 0 h 331"/>
                  <a:gd name="T116" fmla="*/ 235 w 235"/>
                  <a:gd name="T117" fmla="*/ 331 h 33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35" h="331">
                    <a:moveTo>
                      <a:pt x="0" y="50"/>
                    </a:moveTo>
                    <a:lnTo>
                      <a:pt x="0" y="50"/>
                    </a:lnTo>
                    <a:lnTo>
                      <a:pt x="20" y="45"/>
                    </a:lnTo>
                    <a:lnTo>
                      <a:pt x="30" y="45"/>
                    </a:lnTo>
                    <a:lnTo>
                      <a:pt x="40" y="50"/>
                    </a:lnTo>
                    <a:lnTo>
                      <a:pt x="60" y="60"/>
                    </a:lnTo>
                    <a:lnTo>
                      <a:pt x="70" y="60"/>
                    </a:lnTo>
                    <a:lnTo>
                      <a:pt x="75" y="50"/>
                    </a:lnTo>
                    <a:lnTo>
                      <a:pt x="80" y="40"/>
                    </a:lnTo>
                    <a:lnTo>
                      <a:pt x="90" y="30"/>
                    </a:lnTo>
                    <a:lnTo>
                      <a:pt x="90" y="25"/>
                    </a:lnTo>
                    <a:lnTo>
                      <a:pt x="90" y="15"/>
                    </a:lnTo>
                    <a:lnTo>
                      <a:pt x="105" y="5"/>
                    </a:lnTo>
                    <a:lnTo>
                      <a:pt x="115" y="0"/>
                    </a:lnTo>
                    <a:lnTo>
                      <a:pt x="145" y="45"/>
                    </a:lnTo>
                    <a:lnTo>
                      <a:pt x="190" y="105"/>
                    </a:lnTo>
                    <a:lnTo>
                      <a:pt x="215" y="150"/>
                    </a:lnTo>
                    <a:lnTo>
                      <a:pt x="230" y="190"/>
                    </a:lnTo>
                    <a:lnTo>
                      <a:pt x="235" y="225"/>
                    </a:lnTo>
                    <a:lnTo>
                      <a:pt x="230" y="255"/>
                    </a:lnTo>
                    <a:lnTo>
                      <a:pt x="220" y="280"/>
                    </a:lnTo>
                    <a:lnTo>
                      <a:pt x="215" y="295"/>
                    </a:lnTo>
                    <a:lnTo>
                      <a:pt x="205" y="310"/>
                    </a:lnTo>
                    <a:lnTo>
                      <a:pt x="195" y="316"/>
                    </a:lnTo>
                    <a:lnTo>
                      <a:pt x="190" y="321"/>
                    </a:lnTo>
                    <a:lnTo>
                      <a:pt x="185" y="326"/>
                    </a:lnTo>
                    <a:lnTo>
                      <a:pt x="185" y="331"/>
                    </a:lnTo>
                    <a:lnTo>
                      <a:pt x="115" y="215"/>
                    </a:lnTo>
                    <a:lnTo>
                      <a:pt x="55" y="125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EFC1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grpSp>
            <p:nvGrpSpPr>
              <p:cNvPr id="3092" name="Group 55">
                <a:extLst>
                  <a:ext uri="{FF2B5EF4-FFF2-40B4-BE49-F238E27FC236}">
                    <a16:creationId xmlns:a16="http://schemas.microsoft.com/office/drawing/2014/main" id="{CA7EEF6D-1AF2-44A8-8897-19CC51AAF3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5" y="1543"/>
                <a:ext cx="493" cy="494"/>
                <a:chOff x="6748" y="5479"/>
                <a:chExt cx="1507" cy="1677"/>
              </a:xfrm>
            </p:grpSpPr>
            <p:sp>
              <p:nvSpPr>
                <p:cNvPr id="3199" name="Freeform 56">
                  <a:extLst>
                    <a:ext uri="{FF2B5EF4-FFF2-40B4-BE49-F238E27FC236}">
                      <a16:creationId xmlns:a16="http://schemas.microsoft.com/office/drawing/2014/main" id="{981442A5-6AC1-4F7D-A20F-BD54683400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48" y="5479"/>
                  <a:ext cx="1507" cy="1677"/>
                </a:xfrm>
                <a:custGeom>
                  <a:avLst/>
                  <a:gdLst>
                    <a:gd name="T0" fmla="*/ 6347566 w 369"/>
                    <a:gd name="T1" fmla="*/ 186846407 h 411"/>
                    <a:gd name="T2" fmla="*/ 122664033 w 369"/>
                    <a:gd name="T3" fmla="*/ 314772006 h 411"/>
                    <a:gd name="T4" fmla="*/ 224744485 w 369"/>
                    <a:gd name="T5" fmla="*/ 416960667 h 411"/>
                    <a:gd name="T6" fmla="*/ 237366108 w 369"/>
                    <a:gd name="T7" fmla="*/ 436093682 h 411"/>
                    <a:gd name="T8" fmla="*/ 256941805 w 369"/>
                    <a:gd name="T9" fmla="*/ 448913380 h 411"/>
                    <a:gd name="T10" fmla="*/ 269942898 w 369"/>
                    <a:gd name="T11" fmla="*/ 461755499 h 411"/>
                    <a:gd name="T12" fmla="*/ 321410199 w 369"/>
                    <a:gd name="T13" fmla="*/ 525738786 h 411"/>
                    <a:gd name="T14" fmla="*/ 347334744 w 369"/>
                    <a:gd name="T15" fmla="*/ 506606040 h 411"/>
                    <a:gd name="T16" fmla="*/ 418150974 w 369"/>
                    <a:gd name="T17" fmla="*/ 468046126 h 411"/>
                    <a:gd name="T18" fmla="*/ 469998762 w 369"/>
                    <a:gd name="T19" fmla="*/ 455521662 h 411"/>
                    <a:gd name="T20" fmla="*/ 476346593 w 369"/>
                    <a:gd name="T21" fmla="*/ 448913380 h 411"/>
                    <a:gd name="T22" fmla="*/ 444074151 w 369"/>
                    <a:gd name="T23" fmla="*/ 378699585 h 411"/>
                    <a:gd name="T24" fmla="*/ 437421158 w 369"/>
                    <a:gd name="T25" fmla="*/ 340116116 h 411"/>
                    <a:gd name="T26" fmla="*/ 418150974 w 369"/>
                    <a:gd name="T27" fmla="*/ 269902321 h 411"/>
                    <a:gd name="T28" fmla="*/ 398876019 w 369"/>
                    <a:gd name="T29" fmla="*/ 212208580 h 411"/>
                    <a:gd name="T30" fmla="*/ 308487768 w 369"/>
                    <a:gd name="T31" fmla="*/ 110019916 h 411"/>
                    <a:gd name="T32" fmla="*/ 250366936 w 369"/>
                    <a:gd name="T33" fmla="*/ 57693741 h 411"/>
                    <a:gd name="T34" fmla="*/ 237366108 w 369"/>
                    <a:gd name="T35" fmla="*/ 51085455 h 411"/>
                    <a:gd name="T36" fmla="*/ 211748080 w 369"/>
                    <a:gd name="T37" fmla="*/ 44794833 h 411"/>
                    <a:gd name="T38" fmla="*/ 166548866 w 369"/>
                    <a:gd name="T39" fmla="*/ 38261081 h 411"/>
                    <a:gd name="T40" fmla="*/ 159973996 w 369"/>
                    <a:gd name="T41" fmla="*/ 38261081 h 411"/>
                    <a:gd name="T42" fmla="*/ 159973996 w 369"/>
                    <a:gd name="T43" fmla="*/ 57693741 h 411"/>
                    <a:gd name="T44" fmla="*/ 198821242 w 369"/>
                    <a:gd name="T45" fmla="*/ 90891580 h 411"/>
                    <a:gd name="T46" fmla="*/ 244019435 w 369"/>
                    <a:gd name="T47" fmla="*/ 141972294 h 411"/>
                    <a:gd name="T48" fmla="*/ 250366936 w 369"/>
                    <a:gd name="T49" fmla="*/ 161105110 h 411"/>
                    <a:gd name="T50" fmla="*/ 237366108 w 369"/>
                    <a:gd name="T51" fmla="*/ 154889266 h 411"/>
                    <a:gd name="T52" fmla="*/ 166548866 w 369"/>
                    <a:gd name="T53" fmla="*/ 65225087 h 411"/>
                    <a:gd name="T54" fmla="*/ 128936727 w 369"/>
                    <a:gd name="T55" fmla="*/ 38261081 h 411"/>
                    <a:gd name="T56" fmla="*/ 96740505 w 369"/>
                    <a:gd name="T57" fmla="*/ 12824109 h 411"/>
                    <a:gd name="T58" fmla="*/ 77465885 w 369"/>
                    <a:gd name="T59" fmla="*/ 0 h 411"/>
                    <a:gd name="T60" fmla="*/ 64468398 w 369"/>
                    <a:gd name="T61" fmla="*/ 0 h 411"/>
                    <a:gd name="T62" fmla="*/ 51545693 w 369"/>
                    <a:gd name="T63" fmla="*/ 25741032 h 411"/>
                    <a:gd name="T64" fmla="*/ 32271008 w 369"/>
                    <a:gd name="T65" fmla="*/ 25741032 h 411"/>
                    <a:gd name="T66" fmla="*/ 25923528 w 369"/>
                    <a:gd name="T67" fmla="*/ 57693741 h 411"/>
                    <a:gd name="T68" fmla="*/ 32271008 w 369"/>
                    <a:gd name="T69" fmla="*/ 84357833 h 411"/>
                    <a:gd name="T70" fmla="*/ 58120832 w 369"/>
                    <a:gd name="T71" fmla="*/ 129152666 h 411"/>
                    <a:gd name="T72" fmla="*/ 77465885 w 369"/>
                    <a:gd name="T73" fmla="*/ 148280985 h 411"/>
                    <a:gd name="T74" fmla="*/ 116316468 w 369"/>
                    <a:gd name="T75" fmla="*/ 205974726 h 411"/>
                    <a:gd name="T76" fmla="*/ 128936727 w 369"/>
                    <a:gd name="T77" fmla="*/ 244234726 h 411"/>
                    <a:gd name="T78" fmla="*/ 83738579 w 369"/>
                    <a:gd name="T79" fmla="*/ 205974726 h 411"/>
                    <a:gd name="T80" fmla="*/ 45193709 w 369"/>
                    <a:gd name="T81" fmla="*/ 174022017 h 411"/>
                    <a:gd name="T82" fmla="*/ 32271008 w 369"/>
                    <a:gd name="T83" fmla="*/ 161105110 h 411"/>
                    <a:gd name="T84" fmla="*/ 0 w 369"/>
                    <a:gd name="T85" fmla="*/ 161105110 h 411"/>
                    <a:gd name="T86" fmla="*/ 0 w 369"/>
                    <a:gd name="T87" fmla="*/ 167713392 h 411"/>
                    <a:gd name="T88" fmla="*/ 6347566 w 369"/>
                    <a:gd name="T89" fmla="*/ 186846407 h 411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369"/>
                    <a:gd name="T136" fmla="*/ 0 h 411"/>
                    <a:gd name="T137" fmla="*/ 369 w 369"/>
                    <a:gd name="T138" fmla="*/ 411 h 411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369" h="411">
                      <a:moveTo>
                        <a:pt x="5" y="146"/>
                      </a:moveTo>
                      <a:lnTo>
                        <a:pt x="5" y="146"/>
                      </a:lnTo>
                      <a:lnTo>
                        <a:pt x="95" y="246"/>
                      </a:lnTo>
                      <a:lnTo>
                        <a:pt x="134" y="291"/>
                      </a:lnTo>
                      <a:lnTo>
                        <a:pt x="174" y="326"/>
                      </a:lnTo>
                      <a:lnTo>
                        <a:pt x="184" y="341"/>
                      </a:lnTo>
                      <a:lnTo>
                        <a:pt x="194" y="346"/>
                      </a:lnTo>
                      <a:lnTo>
                        <a:pt x="199" y="351"/>
                      </a:lnTo>
                      <a:lnTo>
                        <a:pt x="209" y="361"/>
                      </a:lnTo>
                      <a:lnTo>
                        <a:pt x="234" y="396"/>
                      </a:lnTo>
                      <a:lnTo>
                        <a:pt x="249" y="411"/>
                      </a:lnTo>
                      <a:lnTo>
                        <a:pt x="269" y="396"/>
                      </a:lnTo>
                      <a:lnTo>
                        <a:pt x="294" y="381"/>
                      </a:lnTo>
                      <a:lnTo>
                        <a:pt x="324" y="366"/>
                      </a:lnTo>
                      <a:lnTo>
                        <a:pt x="364" y="356"/>
                      </a:lnTo>
                      <a:lnTo>
                        <a:pt x="369" y="351"/>
                      </a:lnTo>
                      <a:lnTo>
                        <a:pt x="354" y="321"/>
                      </a:lnTo>
                      <a:lnTo>
                        <a:pt x="344" y="296"/>
                      </a:lnTo>
                      <a:lnTo>
                        <a:pt x="339" y="266"/>
                      </a:lnTo>
                      <a:lnTo>
                        <a:pt x="334" y="241"/>
                      </a:lnTo>
                      <a:lnTo>
                        <a:pt x="324" y="211"/>
                      </a:lnTo>
                      <a:lnTo>
                        <a:pt x="309" y="166"/>
                      </a:lnTo>
                      <a:lnTo>
                        <a:pt x="239" y="86"/>
                      </a:lnTo>
                      <a:lnTo>
                        <a:pt x="219" y="61"/>
                      </a:lnTo>
                      <a:lnTo>
                        <a:pt x="194" y="45"/>
                      </a:lnTo>
                      <a:lnTo>
                        <a:pt x="184" y="40"/>
                      </a:lnTo>
                      <a:lnTo>
                        <a:pt x="164" y="35"/>
                      </a:lnTo>
                      <a:lnTo>
                        <a:pt x="139" y="30"/>
                      </a:lnTo>
                      <a:lnTo>
                        <a:pt x="129" y="30"/>
                      </a:lnTo>
                      <a:lnTo>
                        <a:pt x="124" y="30"/>
                      </a:lnTo>
                      <a:lnTo>
                        <a:pt x="124" y="40"/>
                      </a:lnTo>
                      <a:lnTo>
                        <a:pt x="124" y="45"/>
                      </a:lnTo>
                      <a:lnTo>
                        <a:pt x="154" y="71"/>
                      </a:lnTo>
                      <a:lnTo>
                        <a:pt x="189" y="111"/>
                      </a:lnTo>
                      <a:lnTo>
                        <a:pt x="194" y="121"/>
                      </a:lnTo>
                      <a:lnTo>
                        <a:pt x="194" y="126"/>
                      </a:lnTo>
                      <a:lnTo>
                        <a:pt x="184" y="121"/>
                      </a:lnTo>
                      <a:lnTo>
                        <a:pt x="129" y="51"/>
                      </a:lnTo>
                      <a:lnTo>
                        <a:pt x="115" y="40"/>
                      </a:lnTo>
                      <a:lnTo>
                        <a:pt x="100" y="30"/>
                      </a:lnTo>
                      <a:lnTo>
                        <a:pt x="75" y="10"/>
                      </a:lnTo>
                      <a:lnTo>
                        <a:pt x="65" y="0"/>
                      </a:lnTo>
                      <a:lnTo>
                        <a:pt x="60" y="0"/>
                      </a:lnTo>
                      <a:lnTo>
                        <a:pt x="50" y="0"/>
                      </a:lnTo>
                      <a:lnTo>
                        <a:pt x="40" y="10"/>
                      </a:lnTo>
                      <a:lnTo>
                        <a:pt x="40" y="20"/>
                      </a:lnTo>
                      <a:lnTo>
                        <a:pt x="25" y="20"/>
                      </a:lnTo>
                      <a:lnTo>
                        <a:pt x="20" y="30"/>
                      </a:lnTo>
                      <a:lnTo>
                        <a:pt x="20" y="45"/>
                      </a:lnTo>
                      <a:lnTo>
                        <a:pt x="25" y="66"/>
                      </a:lnTo>
                      <a:lnTo>
                        <a:pt x="30" y="81"/>
                      </a:lnTo>
                      <a:lnTo>
                        <a:pt x="45" y="101"/>
                      </a:lnTo>
                      <a:lnTo>
                        <a:pt x="60" y="116"/>
                      </a:lnTo>
                      <a:lnTo>
                        <a:pt x="75" y="136"/>
                      </a:lnTo>
                      <a:lnTo>
                        <a:pt x="90" y="161"/>
                      </a:lnTo>
                      <a:lnTo>
                        <a:pt x="100" y="191"/>
                      </a:lnTo>
                      <a:lnTo>
                        <a:pt x="65" y="161"/>
                      </a:lnTo>
                      <a:lnTo>
                        <a:pt x="45" y="141"/>
                      </a:lnTo>
                      <a:lnTo>
                        <a:pt x="35" y="136"/>
                      </a:lnTo>
                      <a:lnTo>
                        <a:pt x="25" y="126"/>
                      </a:lnTo>
                      <a:lnTo>
                        <a:pt x="10" y="126"/>
                      </a:lnTo>
                      <a:lnTo>
                        <a:pt x="0" y="126"/>
                      </a:lnTo>
                      <a:lnTo>
                        <a:pt x="0" y="131"/>
                      </a:lnTo>
                      <a:lnTo>
                        <a:pt x="0" y="136"/>
                      </a:lnTo>
                      <a:lnTo>
                        <a:pt x="5" y="146"/>
                      </a:lnTo>
                      <a:close/>
                    </a:path>
                  </a:pathLst>
                </a:custGeom>
                <a:solidFill>
                  <a:srgbClr val="F2C1A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  <p:sp>
              <p:nvSpPr>
                <p:cNvPr id="3200" name="Freeform 57">
                  <a:extLst>
                    <a:ext uri="{FF2B5EF4-FFF2-40B4-BE49-F238E27FC236}">
                      <a16:creationId xmlns:a16="http://schemas.microsoft.com/office/drawing/2014/main" id="{6F999D29-C46B-48FD-A8F5-31C2BDA7B2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48" y="5973"/>
                  <a:ext cx="1507" cy="1183"/>
                </a:xfrm>
                <a:custGeom>
                  <a:avLst/>
                  <a:gdLst>
                    <a:gd name="T0" fmla="*/ 424799531 w 369"/>
                    <a:gd name="T1" fmla="*/ 133878613 h 290"/>
                    <a:gd name="T2" fmla="*/ 398876019 w 369"/>
                    <a:gd name="T3" fmla="*/ 89497935 h 290"/>
                    <a:gd name="T4" fmla="*/ 372952560 w 369"/>
                    <a:gd name="T5" fmla="*/ 57596178 h 290"/>
                    <a:gd name="T6" fmla="*/ 360030125 w 369"/>
                    <a:gd name="T7" fmla="*/ 44702706 h 290"/>
                    <a:gd name="T8" fmla="*/ 347334744 w 369"/>
                    <a:gd name="T9" fmla="*/ 19100812 h 290"/>
                    <a:gd name="T10" fmla="*/ 314835334 w 369"/>
                    <a:gd name="T11" fmla="*/ 0 h 290"/>
                    <a:gd name="T12" fmla="*/ 353682580 w 369"/>
                    <a:gd name="T13" fmla="*/ 44702706 h 290"/>
                    <a:gd name="T14" fmla="*/ 353682580 w 369"/>
                    <a:gd name="T15" fmla="*/ 57596178 h 290"/>
                    <a:gd name="T16" fmla="*/ 347334744 w 369"/>
                    <a:gd name="T17" fmla="*/ 70079504 h 290"/>
                    <a:gd name="T18" fmla="*/ 334412379 w 369"/>
                    <a:gd name="T19" fmla="*/ 70079504 h 290"/>
                    <a:gd name="T20" fmla="*/ 308487768 w 369"/>
                    <a:gd name="T21" fmla="*/ 76599793 h 290"/>
                    <a:gd name="T22" fmla="*/ 302135514 w 369"/>
                    <a:gd name="T23" fmla="*/ 82899590 h 290"/>
                    <a:gd name="T24" fmla="*/ 282564305 w 369"/>
                    <a:gd name="T25" fmla="*/ 89497935 h 290"/>
                    <a:gd name="T26" fmla="*/ 256941805 w 369"/>
                    <a:gd name="T27" fmla="*/ 95700535 h 290"/>
                    <a:gd name="T28" fmla="*/ 237366108 w 369"/>
                    <a:gd name="T29" fmla="*/ 114796937 h 290"/>
                    <a:gd name="T30" fmla="*/ 231018277 w 369"/>
                    <a:gd name="T31" fmla="*/ 121394952 h 290"/>
                    <a:gd name="T32" fmla="*/ 218095911 w 369"/>
                    <a:gd name="T33" fmla="*/ 121394952 h 290"/>
                    <a:gd name="T34" fmla="*/ 205173292 w 369"/>
                    <a:gd name="T35" fmla="*/ 133878613 h 290"/>
                    <a:gd name="T36" fmla="*/ 185823465 w 369"/>
                    <a:gd name="T37" fmla="*/ 146698629 h 290"/>
                    <a:gd name="T38" fmla="*/ 166548866 w 369"/>
                    <a:gd name="T39" fmla="*/ 140477779 h 290"/>
                    <a:gd name="T40" fmla="*/ 128936727 w 369"/>
                    <a:gd name="T41" fmla="*/ 89497935 h 290"/>
                    <a:gd name="T42" fmla="*/ 128936727 w 369"/>
                    <a:gd name="T43" fmla="*/ 89497935 h 290"/>
                    <a:gd name="T44" fmla="*/ 83738579 w 369"/>
                    <a:gd name="T45" fmla="*/ 50998094 h 290"/>
                    <a:gd name="T46" fmla="*/ 45193709 w 369"/>
                    <a:gd name="T47" fmla="*/ 19100812 h 290"/>
                    <a:gd name="T48" fmla="*/ 32271008 w 369"/>
                    <a:gd name="T49" fmla="*/ 6298716 h 290"/>
                    <a:gd name="T50" fmla="*/ 0 w 369"/>
                    <a:gd name="T51" fmla="*/ 6298716 h 290"/>
                    <a:gd name="T52" fmla="*/ 0 w 369"/>
                    <a:gd name="T53" fmla="*/ 12800949 h 290"/>
                    <a:gd name="T54" fmla="*/ 6347566 w 369"/>
                    <a:gd name="T55" fmla="*/ 31901761 h 290"/>
                    <a:gd name="T56" fmla="*/ 122664033 w 369"/>
                    <a:gd name="T57" fmla="*/ 159499378 h 290"/>
                    <a:gd name="T58" fmla="*/ 172901116 w 369"/>
                    <a:gd name="T59" fmla="*/ 216778199 h 290"/>
                    <a:gd name="T60" fmla="*/ 224744485 w 369"/>
                    <a:gd name="T61" fmla="*/ 261476148 h 290"/>
                    <a:gd name="T62" fmla="*/ 250366936 w 369"/>
                    <a:gd name="T63" fmla="*/ 287176407 h 290"/>
                    <a:gd name="T64" fmla="*/ 269942898 w 369"/>
                    <a:gd name="T65" fmla="*/ 306271378 h 290"/>
                    <a:gd name="T66" fmla="*/ 302135514 w 369"/>
                    <a:gd name="T67" fmla="*/ 350975251 h 290"/>
                    <a:gd name="T68" fmla="*/ 321410199 w 369"/>
                    <a:gd name="T69" fmla="*/ 370070221 h 290"/>
                    <a:gd name="T70" fmla="*/ 379605822 w 369"/>
                    <a:gd name="T71" fmla="*/ 331874423 h 290"/>
                    <a:gd name="T72" fmla="*/ 418150974 w 369"/>
                    <a:gd name="T73" fmla="*/ 312474328 h 290"/>
                    <a:gd name="T74" fmla="*/ 476346593 w 369"/>
                    <a:gd name="T75" fmla="*/ 293377910 h 290"/>
                    <a:gd name="T76" fmla="*/ 456996852 w 369"/>
                    <a:gd name="T77" fmla="*/ 255274646 h 290"/>
                    <a:gd name="T78" fmla="*/ 437421158 w 369"/>
                    <a:gd name="T79" fmla="*/ 185193779 h 290"/>
                    <a:gd name="T80" fmla="*/ 424799531 w 369"/>
                    <a:gd name="T81" fmla="*/ 133878613 h 29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369"/>
                    <a:gd name="T124" fmla="*/ 0 h 290"/>
                    <a:gd name="T125" fmla="*/ 369 w 369"/>
                    <a:gd name="T126" fmla="*/ 290 h 29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369" h="290">
                      <a:moveTo>
                        <a:pt x="329" y="105"/>
                      </a:moveTo>
                      <a:lnTo>
                        <a:pt x="329" y="105"/>
                      </a:lnTo>
                      <a:lnTo>
                        <a:pt x="309" y="70"/>
                      </a:lnTo>
                      <a:lnTo>
                        <a:pt x="299" y="50"/>
                      </a:lnTo>
                      <a:lnTo>
                        <a:pt x="289" y="45"/>
                      </a:lnTo>
                      <a:lnTo>
                        <a:pt x="279" y="35"/>
                      </a:lnTo>
                      <a:lnTo>
                        <a:pt x="269" y="15"/>
                      </a:lnTo>
                      <a:lnTo>
                        <a:pt x="244" y="0"/>
                      </a:lnTo>
                      <a:lnTo>
                        <a:pt x="264" y="20"/>
                      </a:lnTo>
                      <a:lnTo>
                        <a:pt x="274" y="35"/>
                      </a:lnTo>
                      <a:lnTo>
                        <a:pt x="274" y="45"/>
                      </a:lnTo>
                      <a:lnTo>
                        <a:pt x="274" y="50"/>
                      </a:lnTo>
                      <a:lnTo>
                        <a:pt x="269" y="55"/>
                      </a:lnTo>
                      <a:lnTo>
                        <a:pt x="259" y="55"/>
                      </a:lnTo>
                      <a:lnTo>
                        <a:pt x="249" y="55"/>
                      </a:lnTo>
                      <a:lnTo>
                        <a:pt x="239" y="60"/>
                      </a:lnTo>
                      <a:lnTo>
                        <a:pt x="234" y="65"/>
                      </a:lnTo>
                      <a:lnTo>
                        <a:pt x="219" y="70"/>
                      </a:lnTo>
                      <a:lnTo>
                        <a:pt x="209" y="70"/>
                      </a:lnTo>
                      <a:lnTo>
                        <a:pt x="199" y="75"/>
                      </a:lnTo>
                      <a:lnTo>
                        <a:pt x="184" y="90"/>
                      </a:lnTo>
                      <a:lnTo>
                        <a:pt x="184" y="95"/>
                      </a:lnTo>
                      <a:lnTo>
                        <a:pt x="179" y="95"/>
                      </a:lnTo>
                      <a:lnTo>
                        <a:pt x="169" y="95"/>
                      </a:lnTo>
                      <a:lnTo>
                        <a:pt x="159" y="105"/>
                      </a:lnTo>
                      <a:lnTo>
                        <a:pt x="154" y="115"/>
                      </a:lnTo>
                      <a:lnTo>
                        <a:pt x="144" y="115"/>
                      </a:lnTo>
                      <a:lnTo>
                        <a:pt x="139" y="115"/>
                      </a:lnTo>
                      <a:lnTo>
                        <a:pt x="129" y="110"/>
                      </a:lnTo>
                      <a:lnTo>
                        <a:pt x="115" y="95"/>
                      </a:lnTo>
                      <a:lnTo>
                        <a:pt x="100" y="70"/>
                      </a:lnTo>
                      <a:lnTo>
                        <a:pt x="65" y="40"/>
                      </a:lnTo>
                      <a:lnTo>
                        <a:pt x="45" y="20"/>
                      </a:lnTo>
                      <a:lnTo>
                        <a:pt x="35" y="15"/>
                      </a:lnTo>
                      <a:lnTo>
                        <a:pt x="25" y="5"/>
                      </a:lnTo>
                      <a:lnTo>
                        <a:pt x="10" y="5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5" y="25"/>
                      </a:lnTo>
                      <a:lnTo>
                        <a:pt x="95" y="125"/>
                      </a:lnTo>
                      <a:lnTo>
                        <a:pt x="134" y="170"/>
                      </a:lnTo>
                      <a:lnTo>
                        <a:pt x="174" y="205"/>
                      </a:lnTo>
                      <a:lnTo>
                        <a:pt x="184" y="220"/>
                      </a:lnTo>
                      <a:lnTo>
                        <a:pt x="194" y="225"/>
                      </a:lnTo>
                      <a:lnTo>
                        <a:pt x="199" y="230"/>
                      </a:lnTo>
                      <a:lnTo>
                        <a:pt x="209" y="240"/>
                      </a:lnTo>
                      <a:lnTo>
                        <a:pt x="234" y="275"/>
                      </a:lnTo>
                      <a:lnTo>
                        <a:pt x="249" y="290"/>
                      </a:lnTo>
                      <a:lnTo>
                        <a:pt x="269" y="275"/>
                      </a:lnTo>
                      <a:lnTo>
                        <a:pt x="294" y="260"/>
                      </a:lnTo>
                      <a:lnTo>
                        <a:pt x="324" y="245"/>
                      </a:lnTo>
                      <a:lnTo>
                        <a:pt x="364" y="235"/>
                      </a:lnTo>
                      <a:lnTo>
                        <a:pt x="369" y="230"/>
                      </a:lnTo>
                      <a:lnTo>
                        <a:pt x="354" y="200"/>
                      </a:lnTo>
                      <a:lnTo>
                        <a:pt x="344" y="175"/>
                      </a:lnTo>
                      <a:lnTo>
                        <a:pt x="339" y="145"/>
                      </a:lnTo>
                      <a:lnTo>
                        <a:pt x="329" y="105"/>
                      </a:lnTo>
                      <a:close/>
                    </a:path>
                  </a:pathLst>
                </a:custGeom>
                <a:solidFill>
                  <a:srgbClr val="F1C2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  <p:sp>
              <p:nvSpPr>
                <p:cNvPr id="3201" name="Freeform 58">
                  <a:extLst>
                    <a:ext uri="{FF2B5EF4-FFF2-40B4-BE49-F238E27FC236}">
                      <a16:creationId xmlns:a16="http://schemas.microsoft.com/office/drawing/2014/main" id="{64816834-F658-4171-9894-E1C8EDEDD8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96" y="6197"/>
                  <a:ext cx="142" cy="142"/>
                </a:xfrm>
                <a:custGeom>
                  <a:avLst/>
                  <a:gdLst>
                    <a:gd name="T0" fmla="*/ 18128901 w 35"/>
                    <a:gd name="T1" fmla="*/ 5953500 h 35"/>
                    <a:gd name="T2" fmla="*/ 18128901 w 35"/>
                    <a:gd name="T3" fmla="*/ 5953500 h 35"/>
                    <a:gd name="T4" fmla="*/ 42288582 w 35"/>
                    <a:gd name="T5" fmla="*/ 42288582 h 35"/>
                    <a:gd name="T6" fmla="*/ 42288582 w 35"/>
                    <a:gd name="T7" fmla="*/ 42288582 h 35"/>
                    <a:gd name="T8" fmla="*/ 18128901 w 35"/>
                    <a:gd name="T9" fmla="*/ 18128901 h 35"/>
                    <a:gd name="T10" fmla="*/ 18128901 w 35"/>
                    <a:gd name="T11" fmla="*/ 18128901 h 35"/>
                    <a:gd name="T12" fmla="*/ 0 w 35"/>
                    <a:gd name="T13" fmla="*/ 0 h 35"/>
                    <a:gd name="T14" fmla="*/ 0 w 35"/>
                    <a:gd name="T15" fmla="*/ 0 h 35"/>
                    <a:gd name="T16" fmla="*/ 18128901 w 35"/>
                    <a:gd name="T17" fmla="*/ 18128901 h 35"/>
                    <a:gd name="T18" fmla="*/ 18128901 w 35"/>
                    <a:gd name="T19" fmla="*/ 18128901 h 35"/>
                    <a:gd name="T20" fmla="*/ 18128901 w 35"/>
                    <a:gd name="T21" fmla="*/ 5953500 h 35"/>
                    <a:gd name="T22" fmla="*/ 18128901 w 35"/>
                    <a:gd name="T23" fmla="*/ 5953500 h 3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5"/>
                    <a:gd name="T37" fmla="*/ 0 h 35"/>
                    <a:gd name="T38" fmla="*/ 35 w 35"/>
                    <a:gd name="T39" fmla="*/ 35 h 35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5" h="35">
                      <a:moveTo>
                        <a:pt x="15" y="5"/>
                      </a:moveTo>
                      <a:lnTo>
                        <a:pt x="15" y="5"/>
                      </a:lnTo>
                      <a:lnTo>
                        <a:pt x="35" y="35"/>
                      </a:lnTo>
                      <a:lnTo>
                        <a:pt x="15" y="15"/>
                      </a:lnTo>
                      <a:lnTo>
                        <a:pt x="0" y="0"/>
                      </a:lnTo>
                      <a:lnTo>
                        <a:pt x="15" y="15"/>
                      </a:lnTo>
                      <a:lnTo>
                        <a:pt x="15" y="5"/>
                      </a:lnTo>
                      <a:close/>
                    </a:path>
                  </a:pathLst>
                </a:custGeom>
                <a:solidFill>
                  <a:srgbClr val="F6DC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  <p:sp>
              <p:nvSpPr>
                <p:cNvPr id="3202" name="Freeform 59">
                  <a:extLst>
                    <a:ext uri="{FF2B5EF4-FFF2-40B4-BE49-F238E27FC236}">
                      <a16:creationId xmlns:a16="http://schemas.microsoft.com/office/drawing/2014/main" id="{81C727C4-10C6-4176-B93F-0E34B99630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34" y="6361"/>
                  <a:ext cx="914" cy="795"/>
                </a:xfrm>
                <a:custGeom>
                  <a:avLst/>
                  <a:gdLst>
                    <a:gd name="T0" fmla="*/ 0 w 224"/>
                    <a:gd name="T1" fmla="*/ 0 h 195"/>
                    <a:gd name="T2" fmla="*/ 0 w 224"/>
                    <a:gd name="T3" fmla="*/ 0 h 195"/>
                    <a:gd name="T4" fmla="*/ 51090703 w 224"/>
                    <a:gd name="T5" fmla="*/ 37928798 h 195"/>
                    <a:gd name="T6" fmla="*/ 68996640 w 224"/>
                    <a:gd name="T7" fmla="*/ 44499795 h 195"/>
                    <a:gd name="T8" fmla="*/ 75531928 w 224"/>
                    <a:gd name="T9" fmla="*/ 44499795 h 195"/>
                    <a:gd name="T10" fmla="*/ 81841004 w 224"/>
                    <a:gd name="T11" fmla="*/ 44499795 h 195"/>
                    <a:gd name="T12" fmla="*/ 81841004 w 224"/>
                    <a:gd name="T13" fmla="*/ 44499795 h 195"/>
                    <a:gd name="T14" fmla="*/ 88431936 w 224"/>
                    <a:gd name="T15" fmla="*/ 37928798 h 195"/>
                    <a:gd name="T16" fmla="*/ 100975545 w 224"/>
                    <a:gd name="T17" fmla="*/ 37928798 h 195"/>
                    <a:gd name="T18" fmla="*/ 126622630 w 224"/>
                    <a:gd name="T19" fmla="*/ 44499795 h 195"/>
                    <a:gd name="T20" fmla="*/ 152365836 w 224"/>
                    <a:gd name="T21" fmla="*/ 56931051 h 195"/>
                    <a:gd name="T22" fmla="*/ 164891382 w 224"/>
                    <a:gd name="T23" fmla="*/ 69677759 h 195"/>
                    <a:gd name="T24" fmla="*/ 164891382 w 224"/>
                    <a:gd name="T25" fmla="*/ 69677759 h 195"/>
                    <a:gd name="T26" fmla="*/ 196865538 w 224"/>
                    <a:gd name="T27" fmla="*/ 114178703 h 195"/>
                    <a:gd name="T28" fmla="*/ 216299736 w 224"/>
                    <a:gd name="T29" fmla="*/ 133179794 h 195"/>
                    <a:gd name="T30" fmla="*/ 235434008 w 224"/>
                    <a:gd name="T31" fmla="*/ 145932055 h 195"/>
                    <a:gd name="T32" fmla="*/ 235434008 w 224"/>
                    <a:gd name="T33" fmla="*/ 145932055 h 195"/>
                    <a:gd name="T34" fmla="*/ 280308442 w 224"/>
                    <a:gd name="T35" fmla="*/ 171108604 h 195"/>
                    <a:gd name="T36" fmla="*/ 286542709 w 224"/>
                    <a:gd name="T37" fmla="*/ 171108604 h 195"/>
                    <a:gd name="T38" fmla="*/ 286542709 w 224"/>
                    <a:gd name="T39" fmla="*/ 171108604 h 195"/>
                    <a:gd name="T40" fmla="*/ 260873146 w 224"/>
                    <a:gd name="T41" fmla="*/ 171108604 h 195"/>
                    <a:gd name="T42" fmla="*/ 241743350 w 224"/>
                    <a:gd name="T43" fmla="*/ 177679654 h 195"/>
                    <a:gd name="T44" fmla="*/ 235434008 w 224"/>
                    <a:gd name="T45" fmla="*/ 190427161 h 195"/>
                    <a:gd name="T46" fmla="*/ 235434008 w 224"/>
                    <a:gd name="T47" fmla="*/ 190427161 h 195"/>
                    <a:gd name="T48" fmla="*/ 235434008 w 224"/>
                    <a:gd name="T49" fmla="*/ 209432741 h 195"/>
                    <a:gd name="T50" fmla="*/ 241743350 w 224"/>
                    <a:gd name="T51" fmla="*/ 234610640 h 195"/>
                    <a:gd name="T52" fmla="*/ 241743350 w 224"/>
                    <a:gd name="T53" fmla="*/ 234610640 h 195"/>
                    <a:gd name="T54" fmla="*/ 228898720 w 224"/>
                    <a:gd name="T55" fmla="*/ 247358497 h 195"/>
                    <a:gd name="T56" fmla="*/ 228898720 w 224"/>
                    <a:gd name="T57" fmla="*/ 247358497 h 195"/>
                    <a:gd name="T58" fmla="*/ 209764444 w 224"/>
                    <a:gd name="T59" fmla="*/ 228356240 h 195"/>
                    <a:gd name="T60" fmla="*/ 177809185 w 224"/>
                    <a:gd name="T61" fmla="*/ 183856380 h 195"/>
                    <a:gd name="T62" fmla="*/ 177809185 w 224"/>
                    <a:gd name="T63" fmla="*/ 183856380 h 195"/>
                    <a:gd name="T64" fmla="*/ 164891382 w 224"/>
                    <a:gd name="T65" fmla="*/ 171108604 h 195"/>
                    <a:gd name="T66" fmla="*/ 158674909 w 224"/>
                    <a:gd name="T67" fmla="*/ 164932877 h 195"/>
                    <a:gd name="T68" fmla="*/ 145756841 w 224"/>
                    <a:gd name="T69" fmla="*/ 158678482 h 195"/>
                    <a:gd name="T70" fmla="*/ 132931621 w 224"/>
                    <a:gd name="T71" fmla="*/ 139361005 h 195"/>
                    <a:gd name="T72" fmla="*/ 132931621 w 224"/>
                    <a:gd name="T73" fmla="*/ 139361005 h 195"/>
                    <a:gd name="T74" fmla="*/ 81841004 w 224"/>
                    <a:gd name="T75" fmla="*/ 95250715 h 195"/>
                    <a:gd name="T76" fmla="*/ 31954995 w 224"/>
                    <a:gd name="T77" fmla="*/ 37928798 h 195"/>
                    <a:gd name="T78" fmla="*/ 31954995 w 224"/>
                    <a:gd name="T79" fmla="*/ 37928798 h 195"/>
                    <a:gd name="T80" fmla="*/ 0 w 224"/>
                    <a:gd name="T81" fmla="*/ 0 h 195"/>
                    <a:gd name="T82" fmla="*/ 0 w 224"/>
                    <a:gd name="T83" fmla="*/ 0 h 195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224"/>
                    <a:gd name="T127" fmla="*/ 0 h 195"/>
                    <a:gd name="T128" fmla="*/ 224 w 224"/>
                    <a:gd name="T129" fmla="*/ 195 h 195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224" h="19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0" y="30"/>
                      </a:lnTo>
                      <a:lnTo>
                        <a:pt x="54" y="35"/>
                      </a:lnTo>
                      <a:lnTo>
                        <a:pt x="59" y="35"/>
                      </a:lnTo>
                      <a:lnTo>
                        <a:pt x="64" y="35"/>
                      </a:lnTo>
                      <a:lnTo>
                        <a:pt x="69" y="30"/>
                      </a:lnTo>
                      <a:lnTo>
                        <a:pt x="79" y="30"/>
                      </a:lnTo>
                      <a:lnTo>
                        <a:pt x="99" y="35"/>
                      </a:lnTo>
                      <a:lnTo>
                        <a:pt x="119" y="45"/>
                      </a:lnTo>
                      <a:lnTo>
                        <a:pt x="129" y="55"/>
                      </a:lnTo>
                      <a:lnTo>
                        <a:pt x="154" y="90"/>
                      </a:lnTo>
                      <a:lnTo>
                        <a:pt x="169" y="105"/>
                      </a:lnTo>
                      <a:lnTo>
                        <a:pt x="184" y="115"/>
                      </a:lnTo>
                      <a:lnTo>
                        <a:pt x="219" y="135"/>
                      </a:lnTo>
                      <a:lnTo>
                        <a:pt x="224" y="135"/>
                      </a:lnTo>
                      <a:lnTo>
                        <a:pt x="204" y="135"/>
                      </a:lnTo>
                      <a:lnTo>
                        <a:pt x="189" y="140"/>
                      </a:lnTo>
                      <a:lnTo>
                        <a:pt x="184" y="150"/>
                      </a:lnTo>
                      <a:lnTo>
                        <a:pt x="184" y="165"/>
                      </a:lnTo>
                      <a:lnTo>
                        <a:pt x="189" y="185"/>
                      </a:lnTo>
                      <a:lnTo>
                        <a:pt x="179" y="195"/>
                      </a:lnTo>
                      <a:lnTo>
                        <a:pt x="164" y="180"/>
                      </a:lnTo>
                      <a:lnTo>
                        <a:pt x="139" y="145"/>
                      </a:lnTo>
                      <a:lnTo>
                        <a:pt x="129" y="135"/>
                      </a:lnTo>
                      <a:lnTo>
                        <a:pt x="124" y="130"/>
                      </a:lnTo>
                      <a:lnTo>
                        <a:pt x="114" y="125"/>
                      </a:lnTo>
                      <a:lnTo>
                        <a:pt x="104" y="110"/>
                      </a:lnTo>
                      <a:lnTo>
                        <a:pt x="64" y="75"/>
                      </a:lnTo>
                      <a:lnTo>
                        <a:pt x="25" y="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9B2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  <p:sp>
              <p:nvSpPr>
                <p:cNvPr id="3203" name="Freeform 60">
                  <a:extLst>
                    <a:ext uri="{FF2B5EF4-FFF2-40B4-BE49-F238E27FC236}">
                      <a16:creationId xmlns:a16="http://schemas.microsoft.com/office/drawing/2014/main" id="{2351EEC9-1578-43E3-A164-EA64527429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95" y="5686"/>
                  <a:ext cx="287" cy="307"/>
                </a:xfrm>
                <a:custGeom>
                  <a:avLst/>
                  <a:gdLst>
                    <a:gd name="T0" fmla="*/ 0 w 70"/>
                    <a:gd name="T1" fmla="*/ 0 h 75"/>
                    <a:gd name="T2" fmla="*/ 0 w 70"/>
                    <a:gd name="T3" fmla="*/ 0 h 75"/>
                    <a:gd name="T4" fmla="*/ 13418431 w 70"/>
                    <a:gd name="T5" fmla="*/ 0 h 75"/>
                    <a:gd name="T6" fmla="*/ 19964278 w 70"/>
                    <a:gd name="T7" fmla="*/ 6467458 h 75"/>
                    <a:gd name="T8" fmla="*/ 26837973 w 70"/>
                    <a:gd name="T9" fmla="*/ 13246567 h 75"/>
                    <a:gd name="T10" fmla="*/ 26837973 w 70"/>
                    <a:gd name="T11" fmla="*/ 13246567 h 75"/>
                    <a:gd name="T12" fmla="*/ 60197737 w 70"/>
                    <a:gd name="T13" fmla="*/ 52890828 h 75"/>
                    <a:gd name="T14" fmla="*/ 60197737 w 70"/>
                    <a:gd name="T15" fmla="*/ 52890828 h 75"/>
                    <a:gd name="T16" fmla="*/ 87444898 w 70"/>
                    <a:gd name="T17" fmla="*/ 66123338 h 75"/>
                    <a:gd name="T18" fmla="*/ 87444898 w 70"/>
                    <a:gd name="T19" fmla="*/ 66123338 h 75"/>
                    <a:gd name="T20" fmla="*/ 93990745 w 70"/>
                    <a:gd name="T21" fmla="*/ 85837650 h 75"/>
                    <a:gd name="T22" fmla="*/ 93990745 w 70"/>
                    <a:gd name="T23" fmla="*/ 85837650 h 75"/>
                    <a:gd name="T24" fmla="*/ 93990745 w 70"/>
                    <a:gd name="T25" fmla="*/ 99065703 h 75"/>
                    <a:gd name="T26" fmla="*/ 93990745 w 70"/>
                    <a:gd name="T27" fmla="*/ 99065703 h 75"/>
                    <a:gd name="T28" fmla="*/ 93990745 w 70"/>
                    <a:gd name="T29" fmla="*/ 99065703 h 75"/>
                    <a:gd name="T30" fmla="*/ 93990745 w 70"/>
                    <a:gd name="T31" fmla="*/ 99065703 h 75"/>
                    <a:gd name="T32" fmla="*/ 80570920 w 70"/>
                    <a:gd name="T33" fmla="*/ 99065703 h 75"/>
                    <a:gd name="T34" fmla="*/ 73617275 w 70"/>
                    <a:gd name="T35" fmla="*/ 99065703 h 75"/>
                    <a:gd name="T36" fmla="*/ 73617275 w 70"/>
                    <a:gd name="T37" fmla="*/ 99065703 h 75"/>
                    <a:gd name="T38" fmla="*/ 80570920 w 70"/>
                    <a:gd name="T39" fmla="*/ 92616423 h 75"/>
                    <a:gd name="T40" fmla="*/ 73617275 w 70"/>
                    <a:gd name="T41" fmla="*/ 79369905 h 75"/>
                    <a:gd name="T42" fmla="*/ 73617275 w 70"/>
                    <a:gd name="T43" fmla="*/ 79369905 h 75"/>
                    <a:gd name="T44" fmla="*/ 40238015 w 70"/>
                    <a:gd name="T45" fmla="*/ 39645354 h 75"/>
                    <a:gd name="T46" fmla="*/ 0 w 70"/>
                    <a:gd name="T47" fmla="*/ 0 h 75"/>
                    <a:gd name="T48" fmla="*/ 0 w 70"/>
                    <a:gd name="T49" fmla="*/ 0 h 7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70"/>
                    <a:gd name="T76" fmla="*/ 0 h 75"/>
                    <a:gd name="T77" fmla="*/ 70 w 70"/>
                    <a:gd name="T78" fmla="*/ 75 h 7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70" h="7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15" y="5"/>
                      </a:lnTo>
                      <a:lnTo>
                        <a:pt x="20" y="10"/>
                      </a:lnTo>
                      <a:lnTo>
                        <a:pt x="45" y="40"/>
                      </a:lnTo>
                      <a:lnTo>
                        <a:pt x="65" y="50"/>
                      </a:lnTo>
                      <a:lnTo>
                        <a:pt x="70" y="65"/>
                      </a:lnTo>
                      <a:lnTo>
                        <a:pt x="70" y="75"/>
                      </a:lnTo>
                      <a:lnTo>
                        <a:pt x="60" y="75"/>
                      </a:lnTo>
                      <a:lnTo>
                        <a:pt x="55" y="75"/>
                      </a:lnTo>
                      <a:lnTo>
                        <a:pt x="60" y="70"/>
                      </a:lnTo>
                      <a:lnTo>
                        <a:pt x="55" y="60"/>
                      </a:lnTo>
                      <a:lnTo>
                        <a:pt x="30" y="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99D8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  <p:sp>
              <p:nvSpPr>
                <p:cNvPr id="3204" name="Freeform 61">
                  <a:extLst>
                    <a:ext uri="{FF2B5EF4-FFF2-40B4-BE49-F238E27FC236}">
                      <a16:creationId xmlns:a16="http://schemas.microsoft.com/office/drawing/2014/main" id="{BD0FF698-48BA-4BDA-B3D4-E50C553580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2" y="5560"/>
                  <a:ext cx="465" cy="555"/>
                </a:xfrm>
                <a:custGeom>
                  <a:avLst/>
                  <a:gdLst>
                    <a:gd name="T0" fmla="*/ 0 w 114"/>
                    <a:gd name="T1" fmla="*/ 0 h 136"/>
                    <a:gd name="T2" fmla="*/ 0 w 114"/>
                    <a:gd name="T3" fmla="*/ 0 h 136"/>
                    <a:gd name="T4" fmla="*/ 139071658 w 114"/>
                    <a:gd name="T5" fmla="*/ 148451661 h 136"/>
                    <a:gd name="T6" fmla="*/ 139071658 w 114"/>
                    <a:gd name="T7" fmla="*/ 148451661 h 136"/>
                    <a:gd name="T8" fmla="*/ 145367537 w 114"/>
                    <a:gd name="T9" fmla="*/ 167924150 h 136"/>
                    <a:gd name="T10" fmla="*/ 145367537 w 114"/>
                    <a:gd name="T11" fmla="*/ 174219279 h 136"/>
                    <a:gd name="T12" fmla="*/ 139071658 w 114"/>
                    <a:gd name="T13" fmla="*/ 167924150 h 136"/>
                    <a:gd name="T14" fmla="*/ 126282138 w 114"/>
                    <a:gd name="T15" fmla="*/ 161383618 h 136"/>
                    <a:gd name="T16" fmla="*/ 126282138 w 114"/>
                    <a:gd name="T17" fmla="*/ 161383618 h 136"/>
                    <a:gd name="T18" fmla="*/ 95639899 w 114"/>
                    <a:gd name="T19" fmla="*/ 116447753 h 136"/>
                    <a:gd name="T20" fmla="*/ 44674887 w 114"/>
                    <a:gd name="T21" fmla="*/ 58995166 h 136"/>
                    <a:gd name="T22" fmla="*/ 44674887 w 114"/>
                    <a:gd name="T23" fmla="*/ 58995166 h 136"/>
                    <a:gd name="T24" fmla="*/ 0 w 114"/>
                    <a:gd name="T25" fmla="*/ 0 h 136"/>
                    <a:gd name="T26" fmla="*/ 0 w 114"/>
                    <a:gd name="T27" fmla="*/ 0 h 1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14"/>
                    <a:gd name="T43" fmla="*/ 0 h 136"/>
                    <a:gd name="T44" fmla="*/ 114 w 114"/>
                    <a:gd name="T45" fmla="*/ 136 h 1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14" h="13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09" y="116"/>
                      </a:lnTo>
                      <a:lnTo>
                        <a:pt x="114" y="131"/>
                      </a:lnTo>
                      <a:lnTo>
                        <a:pt x="114" y="136"/>
                      </a:lnTo>
                      <a:lnTo>
                        <a:pt x="109" y="131"/>
                      </a:lnTo>
                      <a:lnTo>
                        <a:pt x="99" y="126"/>
                      </a:lnTo>
                      <a:lnTo>
                        <a:pt x="75" y="91"/>
                      </a:lnTo>
                      <a:lnTo>
                        <a:pt x="35" y="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99D8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  <p:sp>
              <p:nvSpPr>
                <p:cNvPr id="3205" name="Freeform 62">
                  <a:extLst>
                    <a:ext uri="{FF2B5EF4-FFF2-40B4-BE49-F238E27FC236}">
                      <a16:creationId xmlns:a16="http://schemas.microsoft.com/office/drawing/2014/main" id="{B7F79533-CE58-4E3D-A1F2-F5836F427C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77" y="5829"/>
                  <a:ext cx="265" cy="368"/>
                </a:xfrm>
                <a:custGeom>
                  <a:avLst/>
                  <a:gdLst>
                    <a:gd name="T0" fmla="*/ 0 w 65"/>
                    <a:gd name="T1" fmla="*/ 0 h 90"/>
                    <a:gd name="T2" fmla="*/ 0 w 65"/>
                    <a:gd name="T3" fmla="*/ 0 h 90"/>
                    <a:gd name="T4" fmla="*/ 25498687 w 65"/>
                    <a:gd name="T5" fmla="*/ 45709963 h 90"/>
                    <a:gd name="T6" fmla="*/ 69677759 w 65"/>
                    <a:gd name="T7" fmla="*/ 111175646 h 90"/>
                    <a:gd name="T8" fmla="*/ 69677759 w 65"/>
                    <a:gd name="T9" fmla="*/ 111175646 h 90"/>
                    <a:gd name="T10" fmla="*/ 82430023 w 65"/>
                    <a:gd name="T11" fmla="*/ 117596902 h 90"/>
                    <a:gd name="T12" fmla="*/ 76248479 w 65"/>
                    <a:gd name="T13" fmla="*/ 104468964 h 90"/>
                    <a:gd name="T14" fmla="*/ 76248479 w 65"/>
                    <a:gd name="T15" fmla="*/ 104468964 h 90"/>
                    <a:gd name="T16" fmla="*/ 19001156 w 65"/>
                    <a:gd name="T17" fmla="*/ 13127934 h 90"/>
                    <a:gd name="T18" fmla="*/ 19001156 w 65"/>
                    <a:gd name="T19" fmla="*/ 13127934 h 90"/>
                    <a:gd name="T20" fmla="*/ 0 w 65"/>
                    <a:gd name="T21" fmla="*/ 0 h 90"/>
                    <a:gd name="T22" fmla="*/ 0 w 65"/>
                    <a:gd name="T23" fmla="*/ 0 h 9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65"/>
                    <a:gd name="T37" fmla="*/ 0 h 90"/>
                    <a:gd name="T38" fmla="*/ 65 w 65"/>
                    <a:gd name="T39" fmla="*/ 90 h 9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65" h="9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0" y="35"/>
                      </a:lnTo>
                      <a:lnTo>
                        <a:pt x="55" y="85"/>
                      </a:lnTo>
                      <a:lnTo>
                        <a:pt x="65" y="90"/>
                      </a:lnTo>
                      <a:lnTo>
                        <a:pt x="60" y="80"/>
                      </a:lnTo>
                      <a:lnTo>
                        <a:pt x="15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6DC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  <p:sp>
              <p:nvSpPr>
                <p:cNvPr id="3206" name="Freeform 63">
                  <a:extLst>
                    <a:ext uri="{FF2B5EF4-FFF2-40B4-BE49-F238E27FC236}">
                      <a16:creationId xmlns:a16="http://schemas.microsoft.com/office/drawing/2014/main" id="{E89A8D1A-8405-4862-9B91-2B33198CA7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57" y="5621"/>
                  <a:ext cx="469" cy="454"/>
                </a:xfrm>
                <a:custGeom>
                  <a:avLst/>
                  <a:gdLst>
                    <a:gd name="T0" fmla="*/ 88923689 w 115"/>
                    <a:gd name="T1" fmla="*/ 73375206 h 111"/>
                    <a:gd name="T2" fmla="*/ 88923689 w 115"/>
                    <a:gd name="T3" fmla="*/ 73375206 h 111"/>
                    <a:gd name="T4" fmla="*/ 120748128 w 115"/>
                    <a:gd name="T5" fmla="*/ 119199303 h 111"/>
                    <a:gd name="T6" fmla="*/ 133543937 w 115"/>
                    <a:gd name="T7" fmla="*/ 139016350 h 111"/>
                    <a:gd name="T8" fmla="*/ 146398358 w 115"/>
                    <a:gd name="T9" fmla="*/ 145430622 h 111"/>
                    <a:gd name="T10" fmla="*/ 146398358 w 115"/>
                    <a:gd name="T11" fmla="*/ 145430622 h 111"/>
                    <a:gd name="T12" fmla="*/ 146398358 w 115"/>
                    <a:gd name="T13" fmla="*/ 132274413 h 111"/>
                    <a:gd name="T14" fmla="*/ 127332154 w 115"/>
                    <a:gd name="T15" fmla="*/ 112784766 h 111"/>
                    <a:gd name="T16" fmla="*/ 127332154 w 115"/>
                    <a:gd name="T17" fmla="*/ 112784766 h 111"/>
                    <a:gd name="T18" fmla="*/ 114555738 w 115"/>
                    <a:gd name="T19" fmla="*/ 92887721 h 111"/>
                    <a:gd name="T20" fmla="*/ 114555738 w 115"/>
                    <a:gd name="T21" fmla="*/ 92887721 h 111"/>
                    <a:gd name="T22" fmla="*/ 95507515 w 115"/>
                    <a:gd name="T23" fmla="*/ 66961769 h 111"/>
                    <a:gd name="T24" fmla="*/ 82729936 w 115"/>
                    <a:gd name="T25" fmla="*/ 47064724 h 111"/>
                    <a:gd name="T26" fmla="*/ 57396946 w 115"/>
                    <a:gd name="T27" fmla="*/ 27575130 h 111"/>
                    <a:gd name="T28" fmla="*/ 31843766 w 115"/>
                    <a:gd name="T29" fmla="*/ 6413433 h 111"/>
                    <a:gd name="T30" fmla="*/ 31843766 w 115"/>
                    <a:gd name="T31" fmla="*/ 6413433 h 111"/>
                    <a:gd name="T32" fmla="*/ 19043549 w 115"/>
                    <a:gd name="T33" fmla="*/ 0 h 111"/>
                    <a:gd name="T34" fmla="*/ 19043549 w 115"/>
                    <a:gd name="T35" fmla="*/ 0 h 111"/>
                    <a:gd name="T36" fmla="*/ 19043549 w 115"/>
                    <a:gd name="T37" fmla="*/ 0 h 111"/>
                    <a:gd name="T38" fmla="*/ 0 w 115"/>
                    <a:gd name="T39" fmla="*/ 0 h 111"/>
                    <a:gd name="T40" fmla="*/ 0 w 115"/>
                    <a:gd name="T41" fmla="*/ 0 h 111"/>
                    <a:gd name="T42" fmla="*/ 0 w 115"/>
                    <a:gd name="T43" fmla="*/ 0 h 111"/>
                    <a:gd name="T44" fmla="*/ 0 w 115"/>
                    <a:gd name="T45" fmla="*/ 0 h 111"/>
                    <a:gd name="T46" fmla="*/ 38109753 w 115"/>
                    <a:gd name="T47" fmla="*/ 20833475 h 111"/>
                    <a:gd name="T48" fmla="*/ 38109753 w 115"/>
                    <a:gd name="T49" fmla="*/ 20833475 h 111"/>
                    <a:gd name="T50" fmla="*/ 63668422 w 115"/>
                    <a:gd name="T51" fmla="*/ 40650187 h 111"/>
                    <a:gd name="T52" fmla="*/ 82729936 w 115"/>
                    <a:gd name="T53" fmla="*/ 60220098 h 111"/>
                    <a:gd name="T54" fmla="*/ 82729936 w 115"/>
                    <a:gd name="T55" fmla="*/ 60220098 h 111"/>
                    <a:gd name="T56" fmla="*/ 88923689 w 115"/>
                    <a:gd name="T57" fmla="*/ 73375206 h 111"/>
                    <a:gd name="T58" fmla="*/ 88923689 w 115"/>
                    <a:gd name="T59" fmla="*/ 73375206 h 111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115"/>
                    <a:gd name="T91" fmla="*/ 0 h 111"/>
                    <a:gd name="T92" fmla="*/ 115 w 115"/>
                    <a:gd name="T93" fmla="*/ 111 h 111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115" h="111">
                      <a:moveTo>
                        <a:pt x="70" y="56"/>
                      </a:moveTo>
                      <a:lnTo>
                        <a:pt x="70" y="56"/>
                      </a:lnTo>
                      <a:lnTo>
                        <a:pt x="95" y="91"/>
                      </a:lnTo>
                      <a:lnTo>
                        <a:pt x="105" y="106"/>
                      </a:lnTo>
                      <a:lnTo>
                        <a:pt x="115" y="111"/>
                      </a:lnTo>
                      <a:lnTo>
                        <a:pt x="115" y="101"/>
                      </a:lnTo>
                      <a:lnTo>
                        <a:pt x="100" y="86"/>
                      </a:lnTo>
                      <a:lnTo>
                        <a:pt x="90" y="71"/>
                      </a:lnTo>
                      <a:lnTo>
                        <a:pt x="75" y="51"/>
                      </a:lnTo>
                      <a:lnTo>
                        <a:pt x="65" y="36"/>
                      </a:lnTo>
                      <a:lnTo>
                        <a:pt x="45" y="21"/>
                      </a:lnTo>
                      <a:lnTo>
                        <a:pt x="25" y="5"/>
                      </a:lnTo>
                      <a:lnTo>
                        <a:pt x="15" y="0"/>
                      </a:lnTo>
                      <a:lnTo>
                        <a:pt x="0" y="0"/>
                      </a:lnTo>
                      <a:lnTo>
                        <a:pt x="30" y="16"/>
                      </a:lnTo>
                      <a:lnTo>
                        <a:pt x="50" y="31"/>
                      </a:lnTo>
                      <a:lnTo>
                        <a:pt x="65" y="46"/>
                      </a:lnTo>
                      <a:lnTo>
                        <a:pt x="70" y="56"/>
                      </a:lnTo>
                      <a:close/>
                    </a:path>
                  </a:pathLst>
                </a:custGeom>
                <a:solidFill>
                  <a:srgbClr val="D99D8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  <p:sp>
              <p:nvSpPr>
                <p:cNvPr id="3207" name="Freeform 64">
                  <a:extLst>
                    <a:ext uri="{FF2B5EF4-FFF2-40B4-BE49-F238E27FC236}">
                      <a16:creationId xmlns:a16="http://schemas.microsoft.com/office/drawing/2014/main" id="{065C3A77-6578-4026-B0BC-27042BD827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95" y="5601"/>
                  <a:ext cx="389" cy="330"/>
                </a:xfrm>
                <a:custGeom>
                  <a:avLst/>
                  <a:gdLst>
                    <a:gd name="T0" fmla="*/ 125900616 w 95"/>
                    <a:gd name="T1" fmla="*/ 83181658 h 81"/>
                    <a:gd name="T2" fmla="*/ 125900616 w 95"/>
                    <a:gd name="T3" fmla="*/ 83181658 h 81"/>
                    <a:gd name="T4" fmla="*/ 112623517 w 95"/>
                    <a:gd name="T5" fmla="*/ 64291700 h 81"/>
                    <a:gd name="T6" fmla="*/ 106136766 w 95"/>
                    <a:gd name="T7" fmla="*/ 51603212 h 81"/>
                    <a:gd name="T8" fmla="*/ 92858227 w 95"/>
                    <a:gd name="T9" fmla="*/ 38936969 h 81"/>
                    <a:gd name="T10" fmla="*/ 92858227 w 95"/>
                    <a:gd name="T11" fmla="*/ 38936969 h 81"/>
                    <a:gd name="T12" fmla="*/ 53118531 w 95"/>
                    <a:gd name="T13" fmla="*/ 18889941 h 81"/>
                    <a:gd name="T14" fmla="*/ 53118531 w 95"/>
                    <a:gd name="T15" fmla="*/ 18889941 h 81"/>
                    <a:gd name="T16" fmla="*/ 33042368 w 95"/>
                    <a:gd name="T17" fmla="*/ 6146352 h 81"/>
                    <a:gd name="T18" fmla="*/ 13278540 w 95"/>
                    <a:gd name="T19" fmla="*/ 0 h 81"/>
                    <a:gd name="T20" fmla="*/ 13278540 w 95"/>
                    <a:gd name="T21" fmla="*/ 0 h 81"/>
                    <a:gd name="T22" fmla="*/ 0 w 95"/>
                    <a:gd name="T23" fmla="*/ 6146352 h 81"/>
                    <a:gd name="T24" fmla="*/ 0 w 95"/>
                    <a:gd name="T25" fmla="*/ 12666243 h 81"/>
                    <a:gd name="T26" fmla="*/ 13278540 w 95"/>
                    <a:gd name="T27" fmla="*/ 18889941 h 81"/>
                    <a:gd name="T28" fmla="*/ 13278540 w 95"/>
                    <a:gd name="T29" fmla="*/ 18889941 h 81"/>
                    <a:gd name="T30" fmla="*/ 53118531 w 95"/>
                    <a:gd name="T31" fmla="*/ 38936969 h 81"/>
                    <a:gd name="T32" fmla="*/ 86061979 w 95"/>
                    <a:gd name="T33" fmla="*/ 64291700 h 81"/>
                    <a:gd name="T34" fmla="*/ 86061979 w 95"/>
                    <a:gd name="T35" fmla="*/ 64291700 h 81"/>
                    <a:gd name="T36" fmla="*/ 106136766 w 95"/>
                    <a:gd name="T37" fmla="*/ 89327729 h 81"/>
                    <a:gd name="T38" fmla="*/ 119415306 w 95"/>
                    <a:gd name="T39" fmla="*/ 102017638 h 81"/>
                    <a:gd name="T40" fmla="*/ 119415306 w 95"/>
                    <a:gd name="T41" fmla="*/ 102017638 h 81"/>
                    <a:gd name="T42" fmla="*/ 125900616 w 95"/>
                    <a:gd name="T43" fmla="*/ 102017638 h 81"/>
                    <a:gd name="T44" fmla="*/ 125900616 w 95"/>
                    <a:gd name="T45" fmla="*/ 95866890 h 81"/>
                    <a:gd name="T46" fmla="*/ 125900616 w 95"/>
                    <a:gd name="T47" fmla="*/ 83181658 h 81"/>
                    <a:gd name="T48" fmla="*/ 125900616 w 95"/>
                    <a:gd name="T49" fmla="*/ 83181658 h 8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95"/>
                    <a:gd name="T76" fmla="*/ 0 h 81"/>
                    <a:gd name="T77" fmla="*/ 95 w 95"/>
                    <a:gd name="T78" fmla="*/ 81 h 81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95" h="81">
                      <a:moveTo>
                        <a:pt x="95" y="66"/>
                      </a:moveTo>
                      <a:lnTo>
                        <a:pt x="95" y="66"/>
                      </a:lnTo>
                      <a:lnTo>
                        <a:pt x="85" y="51"/>
                      </a:lnTo>
                      <a:lnTo>
                        <a:pt x="80" y="41"/>
                      </a:lnTo>
                      <a:lnTo>
                        <a:pt x="70" y="31"/>
                      </a:lnTo>
                      <a:lnTo>
                        <a:pt x="40" y="15"/>
                      </a:lnTo>
                      <a:lnTo>
                        <a:pt x="25" y="5"/>
                      </a:lnTo>
                      <a:lnTo>
                        <a:pt x="1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10" y="15"/>
                      </a:lnTo>
                      <a:lnTo>
                        <a:pt x="40" y="31"/>
                      </a:lnTo>
                      <a:lnTo>
                        <a:pt x="65" y="51"/>
                      </a:lnTo>
                      <a:lnTo>
                        <a:pt x="80" y="71"/>
                      </a:lnTo>
                      <a:lnTo>
                        <a:pt x="90" y="81"/>
                      </a:lnTo>
                      <a:lnTo>
                        <a:pt x="95" y="81"/>
                      </a:lnTo>
                      <a:lnTo>
                        <a:pt x="95" y="76"/>
                      </a:lnTo>
                      <a:lnTo>
                        <a:pt x="95" y="66"/>
                      </a:lnTo>
                      <a:close/>
                    </a:path>
                  </a:pathLst>
                </a:custGeom>
                <a:solidFill>
                  <a:srgbClr val="F6DC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  <p:sp>
              <p:nvSpPr>
                <p:cNvPr id="3208" name="Freeform 65">
                  <a:extLst>
                    <a:ext uri="{FF2B5EF4-FFF2-40B4-BE49-F238E27FC236}">
                      <a16:creationId xmlns:a16="http://schemas.microsoft.com/office/drawing/2014/main" id="{03B60542-4BD9-439C-9EB3-C3A2AD3D0D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36" y="6177"/>
                  <a:ext cx="62" cy="102"/>
                </a:xfrm>
                <a:custGeom>
                  <a:avLst/>
                  <a:gdLst>
                    <a:gd name="T0" fmla="*/ 0 w 15"/>
                    <a:gd name="T1" fmla="*/ 6305175 h 25"/>
                    <a:gd name="T2" fmla="*/ 0 w 15"/>
                    <a:gd name="T3" fmla="*/ 6305175 h 25"/>
                    <a:gd name="T4" fmla="*/ 0 w 15"/>
                    <a:gd name="T5" fmla="*/ 19120353 h 25"/>
                    <a:gd name="T6" fmla="*/ 0 w 15"/>
                    <a:gd name="T7" fmla="*/ 25725114 h 25"/>
                    <a:gd name="T8" fmla="*/ 7419519 w 15"/>
                    <a:gd name="T9" fmla="*/ 31938864 h 25"/>
                    <a:gd name="T10" fmla="*/ 7419519 w 15"/>
                    <a:gd name="T11" fmla="*/ 31938864 h 25"/>
                    <a:gd name="T12" fmla="*/ 21806194 w 15"/>
                    <a:gd name="T13" fmla="*/ 25725114 h 25"/>
                    <a:gd name="T14" fmla="*/ 21806194 w 15"/>
                    <a:gd name="T15" fmla="*/ 25725114 h 25"/>
                    <a:gd name="T16" fmla="*/ 21806194 w 15"/>
                    <a:gd name="T17" fmla="*/ 19120353 h 25"/>
                    <a:gd name="T18" fmla="*/ 21806194 w 15"/>
                    <a:gd name="T19" fmla="*/ 19120353 h 25"/>
                    <a:gd name="T20" fmla="*/ 14405960 w 15"/>
                    <a:gd name="T21" fmla="*/ 6305175 h 25"/>
                    <a:gd name="T22" fmla="*/ 7419519 w 15"/>
                    <a:gd name="T23" fmla="*/ 0 h 25"/>
                    <a:gd name="T24" fmla="*/ 7419519 w 15"/>
                    <a:gd name="T25" fmla="*/ 0 h 25"/>
                    <a:gd name="T26" fmla="*/ 0 w 15"/>
                    <a:gd name="T27" fmla="*/ 6305175 h 25"/>
                    <a:gd name="T28" fmla="*/ 0 w 15"/>
                    <a:gd name="T29" fmla="*/ 6305175 h 25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5"/>
                    <a:gd name="T46" fmla="*/ 0 h 25"/>
                    <a:gd name="T47" fmla="*/ 15 w 15"/>
                    <a:gd name="T48" fmla="*/ 25 h 25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5" h="2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5" y="25"/>
                      </a:lnTo>
                      <a:lnTo>
                        <a:pt x="15" y="20"/>
                      </a:lnTo>
                      <a:lnTo>
                        <a:pt x="15" y="15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F6DC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</p:grpSp>
          <p:sp>
            <p:nvSpPr>
              <p:cNvPr id="3093" name="Freeform 66">
                <a:extLst>
                  <a:ext uri="{FF2B5EF4-FFF2-40B4-BE49-F238E27FC236}">
                    <a16:creationId xmlns:a16="http://schemas.microsoft.com/office/drawing/2014/main" id="{5B54D1C1-96E5-4ABC-807A-3FDB61279D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5" y="2256"/>
                <a:ext cx="441" cy="151"/>
              </a:xfrm>
              <a:custGeom>
                <a:avLst/>
                <a:gdLst>
                  <a:gd name="T0" fmla="*/ 1337 w 345"/>
                  <a:gd name="T1" fmla="*/ 0 h 125"/>
                  <a:gd name="T2" fmla="*/ 0 w 345"/>
                  <a:gd name="T3" fmla="*/ 660 h 125"/>
                  <a:gd name="T4" fmla="*/ 0 w 345"/>
                  <a:gd name="T5" fmla="*/ 693 h 125"/>
                  <a:gd name="T6" fmla="*/ 3669 w 345"/>
                  <a:gd name="T7" fmla="*/ 827 h 125"/>
                  <a:gd name="T8" fmla="*/ 3669 w 345"/>
                  <a:gd name="T9" fmla="*/ 827 h 125"/>
                  <a:gd name="T10" fmla="*/ 4023 w 345"/>
                  <a:gd name="T11" fmla="*/ 103 h 125"/>
                  <a:gd name="T12" fmla="*/ 3964 w 345"/>
                  <a:gd name="T13" fmla="*/ 30 h 125"/>
                  <a:gd name="T14" fmla="*/ 1337 w 345"/>
                  <a:gd name="T15" fmla="*/ 0 h 12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45"/>
                  <a:gd name="T25" fmla="*/ 0 h 125"/>
                  <a:gd name="T26" fmla="*/ 345 w 345"/>
                  <a:gd name="T27" fmla="*/ 125 h 12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45" h="125">
                    <a:moveTo>
                      <a:pt x="115" y="0"/>
                    </a:moveTo>
                    <a:lnTo>
                      <a:pt x="0" y="100"/>
                    </a:lnTo>
                    <a:lnTo>
                      <a:pt x="0" y="105"/>
                    </a:lnTo>
                    <a:lnTo>
                      <a:pt x="315" y="125"/>
                    </a:lnTo>
                    <a:lnTo>
                      <a:pt x="345" y="15"/>
                    </a:lnTo>
                    <a:lnTo>
                      <a:pt x="340" y="5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094" name="Freeform 67">
                <a:extLst>
                  <a:ext uri="{FF2B5EF4-FFF2-40B4-BE49-F238E27FC236}">
                    <a16:creationId xmlns:a16="http://schemas.microsoft.com/office/drawing/2014/main" id="{C78F5396-AF26-4FB2-8534-281F0D2E9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1" y="2160"/>
                <a:ext cx="478" cy="72"/>
              </a:xfrm>
              <a:custGeom>
                <a:avLst/>
                <a:gdLst>
                  <a:gd name="T0" fmla="*/ 923 w 374"/>
                  <a:gd name="T1" fmla="*/ 29 h 60"/>
                  <a:gd name="T2" fmla="*/ 923 w 374"/>
                  <a:gd name="T3" fmla="*/ 29 h 60"/>
                  <a:gd name="T4" fmla="*/ 528 w 374"/>
                  <a:gd name="T5" fmla="*/ 0 h 60"/>
                  <a:gd name="T6" fmla="*/ 173 w 374"/>
                  <a:gd name="T7" fmla="*/ 29 h 60"/>
                  <a:gd name="T8" fmla="*/ 59 w 374"/>
                  <a:gd name="T9" fmla="*/ 29 h 60"/>
                  <a:gd name="T10" fmla="*/ 0 w 374"/>
                  <a:gd name="T11" fmla="*/ 60 h 60"/>
                  <a:gd name="T12" fmla="*/ 0 w 374"/>
                  <a:gd name="T13" fmla="*/ 60 h 60"/>
                  <a:gd name="T14" fmla="*/ 0 w 374"/>
                  <a:gd name="T15" fmla="*/ 92 h 60"/>
                  <a:gd name="T16" fmla="*/ 123 w 374"/>
                  <a:gd name="T17" fmla="*/ 124 h 60"/>
                  <a:gd name="T18" fmla="*/ 528 w 374"/>
                  <a:gd name="T19" fmla="*/ 215 h 60"/>
                  <a:gd name="T20" fmla="*/ 1284 w 374"/>
                  <a:gd name="T21" fmla="*/ 282 h 60"/>
                  <a:gd name="T22" fmla="*/ 2261 w 374"/>
                  <a:gd name="T23" fmla="*/ 340 h 60"/>
                  <a:gd name="T24" fmla="*/ 2261 w 374"/>
                  <a:gd name="T25" fmla="*/ 340 h 60"/>
                  <a:gd name="T26" fmla="*/ 3590 w 374"/>
                  <a:gd name="T27" fmla="*/ 372 h 60"/>
                  <a:gd name="T28" fmla="*/ 4060 w 374"/>
                  <a:gd name="T29" fmla="*/ 372 h 60"/>
                  <a:gd name="T30" fmla="*/ 4060 w 374"/>
                  <a:gd name="T31" fmla="*/ 372 h 60"/>
                  <a:gd name="T32" fmla="*/ 4229 w 374"/>
                  <a:gd name="T33" fmla="*/ 340 h 60"/>
                  <a:gd name="T34" fmla="*/ 4353 w 374"/>
                  <a:gd name="T35" fmla="*/ 282 h 60"/>
                  <a:gd name="T36" fmla="*/ 4353 w 374"/>
                  <a:gd name="T37" fmla="*/ 215 h 60"/>
                  <a:gd name="T38" fmla="*/ 4293 w 374"/>
                  <a:gd name="T39" fmla="*/ 124 h 60"/>
                  <a:gd name="T40" fmla="*/ 4293 w 374"/>
                  <a:gd name="T41" fmla="*/ 124 h 60"/>
                  <a:gd name="T42" fmla="*/ 4117 w 374"/>
                  <a:gd name="T43" fmla="*/ 124 h 60"/>
                  <a:gd name="T44" fmla="*/ 3888 w 374"/>
                  <a:gd name="T45" fmla="*/ 92 h 60"/>
                  <a:gd name="T46" fmla="*/ 3080 w 374"/>
                  <a:gd name="T47" fmla="*/ 60 h 60"/>
                  <a:gd name="T48" fmla="*/ 1802 w 374"/>
                  <a:gd name="T49" fmla="*/ 29 h 60"/>
                  <a:gd name="T50" fmla="*/ 1802 w 374"/>
                  <a:gd name="T51" fmla="*/ 29 h 60"/>
                  <a:gd name="T52" fmla="*/ 923 w 374"/>
                  <a:gd name="T53" fmla="*/ 29 h 60"/>
                  <a:gd name="T54" fmla="*/ 923 w 374"/>
                  <a:gd name="T55" fmla="*/ 29 h 6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74"/>
                  <a:gd name="T85" fmla="*/ 0 h 60"/>
                  <a:gd name="T86" fmla="*/ 374 w 374"/>
                  <a:gd name="T87" fmla="*/ 60 h 6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74" h="60">
                    <a:moveTo>
                      <a:pt x="80" y="5"/>
                    </a:moveTo>
                    <a:lnTo>
                      <a:pt x="80" y="5"/>
                    </a:lnTo>
                    <a:lnTo>
                      <a:pt x="45" y="0"/>
                    </a:lnTo>
                    <a:lnTo>
                      <a:pt x="15" y="5"/>
                    </a:lnTo>
                    <a:lnTo>
                      <a:pt x="5" y="5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10" y="20"/>
                    </a:lnTo>
                    <a:lnTo>
                      <a:pt x="45" y="35"/>
                    </a:lnTo>
                    <a:lnTo>
                      <a:pt x="110" y="45"/>
                    </a:lnTo>
                    <a:lnTo>
                      <a:pt x="195" y="55"/>
                    </a:lnTo>
                    <a:lnTo>
                      <a:pt x="309" y="60"/>
                    </a:lnTo>
                    <a:lnTo>
                      <a:pt x="349" y="60"/>
                    </a:lnTo>
                    <a:lnTo>
                      <a:pt x="364" y="55"/>
                    </a:lnTo>
                    <a:lnTo>
                      <a:pt x="374" y="45"/>
                    </a:lnTo>
                    <a:lnTo>
                      <a:pt x="374" y="35"/>
                    </a:lnTo>
                    <a:lnTo>
                      <a:pt x="369" y="20"/>
                    </a:lnTo>
                    <a:lnTo>
                      <a:pt x="354" y="20"/>
                    </a:lnTo>
                    <a:lnTo>
                      <a:pt x="334" y="15"/>
                    </a:lnTo>
                    <a:lnTo>
                      <a:pt x="265" y="10"/>
                    </a:lnTo>
                    <a:lnTo>
                      <a:pt x="155" y="5"/>
                    </a:lnTo>
                    <a:lnTo>
                      <a:pt x="80" y="5"/>
                    </a:lnTo>
                    <a:close/>
                  </a:path>
                </a:pathLst>
              </a:custGeom>
              <a:solidFill>
                <a:srgbClr val="595E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095" name="Freeform 68">
                <a:extLst>
                  <a:ext uri="{FF2B5EF4-FFF2-40B4-BE49-F238E27FC236}">
                    <a16:creationId xmlns:a16="http://schemas.microsoft.com/office/drawing/2014/main" id="{1CE42BC0-A861-4A0D-B73B-E75C34FE4B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7" y="2525"/>
                <a:ext cx="2067" cy="571"/>
              </a:xfrm>
              <a:custGeom>
                <a:avLst/>
                <a:gdLst>
                  <a:gd name="T0" fmla="*/ 1382 w 1618"/>
                  <a:gd name="T1" fmla="*/ 70 h 471"/>
                  <a:gd name="T2" fmla="*/ 1382 w 1618"/>
                  <a:gd name="T3" fmla="*/ 70 h 471"/>
                  <a:gd name="T4" fmla="*/ 7052 w 1618"/>
                  <a:gd name="T5" fmla="*/ 346 h 471"/>
                  <a:gd name="T6" fmla="*/ 11329 w 1618"/>
                  <a:gd name="T7" fmla="*/ 552 h 471"/>
                  <a:gd name="T8" fmla="*/ 13013 w 1618"/>
                  <a:gd name="T9" fmla="*/ 616 h 471"/>
                  <a:gd name="T10" fmla="*/ 14049 w 1618"/>
                  <a:gd name="T11" fmla="*/ 652 h 471"/>
                  <a:gd name="T12" fmla="*/ 14049 w 1618"/>
                  <a:gd name="T13" fmla="*/ 652 h 471"/>
                  <a:gd name="T14" fmla="*/ 14681 w 1618"/>
                  <a:gd name="T15" fmla="*/ 616 h 471"/>
                  <a:gd name="T16" fmla="*/ 15385 w 1618"/>
                  <a:gd name="T17" fmla="*/ 552 h 471"/>
                  <a:gd name="T18" fmla="*/ 16698 w 1618"/>
                  <a:gd name="T19" fmla="*/ 312 h 471"/>
                  <a:gd name="T20" fmla="*/ 17866 w 1618"/>
                  <a:gd name="T21" fmla="*/ 103 h 471"/>
                  <a:gd name="T22" fmla="*/ 18390 w 1618"/>
                  <a:gd name="T23" fmla="*/ 33 h 471"/>
                  <a:gd name="T24" fmla="*/ 18736 w 1618"/>
                  <a:gd name="T25" fmla="*/ 0 h 471"/>
                  <a:gd name="T26" fmla="*/ 18736 w 1618"/>
                  <a:gd name="T27" fmla="*/ 0 h 471"/>
                  <a:gd name="T28" fmla="*/ 18685 w 1618"/>
                  <a:gd name="T29" fmla="*/ 70 h 471"/>
                  <a:gd name="T30" fmla="*/ 18685 w 1618"/>
                  <a:gd name="T31" fmla="*/ 70 h 471"/>
                  <a:gd name="T32" fmla="*/ 18450 w 1618"/>
                  <a:gd name="T33" fmla="*/ 205 h 471"/>
                  <a:gd name="T34" fmla="*/ 18218 w 1618"/>
                  <a:gd name="T35" fmla="*/ 447 h 471"/>
                  <a:gd name="T36" fmla="*/ 18218 w 1618"/>
                  <a:gd name="T37" fmla="*/ 447 h 471"/>
                  <a:gd name="T38" fmla="*/ 17572 w 1618"/>
                  <a:gd name="T39" fmla="*/ 897 h 471"/>
                  <a:gd name="T40" fmla="*/ 16883 w 1618"/>
                  <a:gd name="T41" fmla="*/ 1302 h 471"/>
                  <a:gd name="T42" fmla="*/ 16071 w 1618"/>
                  <a:gd name="T43" fmla="*/ 1678 h 471"/>
                  <a:gd name="T44" fmla="*/ 15261 w 1618"/>
                  <a:gd name="T45" fmla="*/ 2063 h 471"/>
                  <a:gd name="T46" fmla="*/ 14337 w 1618"/>
                  <a:gd name="T47" fmla="*/ 2409 h 471"/>
                  <a:gd name="T48" fmla="*/ 13350 w 1618"/>
                  <a:gd name="T49" fmla="*/ 2718 h 471"/>
                  <a:gd name="T50" fmla="*/ 12380 w 1618"/>
                  <a:gd name="T51" fmla="*/ 2990 h 471"/>
                  <a:gd name="T52" fmla="*/ 11270 w 1618"/>
                  <a:gd name="T53" fmla="*/ 3228 h 471"/>
                  <a:gd name="T54" fmla="*/ 11270 w 1618"/>
                  <a:gd name="T55" fmla="*/ 3228 h 471"/>
                  <a:gd name="T56" fmla="*/ 9943 w 1618"/>
                  <a:gd name="T57" fmla="*/ 3095 h 471"/>
                  <a:gd name="T58" fmla="*/ 9369 w 1618"/>
                  <a:gd name="T59" fmla="*/ 3031 h 471"/>
                  <a:gd name="T60" fmla="*/ 8790 w 1618"/>
                  <a:gd name="T61" fmla="*/ 2990 h 471"/>
                  <a:gd name="T62" fmla="*/ 8790 w 1618"/>
                  <a:gd name="T63" fmla="*/ 2990 h 471"/>
                  <a:gd name="T64" fmla="*/ 8558 w 1618"/>
                  <a:gd name="T65" fmla="*/ 2960 h 471"/>
                  <a:gd name="T66" fmla="*/ 8386 w 1618"/>
                  <a:gd name="T67" fmla="*/ 2884 h 471"/>
                  <a:gd name="T68" fmla="*/ 8034 w 1618"/>
                  <a:gd name="T69" fmla="*/ 2679 h 471"/>
                  <a:gd name="T70" fmla="*/ 7639 w 1618"/>
                  <a:gd name="T71" fmla="*/ 2409 h 471"/>
                  <a:gd name="T72" fmla="*/ 7220 w 1618"/>
                  <a:gd name="T73" fmla="*/ 2063 h 471"/>
                  <a:gd name="T74" fmla="*/ 6759 w 1618"/>
                  <a:gd name="T75" fmla="*/ 1752 h 471"/>
                  <a:gd name="T76" fmla="*/ 6362 w 1618"/>
                  <a:gd name="T77" fmla="*/ 1475 h 471"/>
                  <a:gd name="T78" fmla="*/ 6140 w 1618"/>
                  <a:gd name="T79" fmla="*/ 1335 h 471"/>
                  <a:gd name="T80" fmla="*/ 5908 w 1618"/>
                  <a:gd name="T81" fmla="*/ 1269 h 471"/>
                  <a:gd name="T82" fmla="*/ 5675 w 1618"/>
                  <a:gd name="T83" fmla="*/ 1199 h 471"/>
                  <a:gd name="T84" fmla="*/ 5441 w 1618"/>
                  <a:gd name="T85" fmla="*/ 1164 h 471"/>
                  <a:gd name="T86" fmla="*/ 5441 w 1618"/>
                  <a:gd name="T87" fmla="*/ 1164 h 471"/>
                  <a:gd name="T88" fmla="*/ 4747 w 1618"/>
                  <a:gd name="T89" fmla="*/ 1126 h 471"/>
                  <a:gd name="T90" fmla="*/ 4047 w 1618"/>
                  <a:gd name="T91" fmla="*/ 1063 h 471"/>
                  <a:gd name="T92" fmla="*/ 2713 w 1618"/>
                  <a:gd name="T93" fmla="*/ 897 h 471"/>
                  <a:gd name="T94" fmla="*/ 1382 w 1618"/>
                  <a:gd name="T95" fmla="*/ 687 h 471"/>
                  <a:gd name="T96" fmla="*/ 694 w 1618"/>
                  <a:gd name="T97" fmla="*/ 616 h 471"/>
                  <a:gd name="T98" fmla="*/ 59 w 1618"/>
                  <a:gd name="T99" fmla="*/ 582 h 471"/>
                  <a:gd name="T100" fmla="*/ 59 w 1618"/>
                  <a:gd name="T101" fmla="*/ 582 h 471"/>
                  <a:gd name="T102" fmla="*/ 0 w 1618"/>
                  <a:gd name="T103" fmla="*/ 480 h 471"/>
                  <a:gd name="T104" fmla="*/ 59 w 1618"/>
                  <a:gd name="T105" fmla="*/ 378 h 471"/>
                  <a:gd name="T106" fmla="*/ 59 w 1618"/>
                  <a:gd name="T107" fmla="*/ 378 h 471"/>
                  <a:gd name="T108" fmla="*/ 172 w 1618"/>
                  <a:gd name="T109" fmla="*/ 312 h 471"/>
                  <a:gd name="T110" fmla="*/ 346 w 1618"/>
                  <a:gd name="T111" fmla="*/ 236 h 471"/>
                  <a:gd name="T112" fmla="*/ 812 w 1618"/>
                  <a:gd name="T113" fmla="*/ 133 h 471"/>
                  <a:gd name="T114" fmla="*/ 1382 w 1618"/>
                  <a:gd name="T115" fmla="*/ 70 h 471"/>
                  <a:gd name="T116" fmla="*/ 1382 w 1618"/>
                  <a:gd name="T117" fmla="*/ 70 h 47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618"/>
                  <a:gd name="T178" fmla="*/ 0 h 471"/>
                  <a:gd name="T179" fmla="*/ 1618 w 1618"/>
                  <a:gd name="T180" fmla="*/ 471 h 47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618" h="471">
                    <a:moveTo>
                      <a:pt x="120" y="10"/>
                    </a:moveTo>
                    <a:lnTo>
                      <a:pt x="120" y="10"/>
                    </a:lnTo>
                    <a:lnTo>
                      <a:pt x="609" y="50"/>
                    </a:lnTo>
                    <a:lnTo>
                      <a:pt x="979" y="80"/>
                    </a:lnTo>
                    <a:lnTo>
                      <a:pt x="1124" y="90"/>
                    </a:lnTo>
                    <a:lnTo>
                      <a:pt x="1213" y="95"/>
                    </a:lnTo>
                    <a:lnTo>
                      <a:pt x="1268" y="90"/>
                    </a:lnTo>
                    <a:lnTo>
                      <a:pt x="1328" y="80"/>
                    </a:lnTo>
                    <a:lnTo>
                      <a:pt x="1443" y="45"/>
                    </a:lnTo>
                    <a:lnTo>
                      <a:pt x="1543" y="15"/>
                    </a:lnTo>
                    <a:lnTo>
                      <a:pt x="1588" y="5"/>
                    </a:lnTo>
                    <a:lnTo>
                      <a:pt x="1618" y="0"/>
                    </a:lnTo>
                    <a:lnTo>
                      <a:pt x="1613" y="10"/>
                    </a:lnTo>
                    <a:lnTo>
                      <a:pt x="1593" y="30"/>
                    </a:lnTo>
                    <a:lnTo>
                      <a:pt x="1573" y="65"/>
                    </a:lnTo>
                    <a:lnTo>
                      <a:pt x="1518" y="130"/>
                    </a:lnTo>
                    <a:lnTo>
                      <a:pt x="1458" y="190"/>
                    </a:lnTo>
                    <a:lnTo>
                      <a:pt x="1388" y="245"/>
                    </a:lnTo>
                    <a:lnTo>
                      <a:pt x="1318" y="301"/>
                    </a:lnTo>
                    <a:lnTo>
                      <a:pt x="1238" y="351"/>
                    </a:lnTo>
                    <a:lnTo>
                      <a:pt x="1153" y="396"/>
                    </a:lnTo>
                    <a:lnTo>
                      <a:pt x="1069" y="436"/>
                    </a:lnTo>
                    <a:lnTo>
                      <a:pt x="974" y="471"/>
                    </a:lnTo>
                    <a:lnTo>
                      <a:pt x="859" y="451"/>
                    </a:lnTo>
                    <a:lnTo>
                      <a:pt x="809" y="441"/>
                    </a:lnTo>
                    <a:lnTo>
                      <a:pt x="759" y="436"/>
                    </a:lnTo>
                    <a:lnTo>
                      <a:pt x="739" y="431"/>
                    </a:lnTo>
                    <a:lnTo>
                      <a:pt x="724" y="421"/>
                    </a:lnTo>
                    <a:lnTo>
                      <a:pt x="694" y="391"/>
                    </a:lnTo>
                    <a:lnTo>
                      <a:pt x="659" y="351"/>
                    </a:lnTo>
                    <a:lnTo>
                      <a:pt x="624" y="301"/>
                    </a:lnTo>
                    <a:lnTo>
                      <a:pt x="584" y="255"/>
                    </a:lnTo>
                    <a:lnTo>
                      <a:pt x="549" y="215"/>
                    </a:lnTo>
                    <a:lnTo>
                      <a:pt x="530" y="195"/>
                    </a:lnTo>
                    <a:lnTo>
                      <a:pt x="510" y="185"/>
                    </a:lnTo>
                    <a:lnTo>
                      <a:pt x="490" y="175"/>
                    </a:lnTo>
                    <a:lnTo>
                      <a:pt x="470" y="170"/>
                    </a:lnTo>
                    <a:lnTo>
                      <a:pt x="410" y="165"/>
                    </a:lnTo>
                    <a:lnTo>
                      <a:pt x="350" y="155"/>
                    </a:lnTo>
                    <a:lnTo>
                      <a:pt x="235" y="130"/>
                    </a:lnTo>
                    <a:lnTo>
                      <a:pt x="120" y="100"/>
                    </a:lnTo>
                    <a:lnTo>
                      <a:pt x="60" y="90"/>
                    </a:lnTo>
                    <a:lnTo>
                      <a:pt x="5" y="85"/>
                    </a:lnTo>
                    <a:lnTo>
                      <a:pt x="0" y="70"/>
                    </a:lnTo>
                    <a:lnTo>
                      <a:pt x="5" y="55"/>
                    </a:lnTo>
                    <a:lnTo>
                      <a:pt x="15" y="45"/>
                    </a:lnTo>
                    <a:lnTo>
                      <a:pt x="30" y="35"/>
                    </a:lnTo>
                    <a:lnTo>
                      <a:pt x="70" y="20"/>
                    </a:lnTo>
                    <a:lnTo>
                      <a:pt x="120" y="1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096" name="Freeform 69">
                <a:extLst>
                  <a:ext uri="{FF2B5EF4-FFF2-40B4-BE49-F238E27FC236}">
                    <a16:creationId xmlns:a16="http://schemas.microsoft.com/office/drawing/2014/main" id="{43C4F014-93BF-4AF9-A0BF-3468CD3A61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" y="2269"/>
                <a:ext cx="862" cy="169"/>
              </a:xfrm>
              <a:custGeom>
                <a:avLst/>
                <a:gdLst>
                  <a:gd name="T0" fmla="*/ 762 w 674"/>
                  <a:gd name="T1" fmla="*/ 852 h 140"/>
                  <a:gd name="T2" fmla="*/ 762 w 674"/>
                  <a:gd name="T3" fmla="*/ 852 h 140"/>
                  <a:gd name="T4" fmla="*/ 2984 w 674"/>
                  <a:gd name="T5" fmla="*/ 920 h 140"/>
                  <a:gd name="T6" fmla="*/ 4690 w 674"/>
                  <a:gd name="T7" fmla="*/ 920 h 140"/>
                  <a:gd name="T8" fmla="*/ 5800 w 674"/>
                  <a:gd name="T9" fmla="*/ 920 h 140"/>
                  <a:gd name="T10" fmla="*/ 5800 w 674"/>
                  <a:gd name="T11" fmla="*/ 920 h 140"/>
                  <a:gd name="T12" fmla="*/ 6425 w 674"/>
                  <a:gd name="T13" fmla="*/ 852 h 140"/>
                  <a:gd name="T14" fmla="*/ 7126 w 674"/>
                  <a:gd name="T15" fmla="*/ 722 h 140"/>
                  <a:gd name="T16" fmla="*/ 7887 w 674"/>
                  <a:gd name="T17" fmla="*/ 558 h 140"/>
                  <a:gd name="T18" fmla="*/ 7887 w 674"/>
                  <a:gd name="T19" fmla="*/ 0 h 140"/>
                  <a:gd name="T20" fmla="*/ 7887 w 674"/>
                  <a:gd name="T21" fmla="*/ 0 h 140"/>
                  <a:gd name="T22" fmla="*/ 6599 w 674"/>
                  <a:gd name="T23" fmla="*/ 0 h 140"/>
                  <a:gd name="T24" fmla="*/ 4452 w 674"/>
                  <a:gd name="T25" fmla="*/ 0 h 140"/>
                  <a:gd name="T26" fmla="*/ 4452 w 674"/>
                  <a:gd name="T27" fmla="*/ 0 h 140"/>
                  <a:gd name="T28" fmla="*/ 2867 w 674"/>
                  <a:gd name="T29" fmla="*/ 63 h 140"/>
                  <a:gd name="T30" fmla="*/ 1929 w 674"/>
                  <a:gd name="T31" fmla="*/ 133 h 140"/>
                  <a:gd name="T32" fmla="*/ 762 w 674"/>
                  <a:gd name="T33" fmla="*/ 234 h 140"/>
                  <a:gd name="T34" fmla="*/ 762 w 674"/>
                  <a:gd name="T35" fmla="*/ 234 h 140"/>
                  <a:gd name="T36" fmla="*/ 294 w 674"/>
                  <a:gd name="T37" fmla="*/ 325 h 140"/>
                  <a:gd name="T38" fmla="*/ 123 w 674"/>
                  <a:gd name="T39" fmla="*/ 392 h 140"/>
                  <a:gd name="T40" fmla="*/ 59 w 674"/>
                  <a:gd name="T41" fmla="*/ 421 h 140"/>
                  <a:gd name="T42" fmla="*/ 0 w 674"/>
                  <a:gd name="T43" fmla="*/ 495 h 140"/>
                  <a:gd name="T44" fmla="*/ 0 w 674"/>
                  <a:gd name="T45" fmla="*/ 558 h 140"/>
                  <a:gd name="T46" fmla="*/ 123 w 674"/>
                  <a:gd name="T47" fmla="*/ 655 h 140"/>
                  <a:gd name="T48" fmla="*/ 294 w 674"/>
                  <a:gd name="T49" fmla="*/ 722 h 140"/>
                  <a:gd name="T50" fmla="*/ 529 w 674"/>
                  <a:gd name="T51" fmla="*/ 789 h 140"/>
                  <a:gd name="T52" fmla="*/ 762 w 674"/>
                  <a:gd name="T53" fmla="*/ 852 h 140"/>
                  <a:gd name="T54" fmla="*/ 762 w 674"/>
                  <a:gd name="T55" fmla="*/ 852 h 14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674"/>
                  <a:gd name="T85" fmla="*/ 0 h 140"/>
                  <a:gd name="T86" fmla="*/ 674 w 674"/>
                  <a:gd name="T87" fmla="*/ 140 h 14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674" h="140">
                    <a:moveTo>
                      <a:pt x="65" y="130"/>
                    </a:moveTo>
                    <a:lnTo>
                      <a:pt x="65" y="130"/>
                    </a:lnTo>
                    <a:lnTo>
                      <a:pt x="255" y="140"/>
                    </a:lnTo>
                    <a:lnTo>
                      <a:pt x="400" y="140"/>
                    </a:lnTo>
                    <a:lnTo>
                      <a:pt x="495" y="140"/>
                    </a:lnTo>
                    <a:lnTo>
                      <a:pt x="549" y="130"/>
                    </a:lnTo>
                    <a:lnTo>
                      <a:pt x="609" y="110"/>
                    </a:lnTo>
                    <a:lnTo>
                      <a:pt x="674" y="85"/>
                    </a:lnTo>
                    <a:lnTo>
                      <a:pt x="674" y="0"/>
                    </a:lnTo>
                    <a:lnTo>
                      <a:pt x="564" y="0"/>
                    </a:lnTo>
                    <a:lnTo>
                      <a:pt x="380" y="0"/>
                    </a:lnTo>
                    <a:lnTo>
                      <a:pt x="245" y="10"/>
                    </a:lnTo>
                    <a:lnTo>
                      <a:pt x="165" y="20"/>
                    </a:lnTo>
                    <a:lnTo>
                      <a:pt x="65" y="35"/>
                    </a:lnTo>
                    <a:lnTo>
                      <a:pt x="25" y="50"/>
                    </a:lnTo>
                    <a:lnTo>
                      <a:pt x="10" y="60"/>
                    </a:lnTo>
                    <a:lnTo>
                      <a:pt x="5" y="65"/>
                    </a:lnTo>
                    <a:lnTo>
                      <a:pt x="0" y="75"/>
                    </a:lnTo>
                    <a:lnTo>
                      <a:pt x="0" y="85"/>
                    </a:lnTo>
                    <a:lnTo>
                      <a:pt x="10" y="100"/>
                    </a:lnTo>
                    <a:lnTo>
                      <a:pt x="25" y="110"/>
                    </a:lnTo>
                    <a:lnTo>
                      <a:pt x="45" y="120"/>
                    </a:lnTo>
                    <a:lnTo>
                      <a:pt x="65" y="13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097" name="Freeform 70">
                <a:extLst>
                  <a:ext uri="{FF2B5EF4-FFF2-40B4-BE49-F238E27FC236}">
                    <a16:creationId xmlns:a16="http://schemas.microsoft.com/office/drawing/2014/main" id="{19370F11-1337-486B-8F81-EECB169189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0" y="1976"/>
                <a:ext cx="158" cy="250"/>
              </a:xfrm>
              <a:custGeom>
                <a:avLst/>
                <a:gdLst>
                  <a:gd name="T0" fmla="*/ 736 w 124"/>
                  <a:gd name="T1" fmla="*/ 1329 h 206"/>
                  <a:gd name="T2" fmla="*/ 736 w 124"/>
                  <a:gd name="T3" fmla="*/ 1329 h 206"/>
                  <a:gd name="T4" fmla="*/ 835 w 124"/>
                  <a:gd name="T5" fmla="*/ 1392 h 206"/>
                  <a:gd name="T6" fmla="*/ 942 w 124"/>
                  <a:gd name="T7" fmla="*/ 1428 h 206"/>
                  <a:gd name="T8" fmla="*/ 1117 w 124"/>
                  <a:gd name="T9" fmla="*/ 1428 h 206"/>
                  <a:gd name="T10" fmla="*/ 1117 w 124"/>
                  <a:gd name="T11" fmla="*/ 1428 h 206"/>
                  <a:gd name="T12" fmla="*/ 1395 w 124"/>
                  <a:gd name="T13" fmla="*/ 1428 h 206"/>
                  <a:gd name="T14" fmla="*/ 1395 w 124"/>
                  <a:gd name="T15" fmla="*/ 1428 h 206"/>
                  <a:gd name="T16" fmla="*/ 1348 w 124"/>
                  <a:gd name="T17" fmla="*/ 1222 h 206"/>
                  <a:gd name="T18" fmla="*/ 1289 w 124"/>
                  <a:gd name="T19" fmla="*/ 1007 h 206"/>
                  <a:gd name="T20" fmla="*/ 1232 w 124"/>
                  <a:gd name="T21" fmla="*/ 835 h 206"/>
                  <a:gd name="T22" fmla="*/ 1232 w 124"/>
                  <a:gd name="T23" fmla="*/ 835 h 206"/>
                  <a:gd name="T24" fmla="*/ 996 w 124"/>
                  <a:gd name="T25" fmla="*/ 379 h 206"/>
                  <a:gd name="T26" fmla="*/ 893 w 124"/>
                  <a:gd name="T27" fmla="*/ 170 h 206"/>
                  <a:gd name="T28" fmla="*/ 835 w 124"/>
                  <a:gd name="T29" fmla="*/ 72 h 206"/>
                  <a:gd name="T30" fmla="*/ 835 w 124"/>
                  <a:gd name="T31" fmla="*/ 72 h 206"/>
                  <a:gd name="T32" fmla="*/ 674 w 124"/>
                  <a:gd name="T33" fmla="*/ 33 h 206"/>
                  <a:gd name="T34" fmla="*/ 401 w 124"/>
                  <a:gd name="T35" fmla="*/ 0 h 206"/>
                  <a:gd name="T36" fmla="*/ 172 w 124"/>
                  <a:gd name="T37" fmla="*/ 0 h 206"/>
                  <a:gd name="T38" fmla="*/ 0 w 124"/>
                  <a:gd name="T39" fmla="*/ 33 h 206"/>
                  <a:gd name="T40" fmla="*/ 0 w 124"/>
                  <a:gd name="T41" fmla="*/ 33 h 206"/>
                  <a:gd name="T42" fmla="*/ 0 w 124"/>
                  <a:gd name="T43" fmla="*/ 133 h 206"/>
                  <a:gd name="T44" fmla="*/ 0 w 124"/>
                  <a:gd name="T45" fmla="*/ 312 h 206"/>
                  <a:gd name="T46" fmla="*/ 59 w 124"/>
                  <a:gd name="T47" fmla="*/ 619 h 206"/>
                  <a:gd name="T48" fmla="*/ 59 w 124"/>
                  <a:gd name="T49" fmla="*/ 619 h 206"/>
                  <a:gd name="T50" fmla="*/ 674 w 124"/>
                  <a:gd name="T51" fmla="*/ 1290 h 206"/>
                  <a:gd name="T52" fmla="*/ 736 w 124"/>
                  <a:gd name="T53" fmla="*/ 1329 h 20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24"/>
                  <a:gd name="T82" fmla="*/ 0 h 206"/>
                  <a:gd name="T83" fmla="*/ 124 w 124"/>
                  <a:gd name="T84" fmla="*/ 206 h 20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24" h="206">
                    <a:moveTo>
                      <a:pt x="65" y="191"/>
                    </a:moveTo>
                    <a:lnTo>
                      <a:pt x="65" y="191"/>
                    </a:lnTo>
                    <a:lnTo>
                      <a:pt x="74" y="201"/>
                    </a:lnTo>
                    <a:lnTo>
                      <a:pt x="84" y="206"/>
                    </a:lnTo>
                    <a:lnTo>
                      <a:pt x="99" y="206"/>
                    </a:lnTo>
                    <a:lnTo>
                      <a:pt x="124" y="206"/>
                    </a:lnTo>
                    <a:lnTo>
                      <a:pt x="119" y="176"/>
                    </a:lnTo>
                    <a:lnTo>
                      <a:pt x="114" y="145"/>
                    </a:lnTo>
                    <a:lnTo>
                      <a:pt x="109" y="120"/>
                    </a:lnTo>
                    <a:lnTo>
                      <a:pt x="89" y="55"/>
                    </a:lnTo>
                    <a:lnTo>
                      <a:pt x="79" y="25"/>
                    </a:lnTo>
                    <a:lnTo>
                      <a:pt x="74" y="10"/>
                    </a:lnTo>
                    <a:lnTo>
                      <a:pt x="60" y="5"/>
                    </a:lnTo>
                    <a:lnTo>
                      <a:pt x="35" y="0"/>
                    </a:lnTo>
                    <a:lnTo>
                      <a:pt x="15" y="0"/>
                    </a:lnTo>
                    <a:lnTo>
                      <a:pt x="0" y="5"/>
                    </a:lnTo>
                    <a:lnTo>
                      <a:pt x="0" y="20"/>
                    </a:lnTo>
                    <a:lnTo>
                      <a:pt x="0" y="45"/>
                    </a:lnTo>
                    <a:lnTo>
                      <a:pt x="5" y="90"/>
                    </a:lnTo>
                    <a:lnTo>
                      <a:pt x="60" y="186"/>
                    </a:lnTo>
                    <a:lnTo>
                      <a:pt x="65" y="191"/>
                    </a:lnTo>
                    <a:close/>
                  </a:path>
                </a:pathLst>
              </a:custGeom>
              <a:solidFill>
                <a:srgbClr val="A9B6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098" name="Freeform 71">
                <a:extLst>
                  <a:ext uri="{FF2B5EF4-FFF2-40B4-BE49-F238E27FC236}">
                    <a16:creationId xmlns:a16="http://schemas.microsoft.com/office/drawing/2014/main" id="{D41E3D35-14B0-4085-AA6C-5A561EF30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9" y="1988"/>
                <a:ext cx="294" cy="220"/>
              </a:xfrm>
              <a:custGeom>
                <a:avLst/>
                <a:gdLst>
                  <a:gd name="T0" fmla="*/ 0 w 230"/>
                  <a:gd name="T1" fmla="*/ 34 h 181"/>
                  <a:gd name="T2" fmla="*/ 528 w 230"/>
                  <a:gd name="T3" fmla="*/ 1168 h 181"/>
                  <a:gd name="T4" fmla="*/ 2684 w 230"/>
                  <a:gd name="T5" fmla="*/ 1274 h 181"/>
                  <a:gd name="T6" fmla="*/ 2041 w 230"/>
                  <a:gd name="T7" fmla="*/ 0 h 181"/>
                  <a:gd name="T8" fmla="*/ 0 w 230"/>
                  <a:gd name="T9" fmla="*/ 34 h 1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81"/>
                  <a:gd name="T17" fmla="*/ 230 w 230"/>
                  <a:gd name="T18" fmla="*/ 181 h 1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81">
                    <a:moveTo>
                      <a:pt x="0" y="5"/>
                    </a:moveTo>
                    <a:lnTo>
                      <a:pt x="45" y="166"/>
                    </a:lnTo>
                    <a:lnTo>
                      <a:pt x="230" y="181"/>
                    </a:lnTo>
                    <a:lnTo>
                      <a:pt x="175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6F7A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099" name="Freeform 72">
                <a:extLst>
                  <a:ext uri="{FF2B5EF4-FFF2-40B4-BE49-F238E27FC236}">
                    <a16:creationId xmlns:a16="http://schemas.microsoft.com/office/drawing/2014/main" id="{EDBE4F71-96DF-47EB-8340-D1999B26F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3" y="2172"/>
                <a:ext cx="1251" cy="260"/>
              </a:xfrm>
              <a:custGeom>
                <a:avLst/>
                <a:gdLst>
                  <a:gd name="T0" fmla="*/ 8775 w 978"/>
                  <a:gd name="T1" fmla="*/ 1438 h 215"/>
                  <a:gd name="T2" fmla="*/ 8775 w 978"/>
                  <a:gd name="T3" fmla="*/ 1438 h 215"/>
                  <a:gd name="T4" fmla="*/ 9553 w 978"/>
                  <a:gd name="T5" fmla="*/ 1301 h 215"/>
                  <a:gd name="T6" fmla="*/ 10242 w 978"/>
                  <a:gd name="T7" fmla="*/ 1173 h 215"/>
                  <a:gd name="T8" fmla="*/ 10534 w 978"/>
                  <a:gd name="T9" fmla="*/ 1064 h 215"/>
                  <a:gd name="T10" fmla="*/ 10832 w 978"/>
                  <a:gd name="T11" fmla="*/ 937 h 215"/>
                  <a:gd name="T12" fmla="*/ 10832 w 978"/>
                  <a:gd name="T13" fmla="*/ 937 h 215"/>
                  <a:gd name="T14" fmla="*/ 11173 w 978"/>
                  <a:gd name="T15" fmla="*/ 736 h 215"/>
                  <a:gd name="T16" fmla="*/ 11357 w 978"/>
                  <a:gd name="T17" fmla="*/ 602 h 215"/>
                  <a:gd name="T18" fmla="*/ 11470 w 978"/>
                  <a:gd name="T19" fmla="*/ 504 h 215"/>
                  <a:gd name="T20" fmla="*/ 11470 w 978"/>
                  <a:gd name="T21" fmla="*/ 504 h 215"/>
                  <a:gd name="T22" fmla="*/ 11224 w 978"/>
                  <a:gd name="T23" fmla="*/ 473 h 215"/>
                  <a:gd name="T24" fmla="*/ 10645 w 978"/>
                  <a:gd name="T25" fmla="*/ 330 h 215"/>
                  <a:gd name="T26" fmla="*/ 9718 w 978"/>
                  <a:gd name="T27" fmla="*/ 163 h 215"/>
                  <a:gd name="T28" fmla="*/ 9193 w 978"/>
                  <a:gd name="T29" fmla="*/ 133 h 215"/>
                  <a:gd name="T30" fmla="*/ 8488 w 978"/>
                  <a:gd name="T31" fmla="*/ 70 h 215"/>
                  <a:gd name="T32" fmla="*/ 8488 w 978"/>
                  <a:gd name="T33" fmla="*/ 70 h 215"/>
                  <a:gd name="T34" fmla="*/ 6559 w 978"/>
                  <a:gd name="T35" fmla="*/ 33 h 215"/>
                  <a:gd name="T36" fmla="*/ 4034 w 978"/>
                  <a:gd name="T37" fmla="*/ 0 h 215"/>
                  <a:gd name="T38" fmla="*/ 881 w 978"/>
                  <a:gd name="T39" fmla="*/ 0 h 215"/>
                  <a:gd name="T40" fmla="*/ 881 w 978"/>
                  <a:gd name="T41" fmla="*/ 0 h 215"/>
                  <a:gd name="T42" fmla="*/ 586 w 978"/>
                  <a:gd name="T43" fmla="*/ 133 h 215"/>
                  <a:gd name="T44" fmla="*/ 356 w 978"/>
                  <a:gd name="T45" fmla="*/ 299 h 215"/>
                  <a:gd name="T46" fmla="*/ 123 w 978"/>
                  <a:gd name="T47" fmla="*/ 473 h 215"/>
                  <a:gd name="T48" fmla="*/ 59 w 978"/>
                  <a:gd name="T49" fmla="*/ 572 h 215"/>
                  <a:gd name="T50" fmla="*/ 0 w 978"/>
                  <a:gd name="T51" fmla="*/ 670 h 215"/>
                  <a:gd name="T52" fmla="*/ 59 w 978"/>
                  <a:gd name="T53" fmla="*/ 736 h 215"/>
                  <a:gd name="T54" fmla="*/ 123 w 978"/>
                  <a:gd name="T55" fmla="*/ 837 h 215"/>
                  <a:gd name="T56" fmla="*/ 294 w 978"/>
                  <a:gd name="T57" fmla="*/ 937 h 215"/>
                  <a:gd name="T58" fmla="*/ 535 w 978"/>
                  <a:gd name="T59" fmla="*/ 1000 h 215"/>
                  <a:gd name="T60" fmla="*/ 881 w 978"/>
                  <a:gd name="T61" fmla="*/ 1064 h 215"/>
                  <a:gd name="T62" fmla="*/ 1344 w 978"/>
                  <a:gd name="T63" fmla="*/ 1138 h 215"/>
                  <a:gd name="T64" fmla="*/ 1344 w 978"/>
                  <a:gd name="T65" fmla="*/ 1138 h 215"/>
                  <a:gd name="T66" fmla="*/ 2405 w 978"/>
                  <a:gd name="T67" fmla="*/ 1240 h 215"/>
                  <a:gd name="T68" fmla="*/ 3570 w 978"/>
                  <a:gd name="T69" fmla="*/ 1301 h 215"/>
                  <a:gd name="T70" fmla="*/ 6021 w 978"/>
                  <a:gd name="T71" fmla="*/ 1405 h 215"/>
                  <a:gd name="T72" fmla="*/ 8775 w 978"/>
                  <a:gd name="T73" fmla="*/ 1438 h 215"/>
                  <a:gd name="T74" fmla="*/ 8775 w 978"/>
                  <a:gd name="T75" fmla="*/ 1438 h 21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978"/>
                  <a:gd name="T115" fmla="*/ 0 h 215"/>
                  <a:gd name="T116" fmla="*/ 978 w 978"/>
                  <a:gd name="T117" fmla="*/ 215 h 21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978" h="215">
                    <a:moveTo>
                      <a:pt x="749" y="215"/>
                    </a:moveTo>
                    <a:lnTo>
                      <a:pt x="749" y="215"/>
                    </a:lnTo>
                    <a:lnTo>
                      <a:pt x="814" y="195"/>
                    </a:lnTo>
                    <a:lnTo>
                      <a:pt x="873" y="175"/>
                    </a:lnTo>
                    <a:lnTo>
                      <a:pt x="898" y="160"/>
                    </a:lnTo>
                    <a:lnTo>
                      <a:pt x="923" y="140"/>
                    </a:lnTo>
                    <a:lnTo>
                      <a:pt x="953" y="110"/>
                    </a:lnTo>
                    <a:lnTo>
                      <a:pt x="968" y="90"/>
                    </a:lnTo>
                    <a:lnTo>
                      <a:pt x="978" y="75"/>
                    </a:lnTo>
                    <a:lnTo>
                      <a:pt x="958" y="70"/>
                    </a:lnTo>
                    <a:lnTo>
                      <a:pt x="908" y="50"/>
                    </a:lnTo>
                    <a:lnTo>
                      <a:pt x="829" y="25"/>
                    </a:lnTo>
                    <a:lnTo>
                      <a:pt x="784" y="20"/>
                    </a:lnTo>
                    <a:lnTo>
                      <a:pt x="724" y="10"/>
                    </a:lnTo>
                    <a:lnTo>
                      <a:pt x="559" y="5"/>
                    </a:lnTo>
                    <a:lnTo>
                      <a:pt x="344" y="0"/>
                    </a:lnTo>
                    <a:lnTo>
                      <a:pt x="75" y="0"/>
                    </a:lnTo>
                    <a:lnTo>
                      <a:pt x="50" y="20"/>
                    </a:lnTo>
                    <a:lnTo>
                      <a:pt x="30" y="45"/>
                    </a:lnTo>
                    <a:lnTo>
                      <a:pt x="10" y="70"/>
                    </a:lnTo>
                    <a:lnTo>
                      <a:pt x="5" y="85"/>
                    </a:lnTo>
                    <a:lnTo>
                      <a:pt x="0" y="100"/>
                    </a:lnTo>
                    <a:lnTo>
                      <a:pt x="5" y="110"/>
                    </a:lnTo>
                    <a:lnTo>
                      <a:pt x="10" y="125"/>
                    </a:lnTo>
                    <a:lnTo>
                      <a:pt x="25" y="140"/>
                    </a:lnTo>
                    <a:lnTo>
                      <a:pt x="45" y="150"/>
                    </a:lnTo>
                    <a:lnTo>
                      <a:pt x="75" y="160"/>
                    </a:lnTo>
                    <a:lnTo>
                      <a:pt x="115" y="170"/>
                    </a:lnTo>
                    <a:lnTo>
                      <a:pt x="205" y="185"/>
                    </a:lnTo>
                    <a:lnTo>
                      <a:pt x="304" y="195"/>
                    </a:lnTo>
                    <a:lnTo>
                      <a:pt x="514" y="210"/>
                    </a:lnTo>
                    <a:lnTo>
                      <a:pt x="749" y="215"/>
                    </a:lnTo>
                    <a:close/>
                  </a:path>
                </a:pathLst>
              </a:custGeom>
              <a:solidFill>
                <a:srgbClr val="8291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00" name="Freeform 73">
                <a:extLst>
                  <a:ext uri="{FF2B5EF4-FFF2-40B4-BE49-F238E27FC236}">
                    <a16:creationId xmlns:a16="http://schemas.microsoft.com/office/drawing/2014/main" id="{1E4F0ABA-6BA9-45CC-AB5C-6C5D297FCD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1" y="2220"/>
                <a:ext cx="873" cy="67"/>
              </a:xfrm>
              <a:custGeom>
                <a:avLst/>
                <a:gdLst>
                  <a:gd name="T0" fmla="*/ 0 w 683"/>
                  <a:gd name="T1" fmla="*/ 0 h 55"/>
                  <a:gd name="T2" fmla="*/ 7948 w 683"/>
                  <a:gd name="T3" fmla="*/ 359 h 55"/>
                  <a:gd name="T4" fmla="*/ 7839 w 683"/>
                  <a:gd name="T5" fmla="*/ 401 h 55"/>
                  <a:gd name="T6" fmla="*/ 0 w 683"/>
                  <a:gd name="T7" fmla="*/ 0 h 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3"/>
                  <a:gd name="T13" fmla="*/ 0 h 55"/>
                  <a:gd name="T14" fmla="*/ 683 w 683"/>
                  <a:gd name="T15" fmla="*/ 55 h 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3" h="55">
                    <a:moveTo>
                      <a:pt x="0" y="0"/>
                    </a:moveTo>
                    <a:lnTo>
                      <a:pt x="683" y="50"/>
                    </a:lnTo>
                    <a:lnTo>
                      <a:pt x="674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01" name="Freeform 74">
                <a:extLst>
                  <a:ext uri="{FF2B5EF4-FFF2-40B4-BE49-F238E27FC236}">
                    <a16:creationId xmlns:a16="http://schemas.microsoft.com/office/drawing/2014/main" id="{99BDAEC9-C48F-41FE-869A-A8DB024B8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5" y="2244"/>
                <a:ext cx="875" cy="73"/>
              </a:xfrm>
              <a:custGeom>
                <a:avLst/>
                <a:gdLst>
                  <a:gd name="T0" fmla="*/ 0 w 684"/>
                  <a:gd name="T1" fmla="*/ 0 h 60"/>
                  <a:gd name="T2" fmla="*/ 8023 w 684"/>
                  <a:gd name="T3" fmla="*/ 355 h 60"/>
                  <a:gd name="T4" fmla="*/ 7911 w 684"/>
                  <a:gd name="T5" fmla="*/ 423 h 60"/>
                  <a:gd name="T6" fmla="*/ 0 w 684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4"/>
                  <a:gd name="T13" fmla="*/ 0 h 60"/>
                  <a:gd name="T14" fmla="*/ 684 w 684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4" h="60">
                    <a:moveTo>
                      <a:pt x="0" y="0"/>
                    </a:moveTo>
                    <a:lnTo>
                      <a:pt x="684" y="50"/>
                    </a:lnTo>
                    <a:lnTo>
                      <a:pt x="674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02" name="Freeform 75">
                <a:extLst>
                  <a:ext uri="{FF2B5EF4-FFF2-40B4-BE49-F238E27FC236}">
                    <a16:creationId xmlns:a16="http://schemas.microsoft.com/office/drawing/2014/main" id="{C7E241D8-8B5E-4571-95CD-A644423367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4" y="2275"/>
                <a:ext cx="874" cy="72"/>
              </a:xfrm>
              <a:custGeom>
                <a:avLst/>
                <a:gdLst>
                  <a:gd name="T0" fmla="*/ 0 w 684"/>
                  <a:gd name="T1" fmla="*/ 0 h 60"/>
                  <a:gd name="T2" fmla="*/ 7934 w 684"/>
                  <a:gd name="T3" fmla="*/ 340 h 60"/>
                  <a:gd name="T4" fmla="*/ 7821 w 684"/>
                  <a:gd name="T5" fmla="*/ 372 h 60"/>
                  <a:gd name="T6" fmla="*/ 0 w 684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4"/>
                  <a:gd name="T13" fmla="*/ 0 h 60"/>
                  <a:gd name="T14" fmla="*/ 684 w 684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4" h="60">
                    <a:moveTo>
                      <a:pt x="0" y="0"/>
                    </a:moveTo>
                    <a:lnTo>
                      <a:pt x="684" y="55"/>
                    </a:lnTo>
                    <a:lnTo>
                      <a:pt x="674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03" name="Freeform 76">
                <a:extLst>
                  <a:ext uri="{FF2B5EF4-FFF2-40B4-BE49-F238E27FC236}">
                    <a16:creationId xmlns:a16="http://schemas.microsoft.com/office/drawing/2014/main" id="{94A6CEB3-BA4F-47F3-A0AB-A3F8DBAFC5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2" y="2311"/>
                <a:ext cx="874" cy="67"/>
              </a:xfrm>
              <a:custGeom>
                <a:avLst/>
                <a:gdLst>
                  <a:gd name="T0" fmla="*/ 0 w 684"/>
                  <a:gd name="T1" fmla="*/ 0 h 55"/>
                  <a:gd name="T2" fmla="*/ 7934 w 684"/>
                  <a:gd name="T3" fmla="*/ 359 h 55"/>
                  <a:gd name="T4" fmla="*/ 7821 w 684"/>
                  <a:gd name="T5" fmla="*/ 401 h 55"/>
                  <a:gd name="T6" fmla="*/ 0 w 684"/>
                  <a:gd name="T7" fmla="*/ 0 h 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4"/>
                  <a:gd name="T13" fmla="*/ 0 h 55"/>
                  <a:gd name="T14" fmla="*/ 684 w 684"/>
                  <a:gd name="T15" fmla="*/ 55 h 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4" h="55">
                    <a:moveTo>
                      <a:pt x="0" y="0"/>
                    </a:moveTo>
                    <a:lnTo>
                      <a:pt x="684" y="50"/>
                    </a:lnTo>
                    <a:lnTo>
                      <a:pt x="674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04" name="Freeform 77">
                <a:extLst>
                  <a:ext uri="{FF2B5EF4-FFF2-40B4-BE49-F238E27FC236}">
                    <a16:creationId xmlns:a16="http://schemas.microsoft.com/office/drawing/2014/main" id="{8A5BDCF0-34BD-4464-87D3-46C86BB91F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5" y="2189"/>
                <a:ext cx="1040" cy="231"/>
              </a:xfrm>
              <a:custGeom>
                <a:avLst/>
                <a:gdLst>
                  <a:gd name="T0" fmla="*/ 1686 w 813"/>
                  <a:gd name="T1" fmla="*/ 1132 h 190"/>
                  <a:gd name="T2" fmla="*/ 1686 w 813"/>
                  <a:gd name="T3" fmla="*/ 1132 h 190"/>
                  <a:gd name="T4" fmla="*/ 7029 w 813"/>
                  <a:gd name="T5" fmla="*/ 1343 h 190"/>
                  <a:gd name="T6" fmla="*/ 7029 w 813"/>
                  <a:gd name="T7" fmla="*/ 1343 h 190"/>
                  <a:gd name="T8" fmla="*/ 7439 w 813"/>
                  <a:gd name="T9" fmla="*/ 1307 h 190"/>
                  <a:gd name="T10" fmla="*/ 8023 w 813"/>
                  <a:gd name="T11" fmla="*/ 1166 h 190"/>
                  <a:gd name="T12" fmla="*/ 8660 w 813"/>
                  <a:gd name="T13" fmla="*/ 950 h 190"/>
                  <a:gd name="T14" fmla="*/ 8898 w 813"/>
                  <a:gd name="T15" fmla="*/ 850 h 190"/>
                  <a:gd name="T16" fmla="*/ 9130 w 813"/>
                  <a:gd name="T17" fmla="*/ 748 h 190"/>
                  <a:gd name="T18" fmla="*/ 9130 w 813"/>
                  <a:gd name="T19" fmla="*/ 748 h 190"/>
                  <a:gd name="T20" fmla="*/ 9483 w 813"/>
                  <a:gd name="T21" fmla="*/ 492 h 190"/>
                  <a:gd name="T22" fmla="*/ 9535 w 813"/>
                  <a:gd name="T23" fmla="*/ 423 h 190"/>
                  <a:gd name="T24" fmla="*/ 9535 w 813"/>
                  <a:gd name="T25" fmla="*/ 423 h 190"/>
                  <a:gd name="T26" fmla="*/ 8369 w 813"/>
                  <a:gd name="T27" fmla="*/ 249 h 190"/>
                  <a:gd name="T28" fmla="*/ 7201 w 813"/>
                  <a:gd name="T29" fmla="*/ 139 h 190"/>
                  <a:gd name="T30" fmla="*/ 5915 w 813"/>
                  <a:gd name="T31" fmla="*/ 73 h 190"/>
                  <a:gd name="T32" fmla="*/ 5915 w 813"/>
                  <a:gd name="T33" fmla="*/ 73 h 190"/>
                  <a:gd name="T34" fmla="*/ 2333 w 813"/>
                  <a:gd name="T35" fmla="*/ 34 h 190"/>
                  <a:gd name="T36" fmla="*/ 0 w 813"/>
                  <a:gd name="T37" fmla="*/ 0 h 190"/>
                  <a:gd name="T38" fmla="*/ 0 w 813"/>
                  <a:gd name="T39" fmla="*/ 0 h 190"/>
                  <a:gd name="T40" fmla="*/ 4155 w 813"/>
                  <a:gd name="T41" fmla="*/ 171 h 190"/>
                  <a:gd name="T42" fmla="*/ 7091 w 813"/>
                  <a:gd name="T43" fmla="*/ 355 h 190"/>
                  <a:gd name="T44" fmla="*/ 8083 w 813"/>
                  <a:gd name="T45" fmla="*/ 384 h 190"/>
                  <a:gd name="T46" fmla="*/ 8541 w 813"/>
                  <a:gd name="T47" fmla="*/ 458 h 190"/>
                  <a:gd name="T48" fmla="*/ 8541 w 813"/>
                  <a:gd name="T49" fmla="*/ 458 h 190"/>
                  <a:gd name="T50" fmla="*/ 8604 w 813"/>
                  <a:gd name="T51" fmla="*/ 492 h 190"/>
                  <a:gd name="T52" fmla="*/ 8604 w 813"/>
                  <a:gd name="T53" fmla="*/ 564 h 190"/>
                  <a:gd name="T54" fmla="*/ 8479 w 813"/>
                  <a:gd name="T55" fmla="*/ 672 h 190"/>
                  <a:gd name="T56" fmla="*/ 8369 w 813"/>
                  <a:gd name="T57" fmla="*/ 778 h 190"/>
                  <a:gd name="T58" fmla="*/ 7971 w 813"/>
                  <a:gd name="T59" fmla="*/ 988 h 190"/>
                  <a:gd name="T60" fmla="*/ 7730 w 813"/>
                  <a:gd name="T61" fmla="*/ 1057 h 190"/>
                  <a:gd name="T62" fmla="*/ 7491 w 813"/>
                  <a:gd name="T63" fmla="*/ 1132 h 190"/>
                  <a:gd name="T64" fmla="*/ 7491 w 813"/>
                  <a:gd name="T65" fmla="*/ 1132 h 190"/>
                  <a:gd name="T66" fmla="*/ 7091 w 813"/>
                  <a:gd name="T67" fmla="*/ 1166 h 190"/>
                  <a:gd name="T68" fmla="*/ 6319 w 813"/>
                  <a:gd name="T69" fmla="*/ 1201 h 190"/>
                  <a:gd name="T70" fmla="*/ 4380 w 813"/>
                  <a:gd name="T71" fmla="*/ 1201 h 190"/>
                  <a:gd name="T72" fmla="*/ 1686 w 813"/>
                  <a:gd name="T73" fmla="*/ 1132 h 190"/>
                  <a:gd name="T74" fmla="*/ 1686 w 813"/>
                  <a:gd name="T75" fmla="*/ 1132 h 19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813"/>
                  <a:gd name="T115" fmla="*/ 0 h 190"/>
                  <a:gd name="T116" fmla="*/ 813 w 813"/>
                  <a:gd name="T117" fmla="*/ 190 h 19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813" h="190">
                    <a:moveTo>
                      <a:pt x="144" y="160"/>
                    </a:moveTo>
                    <a:lnTo>
                      <a:pt x="144" y="160"/>
                    </a:lnTo>
                    <a:lnTo>
                      <a:pt x="599" y="190"/>
                    </a:lnTo>
                    <a:lnTo>
                      <a:pt x="634" y="185"/>
                    </a:lnTo>
                    <a:lnTo>
                      <a:pt x="684" y="165"/>
                    </a:lnTo>
                    <a:lnTo>
                      <a:pt x="738" y="135"/>
                    </a:lnTo>
                    <a:lnTo>
                      <a:pt x="758" y="120"/>
                    </a:lnTo>
                    <a:lnTo>
                      <a:pt x="778" y="105"/>
                    </a:lnTo>
                    <a:lnTo>
                      <a:pt x="808" y="70"/>
                    </a:lnTo>
                    <a:lnTo>
                      <a:pt x="813" y="60"/>
                    </a:lnTo>
                    <a:lnTo>
                      <a:pt x="713" y="35"/>
                    </a:lnTo>
                    <a:lnTo>
                      <a:pt x="614" y="20"/>
                    </a:lnTo>
                    <a:lnTo>
                      <a:pt x="504" y="10"/>
                    </a:lnTo>
                    <a:lnTo>
                      <a:pt x="199" y="5"/>
                    </a:lnTo>
                    <a:lnTo>
                      <a:pt x="0" y="0"/>
                    </a:lnTo>
                    <a:lnTo>
                      <a:pt x="354" y="25"/>
                    </a:lnTo>
                    <a:lnTo>
                      <a:pt x="604" y="50"/>
                    </a:lnTo>
                    <a:lnTo>
                      <a:pt x="689" y="55"/>
                    </a:lnTo>
                    <a:lnTo>
                      <a:pt x="728" y="65"/>
                    </a:lnTo>
                    <a:lnTo>
                      <a:pt x="733" y="70"/>
                    </a:lnTo>
                    <a:lnTo>
                      <a:pt x="733" y="80"/>
                    </a:lnTo>
                    <a:lnTo>
                      <a:pt x="723" y="95"/>
                    </a:lnTo>
                    <a:lnTo>
                      <a:pt x="713" y="110"/>
                    </a:lnTo>
                    <a:lnTo>
                      <a:pt x="679" y="140"/>
                    </a:lnTo>
                    <a:lnTo>
                      <a:pt x="659" y="150"/>
                    </a:lnTo>
                    <a:lnTo>
                      <a:pt x="639" y="160"/>
                    </a:lnTo>
                    <a:lnTo>
                      <a:pt x="604" y="165"/>
                    </a:lnTo>
                    <a:lnTo>
                      <a:pt x="539" y="170"/>
                    </a:lnTo>
                    <a:lnTo>
                      <a:pt x="374" y="170"/>
                    </a:lnTo>
                    <a:lnTo>
                      <a:pt x="144" y="160"/>
                    </a:lnTo>
                    <a:close/>
                  </a:path>
                </a:pathLst>
              </a:custGeom>
              <a:solidFill>
                <a:srgbClr val="99A5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05" name="Freeform 78">
                <a:extLst>
                  <a:ext uri="{FF2B5EF4-FFF2-40B4-BE49-F238E27FC236}">
                    <a16:creationId xmlns:a16="http://schemas.microsoft.com/office/drawing/2014/main" id="{D52C08E6-B101-4448-9B57-3C99E57FC3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9" y="1072"/>
                <a:ext cx="211" cy="947"/>
              </a:xfrm>
              <a:custGeom>
                <a:avLst/>
                <a:gdLst>
                  <a:gd name="T0" fmla="*/ 699 w 165"/>
                  <a:gd name="T1" fmla="*/ 5367 h 781"/>
                  <a:gd name="T2" fmla="*/ 1928 w 165"/>
                  <a:gd name="T3" fmla="*/ 169 h 781"/>
                  <a:gd name="T4" fmla="*/ 1928 w 165"/>
                  <a:gd name="T5" fmla="*/ 169 h 781"/>
                  <a:gd name="T6" fmla="*/ 1583 w 165"/>
                  <a:gd name="T7" fmla="*/ 0 h 781"/>
                  <a:gd name="T8" fmla="*/ 0 w 165"/>
                  <a:gd name="T9" fmla="*/ 4336 h 781"/>
                  <a:gd name="T10" fmla="*/ 59 w 165"/>
                  <a:gd name="T11" fmla="*/ 5197 h 781"/>
                  <a:gd name="T12" fmla="*/ 699 w 165"/>
                  <a:gd name="T13" fmla="*/ 5367 h 7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5"/>
                  <a:gd name="T22" fmla="*/ 0 h 781"/>
                  <a:gd name="T23" fmla="*/ 165 w 165"/>
                  <a:gd name="T24" fmla="*/ 781 h 78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5" h="781">
                    <a:moveTo>
                      <a:pt x="60" y="781"/>
                    </a:moveTo>
                    <a:lnTo>
                      <a:pt x="165" y="25"/>
                    </a:lnTo>
                    <a:lnTo>
                      <a:pt x="135" y="0"/>
                    </a:lnTo>
                    <a:lnTo>
                      <a:pt x="0" y="631"/>
                    </a:lnTo>
                    <a:lnTo>
                      <a:pt x="5" y="756"/>
                    </a:lnTo>
                    <a:lnTo>
                      <a:pt x="60" y="781"/>
                    </a:lnTo>
                    <a:close/>
                  </a:path>
                </a:pathLst>
              </a:custGeom>
              <a:solidFill>
                <a:srgbClr val="A9B6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06" name="Freeform 79">
                <a:extLst>
                  <a:ext uri="{FF2B5EF4-FFF2-40B4-BE49-F238E27FC236}">
                    <a16:creationId xmlns:a16="http://schemas.microsoft.com/office/drawing/2014/main" id="{C843B3F2-A0F7-47B2-A0C2-98A574CCB1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1" y="1060"/>
                <a:ext cx="1161" cy="934"/>
              </a:xfrm>
              <a:custGeom>
                <a:avLst/>
                <a:gdLst>
                  <a:gd name="T0" fmla="*/ 1336 w 908"/>
                  <a:gd name="T1" fmla="*/ 70 h 771"/>
                  <a:gd name="T2" fmla="*/ 10429 w 908"/>
                  <a:gd name="T3" fmla="*/ 0 h 771"/>
                  <a:gd name="T4" fmla="*/ 10429 w 908"/>
                  <a:gd name="T5" fmla="*/ 0 h 771"/>
                  <a:gd name="T6" fmla="*/ 10601 w 908"/>
                  <a:gd name="T7" fmla="*/ 33 h 771"/>
                  <a:gd name="T8" fmla="*/ 9207 w 908"/>
                  <a:gd name="T9" fmla="*/ 5247 h 771"/>
                  <a:gd name="T10" fmla="*/ 0 w 908"/>
                  <a:gd name="T11" fmla="*/ 5019 h 771"/>
                  <a:gd name="T12" fmla="*/ 1336 w 908"/>
                  <a:gd name="T13" fmla="*/ 70 h 7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08"/>
                  <a:gd name="T22" fmla="*/ 0 h 771"/>
                  <a:gd name="T23" fmla="*/ 908 w 908"/>
                  <a:gd name="T24" fmla="*/ 771 h 77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08" h="771">
                    <a:moveTo>
                      <a:pt x="114" y="10"/>
                    </a:moveTo>
                    <a:lnTo>
                      <a:pt x="893" y="0"/>
                    </a:lnTo>
                    <a:lnTo>
                      <a:pt x="908" y="5"/>
                    </a:lnTo>
                    <a:lnTo>
                      <a:pt x="788" y="771"/>
                    </a:lnTo>
                    <a:lnTo>
                      <a:pt x="0" y="736"/>
                    </a:lnTo>
                    <a:lnTo>
                      <a:pt x="114" y="10"/>
                    </a:lnTo>
                    <a:close/>
                  </a:path>
                </a:pathLst>
              </a:custGeom>
              <a:solidFill>
                <a:srgbClr val="8291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07" name="Freeform 80">
                <a:extLst>
                  <a:ext uri="{FF2B5EF4-FFF2-40B4-BE49-F238E27FC236}">
                    <a16:creationId xmlns:a16="http://schemas.microsoft.com/office/drawing/2014/main" id="{6E3E4D6B-A5CA-4B8D-8FFB-65686685AA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0" y="1152"/>
                <a:ext cx="924" cy="715"/>
              </a:xfrm>
              <a:custGeom>
                <a:avLst/>
                <a:gdLst>
                  <a:gd name="T0" fmla="*/ 0 w 723"/>
                  <a:gd name="T1" fmla="*/ 3806 h 591"/>
                  <a:gd name="T2" fmla="*/ 976 w 723"/>
                  <a:gd name="T3" fmla="*/ 0 h 591"/>
                  <a:gd name="T4" fmla="*/ 8403 w 723"/>
                  <a:gd name="T5" fmla="*/ 70 h 591"/>
                  <a:gd name="T6" fmla="*/ 7416 w 723"/>
                  <a:gd name="T7" fmla="*/ 3965 h 591"/>
                  <a:gd name="T8" fmla="*/ 0 w 723"/>
                  <a:gd name="T9" fmla="*/ 3806 h 5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3"/>
                  <a:gd name="T16" fmla="*/ 0 h 591"/>
                  <a:gd name="T17" fmla="*/ 723 w 723"/>
                  <a:gd name="T18" fmla="*/ 591 h 5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3" h="591">
                    <a:moveTo>
                      <a:pt x="0" y="566"/>
                    </a:moveTo>
                    <a:lnTo>
                      <a:pt x="84" y="0"/>
                    </a:lnTo>
                    <a:lnTo>
                      <a:pt x="723" y="10"/>
                    </a:lnTo>
                    <a:lnTo>
                      <a:pt x="638" y="591"/>
                    </a:lnTo>
                    <a:lnTo>
                      <a:pt x="0" y="566"/>
                    </a:lnTo>
                    <a:close/>
                  </a:path>
                </a:pathLst>
              </a:custGeom>
              <a:solidFill>
                <a:srgbClr val="A3BE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08" name="Freeform 81">
                <a:extLst>
                  <a:ext uri="{FF2B5EF4-FFF2-40B4-BE49-F238E27FC236}">
                    <a16:creationId xmlns:a16="http://schemas.microsoft.com/office/drawing/2014/main" id="{6F7BE632-809E-4804-91E2-9BA36B4FC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2" y="1169"/>
                <a:ext cx="912" cy="687"/>
              </a:xfrm>
              <a:custGeom>
                <a:avLst/>
                <a:gdLst>
                  <a:gd name="T0" fmla="*/ 922 w 714"/>
                  <a:gd name="T1" fmla="*/ 0 h 566"/>
                  <a:gd name="T2" fmla="*/ 0 w 714"/>
                  <a:gd name="T3" fmla="*/ 3723 h 566"/>
                  <a:gd name="T4" fmla="*/ 7273 w 714"/>
                  <a:gd name="T5" fmla="*/ 3929 h 566"/>
                  <a:gd name="T6" fmla="*/ 8254 w 714"/>
                  <a:gd name="T7" fmla="*/ 0 h 566"/>
                  <a:gd name="T8" fmla="*/ 922 w 714"/>
                  <a:gd name="T9" fmla="*/ 0 h 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4"/>
                  <a:gd name="T16" fmla="*/ 0 h 566"/>
                  <a:gd name="T17" fmla="*/ 714 w 714"/>
                  <a:gd name="T18" fmla="*/ 566 h 5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4" h="566">
                    <a:moveTo>
                      <a:pt x="80" y="0"/>
                    </a:moveTo>
                    <a:lnTo>
                      <a:pt x="0" y="536"/>
                    </a:lnTo>
                    <a:lnTo>
                      <a:pt x="629" y="566"/>
                    </a:lnTo>
                    <a:lnTo>
                      <a:pt x="714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FFF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09" name="Freeform 82">
                <a:extLst>
                  <a:ext uri="{FF2B5EF4-FFF2-40B4-BE49-F238E27FC236}">
                    <a16:creationId xmlns:a16="http://schemas.microsoft.com/office/drawing/2014/main" id="{540B0F4C-85AE-4BCE-A12E-F8B83A58EB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1" y="1236"/>
                <a:ext cx="606" cy="407"/>
              </a:xfrm>
              <a:custGeom>
                <a:avLst/>
                <a:gdLst>
                  <a:gd name="T0" fmla="*/ 528 w 474"/>
                  <a:gd name="T1" fmla="*/ 0 h 336"/>
                  <a:gd name="T2" fmla="*/ 0 w 474"/>
                  <a:gd name="T3" fmla="*/ 2185 h 336"/>
                  <a:gd name="T4" fmla="*/ 5005 w 474"/>
                  <a:gd name="T5" fmla="*/ 2285 h 336"/>
                  <a:gd name="T6" fmla="*/ 5533 w 474"/>
                  <a:gd name="T7" fmla="*/ 0 h 336"/>
                  <a:gd name="T8" fmla="*/ 528 w 474"/>
                  <a:gd name="T9" fmla="*/ 0 h 3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4"/>
                  <a:gd name="T16" fmla="*/ 0 h 336"/>
                  <a:gd name="T17" fmla="*/ 474 w 474"/>
                  <a:gd name="T18" fmla="*/ 336 h 3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4" h="336">
                    <a:moveTo>
                      <a:pt x="45" y="0"/>
                    </a:moveTo>
                    <a:lnTo>
                      <a:pt x="0" y="321"/>
                    </a:lnTo>
                    <a:lnTo>
                      <a:pt x="429" y="336"/>
                    </a:lnTo>
                    <a:lnTo>
                      <a:pt x="474" y="0"/>
                    </a:lnTo>
                    <a:lnTo>
                      <a:pt x="45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10" name="Freeform 83">
                <a:extLst>
                  <a:ext uri="{FF2B5EF4-FFF2-40B4-BE49-F238E27FC236}">
                    <a16:creationId xmlns:a16="http://schemas.microsoft.com/office/drawing/2014/main" id="{440179D4-0FC7-4310-952E-6C0128D66F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1952"/>
                <a:ext cx="1059" cy="67"/>
              </a:xfrm>
              <a:custGeom>
                <a:avLst/>
                <a:gdLst>
                  <a:gd name="T0" fmla="*/ 0 w 828"/>
                  <a:gd name="T1" fmla="*/ 0 h 55"/>
                  <a:gd name="T2" fmla="*/ 294 w 828"/>
                  <a:gd name="T3" fmla="*/ 140 h 55"/>
                  <a:gd name="T4" fmla="*/ 9696 w 828"/>
                  <a:gd name="T5" fmla="*/ 401 h 55"/>
                  <a:gd name="T6" fmla="*/ 9165 w 828"/>
                  <a:gd name="T7" fmla="*/ 222 h 55"/>
                  <a:gd name="T8" fmla="*/ 0 w 828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8"/>
                  <a:gd name="T16" fmla="*/ 0 h 55"/>
                  <a:gd name="T17" fmla="*/ 828 w 828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8" h="55">
                    <a:moveTo>
                      <a:pt x="0" y="0"/>
                    </a:moveTo>
                    <a:lnTo>
                      <a:pt x="25" y="20"/>
                    </a:lnTo>
                    <a:lnTo>
                      <a:pt x="828" y="55"/>
                    </a:lnTo>
                    <a:lnTo>
                      <a:pt x="783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E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11" name="Freeform 84">
                <a:extLst>
                  <a:ext uri="{FF2B5EF4-FFF2-40B4-BE49-F238E27FC236}">
                    <a16:creationId xmlns:a16="http://schemas.microsoft.com/office/drawing/2014/main" id="{5B537C83-1FE8-4D7A-8C81-0CC19696A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0" y="2341"/>
                <a:ext cx="38" cy="31"/>
              </a:xfrm>
              <a:custGeom>
                <a:avLst/>
                <a:gdLst>
                  <a:gd name="T0" fmla="*/ 319 w 30"/>
                  <a:gd name="T1" fmla="*/ 0 h 25"/>
                  <a:gd name="T2" fmla="*/ 0 w 30"/>
                  <a:gd name="T3" fmla="*/ 210 h 25"/>
                  <a:gd name="T4" fmla="*/ 215 w 30"/>
                  <a:gd name="T5" fmla="*/ 0 h 25"/>
                  <a:gd name="T6" fmla="*/ 319 w 30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"/>
                  <a:gd name="T13" fmla="*/ 0 h 25"/>
                  <a:gd name="T14" fmla="*/ 30 w 30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" h="25">
                    <a:moveTo>
                      <a:pt x="30" y="0"/>
                    </a:moveTo>
                    <a:lnTo>
                      <a:pt x="0" y="25"/>
                    </a:lnTo>
                    <a:lnTo>
                      <a:pt x="20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12" name="Freeform 85">
                <a:extLst>
                  <a:ext uri="{FF2B5EF4-FFF2-40B4-BE49-F238E27FC236}">
                    <a16:creationId xmlns:a16="http://schemas.microsoft.com/office/drawing/2014/main" id="{A830CFF4-BEBF-4CC0-AE24-26BB48C759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6" y="2335"/>
                <a:ext cx="32" cy="31"/>
              </a:xfrm>
              <a:custGeom>
                <a:avLst/>
                <a:gdLst>
                  <a:gd name="T0" fmla="*/ 294 w 25"/>
                  <a:gd name="T1" fmla="*/ 0 h 25"/>
                  <a:gd name="T2" fmla="*/ 0 w 25"/>
                  <a:gd name="T3" fmla="*/ 210 h 25"/>
                  <a:gd name="T4" fmla="*/ 174 w 25"/>
                  <a:gd name="T5" fmla="*/ 0 h 25"/>
                  <a:gd name="T6" fmla="*/ 294 w 25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25"/>
                  <a:gd name="T14" fmla="*/ 25 w 25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25">
                    <a:moveTo>
                      <a:pt x="25" y="0"/>
                    </a:moveTo>
                    <a:lnTo>
                      <a:pt x="0" y="25"/>
                    </a:lnTo>
                    <a:lnTo>
                      <a:pt x="15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13" name="Freeform 86">
                <a:extLst>
                  <a:ext uri="{FF2B5EF4-FFF2-40B4-BE49-F238E27FC236}">
                    <a16:creationId xmlns:a16="http://schemas.microsoft.com/office/drawing/2014/main" id="{24DDE9C2-9D75-4198-AECC-BA18717883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5" y="2335"/>
                <a:ext cx="32" cy="31"/>
              </a:xfrm>
              <a:custGeom>
                <a:avLst/>
                <a:gdLst>
                  <a:gd name="T0" fmla="*/ 294 w 25"/>
                  <a:gd name="T1" fmla="*/ 0 h 25"/>
                  <a:gd name="T2" fmla="*/ 0 w 25"/>
                  <a:gd name="T3" fmla="*/ 210 h 25"/>
                  <a:gd name="T4" fmla="*/ 174 w 25"/>
                  <a:gd name="T5" fmla="*/ 0 h 25"/>
                  <a:gd name="T6" fmla="*/ 294 w 25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25"/>
                  <a:gd name="T14" fmla="*/ 25 w 25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25">
                    <a:moveTo>
                      <a:pt x="25" y="0"/>
                    </a:moveTo>
                    <a:lnTo>
                      <a:pt x="0" y="25"/>
                    </a:lnTo>
                    <a:lnTo>
                      <a:pt x="15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14" name="Freeform 87">
                <a:extLst>
                  <a:ext uri="{FF2B5EF4-FFF2-40B4-BE49-F238E27FC236}">
                    <a16:creationId xmlns:a16="http://schemas.microsoft.com/office/drawing/2014/main" id="{751AFAC5-2761-416C-A481-9C5B4A84D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9" y="2329"/>
                <a:ext cx="39" cy="31"/>
              </a:xfrm>
              <a:custGeom>
                <a:avLst/>
                <a:gdLst>
                  <a:gd name="T0" fmla="*/ 417 w 30"/>
                  <a:gd name="T1" fmla="*/ 0 h 25"/>
                  <a:gd name="T2" fmla="*/ 0 w 30"/>
                  <a:gd name="T3" fmla="*/ 210 h 25"/>
                  <a:gd name="T4" fmla="*/ 276 w 30"/>
                  <a:gd name="T5" fmla="*/ 0 h 25"/>
                  <a:gd name="T6" fmla="*/ 417 w 30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"/>
                  <a:gd name="T13" fmla="*/ 0 h 25"/>
                  <a:gd name="T14" fmla="*/ 30 w 30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" h="25">
                    <a:moveTo>
                      <a:pt x="30" y="0"/>
                    </a:moveTo>
                    <a:lnTo>
                      <a:pt x="0" y="25"/>
                    </a:lnTo>
                    <a:lnTo>
                      <a:pt x="20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15" name="Freeform 88">
                <a:extLst>
                  <a:ext uri="{FF2B5EF4-FFF2-40B4-BE49-F238E27FC236}">
                    <a16:creationId xmlns:a16="http://schemas.microsoft.com/office/drawing/2014/main" id="{FCD01851-A3F2-42D5-A88D-98EDF1530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8" y="2323"/>
                <a:ext cx="32" cy="30"/>
              </a:xfrm>
              <a:custGeom>
                <a:avLst/>
                <a:gdLst>
                  <a:gd name="T0" fmla="*/ 294 w 25"/>
                  <a:gd name="T1" fmla="*/ 0 h 25"/>
                  <a:gd name="T2" fmla="*/ 0 w 25"/>
                  <a:gd name="T3" fmla="*/ 154 h 25"/>
                  <a:gd name="T4" fmla="*/ 174 w 25"/>
                  <a:gd name="T5" fmla="*/ 0 h 25"/>
                  <a:gd name="T6" fmla="*/ 294 w 25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25"/>
                  <a:gd name="T14" fmla="*/ 25 w 25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25">
                    <a:moveTo>
                      <a:pt x="25" y="0"/>
                    </a:moveTo>
                    <a:lnTo>
                      <a:pt x="0" y="25"/>
                    </a:lnTo>
                    <a:lnTo>
                      <a:pt x="15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16" name="Freeform 89">
                <a:extLst>
                  <a:ext uri="{FF2B5EF4-FFF2-40B4-BE49-F238E27FC236}">
                    <a16:creationId xmlns:a16="http://schemas.microsoft.com/office/drawing/2014/main" id="{8309E1D4-297A-4643-A30E-3B7B2EEC31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2" y="2311"/>
                <a:ext cx="32" cy="30"/>
              </a:xfrm>
              <a:custGeom>
                <a:avLst/>
                <a:gdLst>
                  <a:gd name="T0" fmla="*/ 294 w 25"/>
                  <a:gd name="T1" fmla="*/ 0 h 25"/>
                  <a:gd name="T2" fmla="*/ 0 w 25"/>
                  <a:gd name="T3" fmla="*/ 154 h 25"/>
                  <a:gd name="T4" fmla="*/ 238 w 25"/>
                  <a:gd name="T5" fmla="*/ 0 h 25"/>
                  <a:gd name="T6" fmla="*/ 294 w 25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25"/>
                  <a:gd name="T14" fmla="*/ 25 w 25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25">
                    <a:moveTo>
                      <a:pt x="25" y="0"/>
                    </a:moveTo>
                    <a:lnTo>
                      <a:pt x="0" y="25"/>
                    </a:lnTo>
                    <a:lnTo>
                      <a:pt x="20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17" name="Freeform 90">
                <a:extLst>
                  <a:ext uri="{FF2B5EF4-FFF2-40B4-BE49-F238E27FC236}">
                    <a16:creationId xmlns:a16="http://schemas.microsoft.com/office/drawing/2014/main" id="{ACA3A71D-1C2C-4566-A73D-B8EA7E1531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3" y="2275"/>
                <a:ext cx="38" cy="30"/>
              </a:xfrm>
              <a:custGeom>
                <a:avLst/>
                <a:gdLst>
                  <a:gd name="T0" fmla="*/ 319 w 30"/>
                  <a:gd name="T1" fmla="*/ 0 h 25"/>
                  <a:gd name="T2" fmla="*/ 0 w 30"/>
                  <a:gd name="T3" fmla="*/ 154 h 25"/>
                  <a:gd name="T4" fmla="*/ 215 w 30"/>
                  <a:gd name="T5" fmla="*/ 29 h 25"/>
                  <a:gd name="T6" fmla="*/ 319 w 30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"/>
                  <a:gd name="T13" fmla="*/ 0 h 25"/>
                  <a:gd name="T14" fmla="*/ 30 w 30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" h="25">
                    <a:moveTo>
                      <a:pt x="30" y="0"/>
                    </a:moveTo>
                    <a:lnTo>
                      <a:pt x="0" y="25"/>
                    </a:lnTo>
                    <a:lnTo>
                      <a:pt x="20" y="5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18" name="Freeform 91">
                <a:extLst>
                  <a:ext uri="{FF2B5EF4-FFF2-40B4-BE49-F238E27FC236}">
                    <a16:creationId xmlns:a16="http://schemas.microsoft.com/office/drawing/2014/main" id="{B1B068C2-363F-4AAB-AE72-D76A7DA703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4" y="2275"/>
                <a:ext cx="39" cy="30"/>
              </a:xfrm>
              <a:custGeom>
                <a:avLst/>
                <a:gdLst>
                  <a:gd name="T0" fmla="*/ 417 w 30"/>
                  <a:gd name="T1" fmla="*/ 0 h 25"/>
                  <a:gd name="T2" fmla="*/ 0 w 30"/>
                  <a:gd name="T3" fmla="*/ 154 h 25"/>
                  <a:gd name="T4" fmla="*/ 276 w 30"/>
                  <a:gd name="T5" fmla="*/ 0 h 25"/>
                  <a:gd name="T6" fmla="*/ 417 w 30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"/>
                  <a:gd name="T13" fmla="*/ 0 h 25"/>
                  <a:gd name="T14" fmla="*/ 30 w 30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" h="25">
                    <a:moveTo>
                      <a:pt x="30" y="0"/>
                    </a:moveTo>
                    <a:lnTo>
                      <a:pt x="0" y="25"/>
                    </a:lnTo>
                    <a:lnTo>
                      <a:pt x="20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19" name="Freeform 92">
                <a:extLst>
                  <a:ext uri="{FF2B5EF4-FFF2-40B4-BE49-F238E27FC236}">
                    <a16:creationId xmlns:a16="http://schemas.microsoft.com/office/drawing/2014/main" id="{3F5D0B8C-1589-43CD-A1BF-13B6DF0251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3" y="2275"/>
                <a:ext cx="31" cy="30"/>
              </a:xfrm>
              <a:custGeom>
                <a:avLst/>
                <a:gdLst>
                  <a:gd name="T0" fmla="*/ 210 w 25"/>
                  <a:gd name="T1" fmla="*/ 0 h 25"/>
                  <a:gd name="T2" fmla="*/ 0 w 25"/>
                  <a:gd name="T3" fmla="*/ 154 h 25"/>
                  <a:gd name="T4" fmla="*/ 135 w 25"/>
                  <a:gd name="T5" fmla="*/ 0 h 25"/>
                  <a:gd name="T6" fmla="*/ 210 w 25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25"/>
                  <a:gd name="T14" fmla="*/ 25 w 25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25">
                    <a:moveTo>
                      <a:pt x="25" y="0"/>
                    </a:moveTo>
                    <a:lnTo>
                      <a:pt x="0" y="25"/>
                    </a:lnTo>
                    <a:lnTo>
                      <a:pt x="15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20" name="Freeform 93">
                <a:extLst>
                  <a:ext uri="{FF2B5EF4-FFF2-40B4-BE49-F238E27FC236}">
                    <a16:creationId xmlns:a16="http://schemas.microsoft.com/office/drawing/2014/main" id="{7C58B037-0FE5-43E8-9E5C-55CD7D4C65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7" y="2269"/>
                <a:ext cx="39" cy="36"/>
              </a:xfrm>
              <a:custGeom>
                <a:avLst/>
                <a:gdLst>
                  <a:gd name="T0" fmla="*/ 417 w 30"/>
                  <a:gd name="T1" fmla="*/ 0 h 30"/>
                  <a:gd name="T2" fmla="*/ 0 w 30"/>
                  <a:gd name="T3" fmla="*/ 185 h 30"/>
                  <a:gd name="T4" fmla="*/ 276 w 30"/>
                  <a:gd name="T5" fmla="*/ 29 h 30"/>
                  <a:gd name="T6" fmla="*/ 417 w 30"/>
                  <a:gd name="T7" fmla="*/ 0 h 3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"/>
                  <a:gd name="T13" fmla="*/ 0 h 30"/>
                  <a:gd name="T14" fmla="*/ 30 w 30"/>
                  <a:gd name="T15" fmla="*/ 30 h 3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" h="30">
                    <a:moveTo>
                      <a:pt x="30" y="0"/>
                    </a:moveTo>
                    <a:lnTo>
                      <a:pt x="0" y="30"/>
                    </a:lnTo>
                    <a:lnTo>
                      <a:pt x="20" y="5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21" name="Freeform 94">
                <a:extLst>
                  <a:ext uri="{FF2B5EF4-FFF2-40B4-BE49-F238E27FC236}">
                    <a16:creationId xmlns:a16="http://schemas.microsoft.com/office/drawing/2014/main" id="{DB28B2B7-DF79-48DB-8BDA-383CAB1C57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2263"/>
                <a:ext cx="32" cy="36"/>
              </a:xfrm>
              <a:custGeom>
                <a:avLst/>
                <a:gdLst>
                  <a:gd name="T0" fmla="*/ 294 w 25"/>
                  <a:gd name="T1" fmla="*/ 0 h 30"/>
                  <a:gd name="T2" fmla="*/ 0 w 25"/>
                  <a:gd name="T3" fmla="*/ 185 h 30"/>
                  <a:gd name="T4" fmla="*/ 174 w 25"/>
                  <a:gd name="T5" fmla="*/ 29 h 30"/>
                  <a:gd name="T6" fmla="*/ 294 w 25"/>
                  <a:gd name="T7" fmla="*/ 0 h 3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30"/>
                  <a:gd name="T14" fmla="*/ 25 w 25"/>
                  <a:gd name="T15" fmla="*/ 30 h 3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30">
                    <a:moveTo>
                      <a:pt x="25" y="0"/>
                    </a:moveTo>
                    <a:lnTo>
                      <a:pt x="0" y="30"/>
                    </a:lnTo>
                    <a:lnTo>
                      <a:pt x="15" y="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22" name="Freeform 95">
                <a:extLst>
                  <a:ext uri="{FF2B5EF4-FFF2-40B4-BE49-F238E27FC236}">
                    <a16:creationId xmlns:a16="http://schemas.microsoft.com/office/drawing/2014/main" id="{08EB075E-D43B-467D-A16C-A0C7F86D98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7" y="2305"/>
                <a:ext cx="39" cy="36"/>
              </a:xfrm>
              <a:custGeom>
                <a:avLst/>
                <a:gdLst>
                  <a:gd name="T0" fmla="*/ 417 w 30"/>
                  <a:gd name="T1" fmla="*/ 0 h 30"/>
                  <a:gd name="T2" fmla="*/ 0 w 30"/>
                  <a:gd name="T3" fmla="*/ 185 h 30"/>
                  <a:gd name="T4" fmla="*/ 276 w 30"/>
                  <a:gd name="T5" fmla="*/ 29 h 30"/>
                  <a:gd name="T6" fmla="*/ 417 w 30"/>
                  <a:gd name="T7" fmla="*/ 0 h 3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"/>
                  <a:gd name="T13" fmla="*/ 0 h 30"/>
                  <a:gd name="T14" fmla="*/ 30 w 30"/>
                  <a:gd name="T15" fmla="*/ 30 h 3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" h="30">
                    <a:moveTo>
                      <a:pt x="30" y="0"/>
                    </a:moveTo>
                    <a:lnTo>
                      <a:pt x="0" y="30"/>
                    </a:lnTo>
                    <a:lnTo>
                      <a:pt x="20" y="5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23" name="Freeform 96">
                <a:extLst>
                  <a:ext uri="{FF2B5EF4-FFF2-40B4-BE49-F238E27FC236}">
                    <a16:creationId xmlns:a16="http://schemas.microsoft.com/office/drawing/2014/main" id="{EA5AF951-0813-4CB4-A73A-C521108995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2305"/>
                <a:ext cx="32" cy="30"/>
              </a:xfrm>
              <a:custGeom>
                <a:avLst/>
                <a:gdLst>
                  <a:gd name="T0" fmla="*/ 294 w 25"/>
                  <a:gd name="T1" fmla="*/ 0 h 25"/>
                  <a:gd name="T2" fmla="*/ 0 w 25"/>
                  <a:gd name="T3" fmla="*/ 154 h 25"/>
                  <a:gd name="T4" fmla="*/ 174 w 25"/>
                  <a:gd name="T5" fmla="*/ 0 h 25"/>
                  <a:gd name="T6" fmla="*/ 294 w 25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25"/>
                  <a:gd name="T14" fmla="*/ 25 w 25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25">
                    <a:moveTo>
                      <a:pt x="25" y="0"/>
                    </a:moveTo>
                    <a:lnTo>
                      <a:pt x="0" y="25"/>
                    </a:lnTo>
                    <a:lnTo>
                      <a:pt x="15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24" name="Freeform 97">
                <a:extLst>
                  <a:ext uri="{FF2B5EF4-FFF2-40B4-BE49-F238E27FC236}">
                    <a16:creationId xmlns:a16="http://schemas.microsoft.com/office/drawing/2014/main" id="{DD50732F-1E86-415A-9246-78381D4CD1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0" y="2299"/>
                <a:ext cx="39" cy="30"/>
              </a:xfrm>
              <a:custGeom>
                <a:avLst/>
                <a:gdLst>
                  <a:gd name="T0" fmla="*/ 417 w 30"/>
                  <a:gd name="T1" fmla="*/ 0 h 25"/>
                  <a:gd name="T2" fmla="*/ 0 w 30"/>
                  <a:gd name="T3" fmla="*/ 154 h 25"/>
                  <a:gd name="T4" fmla="*/ 276 w 30"/>
                  <a:gd name="T5" fmla="*/ 29 h 25"/>
                  <a:gd name="T6" fmla="*/ 417 w 30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"/>
                  <a:gd name="T13" fmla="*/ 0 h 25"/>
                  <a:gd name="T14" fmla="*/ 30 w 30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" h="25">
                    <a:moveTo>
                      <a:pt x="30" y="0"/>
                    </a:moveTo>
                    <a:lnTo>
                      <a:pt x="0" y="25"/>
                    </a:lnTo>
                    <a:lnTo>
                      <a:pt x="20" y="5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25" name="Freeform 98">
                <a:extLst>
                  <a:ext uri="{FF2B5EF4-FFF2-40B4-BE49-F238E27FC236}">
                    <a16:creationId xmlns:a16="http://schemas.microsoft.com/office/drawing/2014/main" id="{013E8471-DBC9-41A0-BE20-17ADA1F2F4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2299"/>
                <a:ext cx="38" cy="30"/>
              </a:xfrm>
              <a:custGeom>
                <a:avLst/>
                <a:gdLst>
                  <a:gd name="T0" fmla="*/ 319 w 30"/>
                  <a:gd name="T1" fmla="*/ 0 h 25"/>
                  <a:gd name="T2" fmla="*/ 0 w 30"/>
                  <a:gd name="T3" fmla="*/ 154 h 25"/>
                  <a:gd name="T4" fmla="*/ 215 w 30"/>
                  <a:gd name="T5" fmla="*/ 0 h 25"/>
                  <a:gd name="T6" fmla="*/ 319 w 30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"/>
                  <a:gd name="T13" fmla="*/ 0 h 25"/>
                  <a:gd name="T14" fmla="*/ 30 w 30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" h="25">
                    <a:moveTo>
                      <a:pt x="30" y="0"/>
                    </a:moveTo>
                    <a:lnTo>
                      <a:pt x="0" y="25"/>
                    </a:lnTo>
                    <a:lnTo>
                      <a:pt x="20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26" name="Freeform 99">
                <a:extLst>
                  <a:ext uri="{FF2B5EF4-FFF2-40B4-BE49-F238E27FC236}">
                    <a16:creationId xmlns:a16="http://schemas.microsoft.com/office/drawing/2014/main" id="{4C13C61F-3A27-43B8-BE33-7E5CBD414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5" y="2293"/>
                <a:ext cx="31" cy="30"/>
              </a:xfrm>
              <a:custGeom>
                <a:avLst/>
                <a:gdLst>
                  <a:gd name="T0" fmla="*/ 210 w 25"/>
                  <a:gd name="T1" fmla="*/ 0 h 25"/>
                  <a:gd name="T2" fmla="*/ 0 w 25"/>
                  <a:gd name="T3" fmla="*/ 154 h 25"/>
                  <a:gd name="T4" fmla="*/ 169 w 25"/>
                  <a:gd name="T5" fmla="*/ 0 h 25"/>
                  <a:gd name="T6" fmla="*/ 210 w 25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25"/>
                  <a:gd name="T14" fmla="*/ 25 w 25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25">
                    <a:moveTo>
                      <a:pt x="25" y="0"/>
                    </a:moveTo>
                    <a:lnTo>
                      <a:pt x="0" y="25"/>
                    </a:lnTo>
                    <a:lnTo>
                      <a:pt x="20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27" name="Freeform 100">
                <a:extLst>
                  <a:ext uri="{FF2B5EF4-FFF2-40B4-BE49-F238E27FC236}">
                    <a16:creationId xmlns:a16="http://schemas.microsoft.com/office/drawing/2014/main" id="{0EF184B9-298A-483B-8027-CCD59D0EDE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3" y="2293"/>
                <a:ext cx="32" cy="30"/>
              </a:xfrm>
              <a:custGeom>
                <a:avLst/>
                <a:gdLst>
                  <a:gd name="T0" fmla="*/ 294 w 25"/>
                  <a:gd name="T1" fmla="*/ 0 h 25"/>
                  <a:gd name="T2" fmla="*/ 0 w 25"/>
                  <a:gd name="T3" fmla="*/ 154 h 25"/>
                  <a:gd name="T4" fmla="*/ 174 w 25"/>
                  <a:gd name="T5" fmla="*/ 0 h 25"/>
                  <a:gd name="T6" fmla="*/ 294 w 25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25"/>
                  <a:gd name="T14" fmla="*/ 25 w 25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25">
                    <a:moveTo>
                      <a:pt x="25" y="0"/>
                    </a:moveTo>
                    <a:lnTo>
                      <a:pt x="0" y="25"/>
                    </a:lnTo>
                    <a:lnTo>
                      <a:pt x="15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28" name="Freeform 101">
                <a:extLst>
                  <a:ext uri="{FF2B5EF4-FFF2-40B4-BE49-F238E27FC236}">
                    <a16:creationId xmlns:a16="http://schemas.microsoft.com/office/drawing/2014/main" id="{261FB56B-5483-4795-A913-129A5CB074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1" y="2263"/>
                <a:ext cx="32" cy="30"/>
              </a:xfrm>
              <a:custGeom>
                <a:avLst/>
                <a:gdLst>
                  <a:gd name="T0" fmla="*/ 294 w 25"/>
                  <a:gd name="T1" fmla="*/ 0 h 25"/>
                  <a:gd name="T2" fmla="*/ 0 w 25"/>
                  <a:gd name="T3" fmla="*/ 154 h 25"/>
                  <a:gd name="T4" fmla="*/ 174 w 25"/>
                  <a:gd name="T5" fmla="*/ 29 h 25"/>
                  <a:gd name="T6" fmla="*/ 294 w 25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25"/>
                  <a:gd name="T14" fmla="*/ 25 w 25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25">
                    <a:moveTo>
                      <a:pt x="25" y="0"/>
                    </a:moveTo>
                    <a:lnTo>
                      <a:pt x="0" y="25"/>
                    </a:lnTo>
                    <a:lnTo>
                      <a:pt x="15" y="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29" name="Freeform 102">
                <a:extLst>
                  <a:ext uri="{FF2B5EF4-FFF2-40B4-BE49-F238E27FC236}">
                    <a16:creationId xmlns:a16="http://schemas.microsoft.com/office/drawing/2014/main" id="{32A067BF-E8A6-4133-84F6-69AF6F1ED6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9" y="2263"/>
                <a:ext cx="26" cy="30"/>
              </a:xfrm>
              <a:custGeom>
                <a:avLst/>
                <a:gdLst>
                  <a:gd name="T0" fmla="*/ 276 w 20"/>
                  <a:gd name="T1" fmla="*/ 0 h 25"/>
                  <a:gd name="T2" fmla="*/ 0 w 20"/>
                  <a:gd name="T3" fmla="*/ 154 h 25"/>
                  <a:gd name="T4" fmla="*/ 212 w 20"/>
                  <a:gd name="T5" fmla="*/ 0 h 25"/>
                  <a:gd name="T6" fmla="*/ 276 w 20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"/>
                  <a:gd name="T13" fmla="*/ 0 h 25"/>
                  <a:gd name="T14" fmla="*/ 20 w 20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" h="25">
                    <a:moveTo>
                      <a:pt x="20" y="0"/>
                    </a:moveTo>
                    <a:lnTo>
                      <a:pt x="0" y="25"/>
                    </a:lnTo>
                    <a:lnTo>
                      <a:pt x="1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30" name="Freeform 103">
                <a:extLst>
                  <a:ext uri="{FF2B5EF4-FFF2-40B4-BE49-F238E27FC236}">
                    <a16:creationId xmlns:a16="http://schemas.microsoft.com/office/drawing/2014/main" id="{82F2DD81-B2D3-498A-973D-A7C7F360E5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0" y="2146"/>
                <a:ext cx="339" cy="129"/>
              </a:xfrm>
              <a:custGeom>
                <a:avLst/>
                <a:gdLst>
                  <a:gd name="T0" fmla="*/ 2466 w 265"/>
                  <a:gd name="T1" fmla="*/ 751 h 106"/>
                  <a:gd name="T2" fmla="*/ 2466 w 265"/>
                  <a:gd name="T3" fmla="*/ 751 h 106"/>
                  <a:gd name="T4" fmla="*/ 2573 w 265"/>
                  <a:gd name="T5" fmla="*/ 724 h 106"/>
                  <a:gd name="T6" fmla="*/ 2697 w 265"/>
                  <a:gd name="T7" fmla="*/ 688 h 106"/>
                  <a:gd name="T8" fmla="*/ 2697 w 265"/>
                  <a:gd name="T9" fmla="*/ 688 h 106"/>
                  <a:gd name="T10" fmla="*/ 2764 w 265"/>
                  <a:gd name="T11" fmla="*/ 616 h 106"/>
                  <a:gd name="T12" fmla="*/ 2764 w 265"/>
                  <a:gd name="T13" fmla="*/ 616 h 106"/>
                  <a:gd name="T14" fmla="*/ 2764 w 265"/>
                  <a:gd name="T15" fmla="*/ 616 h 106"/>
                  <a:gd name="T16" fmla="*/ 2932 w 265"/>
                  <a:gd name="T17" fmla="*/ 616 h 106"/>
                  <a:gd name="T18" fmla="*/ 3057 w 265"/>
                  <a:gd name="T19" fmla="*/ 579 h 106"/>
                  <a:gd name="T20" fmla="*/ 3111 w 265"/>
                  <a:gd name="T21" fmla="*/ 506 h 106"/>
                  <a:gd name="T22" fmla="*/ 3111 w 265"/>
                  <a:gd name="T23" fmla="*/ 506 h 106"/>
                  <a:gd name="T24" fmla="*/ 3057 w 265"/>
                  <a:gd name="T25" fmla="*/ 466 h 106"/>
                  <a:gd name="T26" fmla="*/ 2990 w 265"/>
                  <a:gd name="T27" fmla="*/ 434 h 106"/>
                  <a:gd name="T28" fmla="*/ 2697 w 265"/>
                  <a:gd name="T29" fmla="*/ 330 h 106"/>
                  <a:gd name="T30" fmla="*/ 2697 w 265"/>
                  <a:gd name="T31" fmla="*/ 330 h 106"/>
                  <a:gd name="T32" fmla="*/ 2342 w 265"/>
                  <a:gd name="T33" fmla="*/ 259 h 106"/>
                  <a:gd name="T34" fmla="*/ 1880 w 265"/>
                  <a:gd name="T35" fmla="*/ 110 h 106"/>
                  <a:gd name="T36" fmla="*/ 1880 w 265"/>
                  <a:gd name="T37" fmla="*/ 110 h 106"/>
                  <a:gd name="T38" fmla="*/ 1584 w 265"/>
                  <a:gd name="T39" fmla="*/ 74 h 106"/>
                  <a:gd name="T40" fmla="*/ 1119 w 265"/>
                  <a:gd name="T41" fmla="*/ 0 h 106"/>
                  <a:gd name="T42" fmla="*/ 1119 w 265"/>
                  <a:gd name="T43" fmla="*/ 0 h 106"/>
                  <a:gd name="T44" fmla="*/ 535 w 265"/>
                  <a:gd name="T45" fmla="*/ 0 h 106"/>
                  <a:gd name="T46" fmla="*/ 237 w 265"/>
                  <a:gd name="T47" fmla="*/ 34 h 106"/>
                  <a:gd name="T48" fmla="*/ 237 w 265"/>
                  <a:gd name="T49" fmla="*/ 34 h 106"/>
                  <a:gd name="T50" fmla="*/ 0 w 265"/>
                  <a:gd name="T51" fmla="*/ 151 h 106"/>
                  <a:gd name="T52" fmla="*/ 0 w 265"/>
                  <a:gd name="T53" fmla="*/ 151 h 106"/>
                  <a:gd name="T54" fmla="*/ 418 w 265"/>
                  <a:gd name="T55" fmla="*/ 360 h 106"/>
                  <a:gd name="T56" fmla="*/ 643 w 265"/>
                  <a:gd name="T57" fmla="*/ 466 h 106"/>
                  <a:gd name="T58" fmla="*/ 823 w 265"/>
                  <a:gd name="T59" fmla="*/ 539 h 106"/>
                  <a:gd name="T60" fmla="*/ 823 w 265"/>
                  <a:gd name="T61" fmla="*/ 539 h 106"/>
                  <a:gd name="T62" fmla="*/ 1053 w 265"/>
                  <a:gd name="T63" fmla="*/ 506 h 106"/>
                  <a:gd name="T64" fmla="*/ 1053 w 265"/>
                  <a:gd name="T65" fmla="*/ 506 h 106"/>
                  <a:gd name="T66" fmla="*/ 1347 w 265"/>
                  <a:gd name="T67" fmla="*/ 506 h 106"/>
                  <a:gd name="T68" fmla="*/ 1522 w 265"/>
                  <a:gd name="T69" fmla="*/ 539 h 106"/>
                  <a:gd name="T70" fmla="*/ 1522 w 265"/>
                  <a:gd name="T71" fmla="*/ 539 h 106"/>
                  <a:gd name="T72" fmla="*/ 1880 w 265"/>
                  <a:gd name="T73" fmla="*/ 616 h 106"/>
                  <a:gd name="T74" fmla="*/ 2175 w 265"/>
                  <a:gd name="T75" fmla="*/ 688 h 106"/>
                  <a:gd name="T76" fmla="*/ 2175 w 265"/>
                  <a:gd name="T77" fmla="*/ 688 h 106"/>
                  <a:gd name="T78" fmla="*/ 2290 w 265"/>
                  <a:gd name="T79" fmla="*/ 751 h 106"/>
                  <a:gd name="T80" fmla="*/ 2466 w 265"/>
                  <a:gd name="T81" fmla="*/ 751 h 106"/>
                  <a:gd name="T82" fmla="*/ 2466 w 265"/>
                  <a:gd name="T83" fmla="*/ 751 h 10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5"/>
                  <a:gd name="T127" fmla="*/ 0 h 106"/>
                  <a:gd name="T128" fmla="*/ 265 w 265"/>
                  <a:gd name="T129" fmla="*/ 106 h 10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5" h="106">
                    <a:moveTo>
                      <a:pt x="210" y="106"/>
                    </a:moveTo>
                    <a:lnTo>
                      <a:pt x="210" y="106"/>
                    </a:lnTo>
                    <a:lnTo>
                      <a:pt x="220" y="101"/>
                    </a:lnTo>
                    <a:lnTo>
                      <a:pt x="230" y="96"/>
                    </a:lnTo>
                    <a:lnTo>
                      <a:pt x="235" y="86"/>
                    </a:lnTo>
                    <a:lnTo>
                      <a:pt x="250" y="86"/>
                    </a:lnTo>
                    <a:lnTo>
                      <a:pt x="260" y="81"/>
                    </a:lnTo>
                    <a:lnTo>
                      <a:pt x="265" y="71"/>
                    </a:lnTo>
                    <a:lnTo>
                      <a:pt x="260" y="66"/>
                    </a:lnTo>
                    <a:lnTo>
                      <a:pt x="255" y="61"/>
                    </a:lnTo>
                    <a:lnTo>
                      <a:pt x="230" y="46"/>
                    </a:lnTo>
                    <a:lnTo>
                      <a:pt x="200" y="36"/>
                    </a:lnTo>
                    <a:lnTo>
                      <a:pt x="160" y="16"/>
                    </a:lnTo>
                    <a:lnTo>
                      <a:pt x="135" y="11"/>
                    </a:lnTo>
                    <a:lnTo>
                      <a:pt x="95" y="0"/>
                    </a:lnTo>
                    <a:lnTo>
                      <a:pt x="45" y="0"/>
                    </a:lnTo>
                    <a:lnTo>
                      <a:pt x="20" y="5"/>
                    </a:lnTo>
                    <a:lnTo>
                      <a:pt x="0" y="21"/>
                    </a:lnTo>
                    <a:lnTo>
                      <a:pt x="35" y="51"/>
                    </a:lnTo>
                    <a:lnTo>
                      <a:pt x="55" y="66"/>
                    </a:lnTo>
                    <a:lnTo>
                      <a:pt x="70" y="76"/>
                    </a:lnTo>
                    <a:lnTo>
                      <a:pt x="90" y="71"/>
                    </a:lnTo>
                    <a:lnTo>
                      <a:pt x="115" y="71"/>
                    </a:lnTo>
                    <a:lnTo>
                      <a:pt x="130" y="76"/>
                    </a:lnTo>
                    <a:lnTo>
                      <a:pt x="160" y="86"/>
                    </a:lnTo>
                    <a:lnTo>
                      <a:pt x="185" y="96"/>
                    </a:lnTo>
                    <a:lnTo>
                      <a:pt x="195" y="106"/>
                    </a:lnTo>
                    <a:lnTo>
                      <a:pt x="210" y="106"/>
                    </a:lnTo>
                    <a:close/>
                  </a:path>
                </a:pathLst>
              </a:custGeom>
              <a:solidFill>
                <a:srgbClr val="F6D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31" name="Freeform 104">
                <a:extLst>
                  <a:ext uri="{FF2B5EF4-FFF2-40B4-BE49-F238E27FC236}">
                    <a16:creationId xmlns:a16="http://schemas.microsoft.com/office/drawing/2014/main" id="{140BD847-836C-4314-812F-080B9D1C89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1" y="2152"/>
                <a:ext cx="288" cy="123"/>
              </a:xfrm>
              <a:custGeom>
                <a:avLst/>
                <a:gdLst>
                  <a:gd name="T0" fmla="*/ 883 w 225"/>
                  <a:gd name="T1" fmla="*/ 0 h 101"/>
                  <a:gd name="T2" fmla="*/ 883 w 225"/>
                  <a:gd name="T3" fmla="*/ 0 h 101"/>
                  <a:gd name="T4" fmla="*/ 467 w 225"/>
                  <a:gd name="T5" fmla="*/ 41 h 101"/>
                  <a:gd name="T6" fmla="*/ 467 w 225"/>
                  <a:gd name="T7" fmla="*/ 41 h 101"/>
                  <a:gd name="T8" fmla="*/ 420 w 225"/>
                  <a:gd name="T9" fmla="*/ 74 h 101"/>
                  <a:gd name="T10" fmla="*/ 420 w 225"/>
                  <a:gd name="T11" fmla="*/ 74 h 101"/>
                  <a:gd name="T12" fmla="*/ 538 w 225"/>
                  <a:gd name="T13" fmla="*/ 110 h 101"/>
                  <a:gd name="T14" fmla="*/ 645 w 225"/>
                  <a:gd name="T15" fmla="*/ 151 h 101"/>
                  <a:gd name="T16" fmla="*/ 645 w 225"/>
                  <a:gd name="T17" fmla="*/ 184 h 101"/>
                  <a:gd name="T18" fmla="*/ 645 w 225"/>
                  <a:gd name="T19" fmla="*/ 223 h 101"/>
                  <a:gd name="T20" fmla="*/ 645 w 225"/>
                  <a:gd name="T21" fmla="*/ 223 h 101"/>
                  <a:gd name="T22" fmla="*/ 538 w 225"/>
                  <a:gd name="T23" fmla="*/ 295 h 101"/>
                  <a:gd name="T24" fmla="*/ 357 w 225"/>
                  <a:gd name="T25" fmla="*/ 331 h 101"/>
                  <a:gd name="T26" fmla="*/ 59 w 225"/>
                  <a:gd name="T27" fmla="*/ 370 h 101"/>
                  <a:gd name="T28" fmla="*/ 0 w 225"/>
                  <a:gd name="T29" fmla="*/ 370 h 101"/>
                  <a:gd name="T30" fmla="*/ 0 w 225"/>
                  <a:gd name="T31" fmla="*/ 370 h 101"/>
                  <a:gd name="T32" fmla="*/ 357 w 225"/>
                  <a:gd name="T33" fmla="*/ 507 h 101"/>
                  <a:gd name="T34" fmla="*/ 357 w 225"/>
                  <a:gd name="T35" fmla="*/ 507 h 101"/>
                  <a:gd name="T36" fmla="*/ 591 w 225"/>
                  <a:gd name="T37" fmla="*/ 468 h 101"/>
                  <a:gd name="T38" fmla="*/ 591 w 225"/>
                  <a:gd name="T39" fmla="*/ 468 h 101"/>
                  <a:gd name="T40" fmla="*/ 883 w 225"/>
                  <a:gd name="T41" fmla="*/ 468 h 101"/>
                  <a:gd name="T42" fmla="*/ 1057 w 225"/>
                  <a:gd name="T43" fmla="*/ 507 h 101"/>
                  <a:gd name="T44" fmla="*/ 1057 w 225"/>
                  <a:gd name="T45" fmla="*/ 507 h 101"/>
                  <a:gd name="T46" fmla="*/ 1421 w 225"/>
                  <a:gd name="T47" fmla="*/ 583 h 101"/>
                  <a:gd name="T48" fmla="*/ 1715 w 225"/>
                  <a:gd name="T49" fmla="*/ 654 h 101"/>
                  <a:gd name="T50" fmla="*/ 1715 w 225"/>
                  <a:gd name="T51" fmla="*/ 654 h 101"/>
                  <a:gd name="T52" fmla="*/ 1825 w 225"/>
                  <a:gd name="T53" fmla="*/ 728 h 101"/>
                  <a:gd name="T54" fmla="*/ 2012 w 225"/>
                  <a:gd name="T55" fmla="*/ 728 h 101"/>
                  <a:gd name="T56" fmla="*/ 2012 w 225"/>
                  <a:gd name="T57" fmla="*/ 728 h 101"/>
                  <a:gd name="T58" fmla="*/ 2117 w 225"/>
                  <a:gd name="T59" fmla="*/ 688 h 101"/>
                  <a:gd name="T60" fmla="*/ 2241 w 225"/>
                  <a:gd name="T61" fmla="*/ 654 h 101"/>
                  <a:gd name="T62" fmla="*/ 2241 w 225"/>
                  <a:gd name="T63" fmla="*/ 654 h 101"/>
                  <a:gd name="T64" fmla="*/ 2309 w 225"/>
                  <a:gd name="T65" fmla="*/ 583 h 101"/>
                  <a:gd name="T66" fmla="*/ 2309 w 225"/>
                  <a:gd name="T67" fmla="*/ 583 h 101"/>
                  <a:gd name="T68" fmla="*/ 2309 w 225"/>
                  <a:gd name="T69" fmla="*/ 583 h 101"/>
                  <a:gd name="T70" fmla="*/ 2477 w 225"/>
                  <a:gd name="T71" fmla="*/ 583 h 101"/>
                  <a:gd name="T72" fmla="*/ 2598 w 225"/>
                  <a:gd name="T73" fmla="*/ 549 h 101"/>
                  <a:gd name="T74" fmla="*/ 2655 w 225"/>
                  <a:gd name="T75" fmla="*/ 468 h 101"/>
                  <a:gd name="T76" fmla="*/ 2655 w 225"/>
                  <a:gd name="T77" fmla="*/ 468 h 101"/>
                  <a:gd name="T78" fmla="*/ 2598 w 225"/>
                  <a:gd name="T79" fmla="*/ 437 h 101"/>
                  <a:gd name="T80" fmla="*/ 2540 w 225"/>
                  <a:gd name="T81" fmla="*/ 403 h 101"/>
                  <a:gd name="T82" fmla="*/ 2241 w 225"/>
                  <a:gd name="T83" fmla="*/ 295 h 101"/>
                  <a:gd name="T84" fmla="*/ 2241 w 225"/>
                  <a:gd name="T85" fmla="*/ 295 h 101"/>
                  <a:gd name="T86" fmla="*/ 1888 w 225"/>
                  <a:gd name="T87" fmla="*/ 223 h 101"/>
                  <a:gd name="T88" fmla="*/ 1421 w 225"/>
                  <a:gd name="T89" fmla="*/ 74 h 101"/>
                  <a:gd name="T90" fmla="*/ 1421 w 225"/>
                  <a:gd name="T91" fmla="*/ 74 h 101"/>
                  <a:gd name="T92" fmla="*/ 1181 w 225"/>
                  <a:gd name="T93" fmla="*/ 41 h 101"/>
                  <a:gd name="T94" fmla="*/ 883 w 225"/>
                  <a:gd name="T95" fmla="*/ 0 h 101"/>
                  <a:gd name="T96" fmla="*/ 883 w 225"/>
                  <a:gd name="T97" fmla="*/ 0 h 10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25"/>
                  <a:gd name="T148" fmla="*/ 0 h 101"/>
                  <a:gd name="T149" fmla="*/ 225 w 225"/>
                  <a:gd name="T150" fmla="*/ 101 h 10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25" h="101">
                    <a:moveTo>
                      <a:pt x="75" y="0"/>
                    </a:moveTo>
                    <a:lnTo>
                      <a:pt x="75" y="0"/>
                    </a:lnTo>
                    <a:lnTo>
                      <a:pt x="40" y="6"/>
                    </a:lnTo>
                    <a:lnTo>
                      <a:pt x="35" y="11"/>
                    </a:lnTo>
                    <a:lnTo>
                      <a:pt x="45" y="16"/>
                    </a:lnTo>
                    <a:lnTo>
                      <a:pt x="55" y="21"/>
                    </a:lnTo>
                    <a:lnTo>
                      <a:pt x="55" y="26"/>
                    </a:lnTo>
                    <a:lnTo>
                      <a:pt x="55" y="31"/>
                    </a:lnTo>
                    <a:lnTo>
                      <a:pt x="45" y="41"/>
                    </a:lnTo>
                    <a:lnTo>
                      <a:pt x="30" y="46"/>
                    </a:lnTo>
                    <a:lnTo>
                      <a:pt x="5" y="51"/>
                    </a:lnTo>
                    <a:lnTo>
                      <a:pt x="0" y="51"/>
                    </a:lnTo>
                    <a:lnTo>
                      <a:pt x="30" y="71"/>
                    </a:lnTo>
                    <a:lnTo>
                      <a:pt x="50" y="66"/>
                    </a:lnTo>
                    <a:lnTo>
                      <a:pt x="75" y="66"/>
                    </a:lnTo>
                    <a:lnTo>
                      <a:pt x="90" y="71"/>
                    </a:lnTo>
                    <a:lnTo>
                      <a:pt x="120" y="81"/>
                    </a:lnTo>
                    <a:lnTo>
                      <a:pt x="145" y="91"/>
                    </a:lnTo>
                    <a:lnTo>
                      <a:pt x="155" y="101"/>
                    </a:lnTo>
                    <a:lnTo>
                      <a:pt x="170" y="101"/>
                    </a:lnTo>
                    <a:lnTo>
                      <a:pt x="180" y="96"/>
                    </a:lnTo>
                    <a:lnTo>
                      <a:pt x="190" y="91"/>
                    </a:lnTo>
                    <a:lnTo>
                      <a:pt x="195" y="81"/>
                    </a:lnTo>
                    <a:lnTo>
                      <a:pt x="210" y="81"/>
                    </a:lnTo>
                    <a:lnTo>
                      <a:pt x="220" y="76"/>
                    </a:lnTo>
                    <a:lnTo>
                      <a:pt x="225" y="66"/>
                    </a:lnTo>
                    <a:lnTo>
                      <a:pt x="220" y="61"/>
                    </a:lnTo>
                    <a:lnTo>
                      <a:pt x="215" y="56"/>
                    </a:lnTo>
                    <a:lnTo>
                      <a:pt x="190" y="41"/>
                    </a:lnTo>
                    <a:lnTo>
                      <a:pt x="160" y="31"/>
                    </a:lnTo>
                    <a:lnTo>
                      <a:pt x="120" y="11"/>
                    </a:lnTo>
                    <a:lnTo>
                      <a:pt x="100" y="6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F1C2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32" name="Freeform 105">
                <a:extLst>
                  <a:ext uri="{FF2B5EF4-FFF2-40B4-BE49-F238E27FC236}">
                    <a16:creationId xmlns:a16="http://schemas.microsoft.com/office/drawing/2014/main" id="{0406C4F4-789F-4714-AAB8-1AD147E47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0" y="2160"/>
                <a:ext cx="243" cy="90"/>
              </a:xfrm>
              <a:custGeom>
                <a:avLst/>
                <a:gdLst>
                  <a:gd name="T0" fmla="*/ 2169 w 190"/>
                  <a:gd name="T1" fmla="*/ 433 h 75"/>
                  <a:gd name="T2" fmla="*/ 2169 w 190"/>
                  <a:gd name="T3" fmla="*/ 433 h 75"/>
                  <a:gd name="T4" fmla="*/ 1519 w 190"/>
                  <a:gd name="T5" fmla="*/ 282 h 75"/>
                  <a:gd name="T6" fmla="*/ 822 w 190"/>
                  <a:gd name="T7" fmla="*/ 124 h 75"/>
                  <a:gd name="T8" fmla="*/ 822 w 190"/>
                  <a:gd name="T9" fmla="*/ 124 h 75"/>
                  <a:gd name="T10" fmla="*/ 586 w 190"/>
                  <a:gd name="T11" fmla="*/ 60 h 75"/>
                  <a:gd name="T12" fmla="*/ 294 w 190"/>
                  <a:gd name="T13" fmla="*/ 29 h 75"/>
                  <a:gd name="T14" fmla="*/ 294 w 190"/>
                  <a:gd name="T15" fmla="*/ 29 h 75"/>
                  <a:gd name="T16" fmla="*/ 0 w 190"/>
                  <a:gd name="T17" fmla="*/ 0 h 75"/>
                  <a:gd name="T18" fmla="*/ 0 w 190"/>
                  <a:gd name="T19" fmla="*/ 0 h 75"/>
                  <a:gd name="T20" fmla="*/ 764 w 190"/>
                  <a:gd name="T21" fmla="*/ 124 h 75"/>
                  <a:gd name="T22" fmla="*/ 764 w 190"/>
                  <a:gd name="T23" fmla="*/ 124 h 75"/>
                  <a:gd name="T24" fmla="*/ 1344 w 190"/>
                  <a:gd name="T25" fmla="*/ 282 h 75"/>
                  <a:gd name="T26" fmla="*/ 1696 w 190"/>
                  <a:gd name="T27" fmla="*/ 372 h 75"/>
                  <a:gd name="T28" fmla="*/ 1929 w 190"/>
                  <a:gd name="T29" fmla="*/ 466 h 75"/>
                  <a:gd name="T30" fmla="*/ 1929 w 190"/>
                  <a:gd name="T31" fmla="*/ 466 h 75"/>
                  <a:gd name="T32" fmla="*/ 1929 w 190"/>
                  <a:gd name="T33" fmla="*/ 466 h 75"/>
                  <a:gd name="T34" fmla="*/ 2228 w 190"/>
                  <a:gd name="T35" fmla="*/ 433 h 75"/>
                  <a:gd name="T36" fmla="*/ 2228 w 190"/>
                  <a:gd name="T37" fmla="*/ 433 h 75"/>
                  <a:gd name="T38" fmla="*/ 2169 w 190"/>
                  <a:gd name="T39" fmla="*/ 433 h 75"/>
                  <a:gd name="T40" fmla="*/ 2169 w 190"/>
                  <a:gd name="T41" fmla="*/ 433 h 7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90"/>
                  <a:gd name="T64" fmla="*/ 0 h 75"/>
                  <a:gd name="T65" fmla="*/ 190 w 190"/>
                  <a:gd name="T66" fmla="*/ 75 h 7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90" h="75">
                    <a:moveTo>
                      <a:pt x="185" y="70"/>
                    </a:moveTo>
                    <a:lnTo>
                      <a:pt x="185" y="70"/>
                    </a:lnTo>
                    <a:lnTo>
                      <a:pt x="130" y="45"/>
                    </a:lnTo>
                    <a:lnTo>
                      <a:pt x="70" y="20"/>
                    </a:lnTo>
                    <a:lnTo>
                      <a:pt x="50" y="10"/>
                    </a:lnTo>
                    <a:lnTo>
                      <a:pt x="25" y="5"/>
                    </a:lnTo>
                    <a:lnTo>
                      <a:pt x="0" y="0"/>
                    </a:lnTo>
                    <a:lnTo>
                      <a:pt x="65" y="20"/>
                    </a:lnTo>
                    <a:lnTo>
                      <a:pt x="115" y="45"/>
                    </a:lnTo>
                    <a:lnTo>
                      <a:pt x="145" y="60"/>
                    </a:lnTo>
                    <a:lnTo>
                      <a:pt x="165" y="75"/>
                    </a:lnTo>
                    <a:lnTo>
                      <a:pt x="190" y="70"/>
                    </a:lnTo>
                    <a:lnTo>
                      <a:pt x="185" y="70"/>
                    </a:lnTo>
                    <a:close/>
                  </a:path>
                </a:pathLst>
              </a:custGeom>
              <a:solidFill>
                <a:srgbClr val="E9B2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33" name="Freeform 106">
                <a:extLst>
                  <a:ext uri="{FF2B5EF4-FFF2-40B4-BE49-F238E27FC236}">
                    <a16:creationId xmlns:a16="http://schemas.microsoft.com/office/drawing/2014/main" id="{92977E98-4F49-4F1A-B8E6-D9CDA5352F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9" y="2183"/>
                <a:ext cx="160" cy="73"/>
              </a:xfrm>
              <a:custGeom>
                <a:avLst/>
                <a:gdLst>
                  <a:gd name="T0" fmla="*/ 0 w 125"/>
                  <a:gd name="T1" fmla="*/ 0 h 60"/>
                  <a:gd name="T2" fmla="*/ 0 w 125"/>
                  <a:gd name="T3" fmla="*/ 0 h 60"/>
                  <a:gd name="T4" fmla="*/ 591 w 125"/>
                  <a:gd name="T5" fmla="*/ 180 h 60"/>
                  <a:gd name="T6" fmla="*/ 1057 w 125"/>
                  <a:gd name="T7" fmla="*/ 324 h 60"/>
                  <a:gd name="T8" fmla="*/ 1353 w 125"/>
                  <a:gd name="T9" fmla="*/ 355 h 60"/>
                  <a:gd name="T10" fmla="*/ 1353 w 125"/>
                  <a:gd name="T11" fmla="*/ 355 h 60"/>
                  <a:gd name="T12" fmla="*/ 1475 w 125"/>
                  <a:gd name="T13" fmla="*/ 324 h 60"/>
                  <a:gd name="T14" fmla="*/ 1475 w 125"/>
                  <a:gd name="T15" fmla="*/ 324 h 60"/>
                  <a:gd name="T16" fmla="*/ 1353 w 125"/>
                  <a:gd name="T17" fmla="*/ 355 h 60"/>
                  <a:gd name="T18" fmla="*/ 1239 w 125"/>
                  <a:gd name="T19" fmla="*/ 394 h 60"/>
                  <a:gd name="T20" fmla="*/ 1129 w 125"/>
                  <a:gd name="T21" fmla="*/ 394 h 60"/>
                  <a:gd name="T22" fmla="*/ 1129 w 125"/>
                  <a:gd name="T23" fmla="*/ 394 h 60"/>
                  <a:gd name="T24" fmla="*/ 1129 w 125"/>
                  <a:gd name="T25" fmla="*/ 423 h 60"/>
                  <a:gd name="T26" fmla="*/ 1129 w 125"/>
                  <a:gd name="T27" fmla="*/ 423 h 60"/>
                  <a:gd name="T28" fmla="*/ 1129 w 125"/>
                  <a:gd name="T29" fmla="*/ 394 h 60"/>
                  <a:gd name="T30" fmla="*/ 1129 w 125"/>
                  <a:gd name="T31" fmla="*/ 394 h 60"/>
                  <a:gd name="T32" fmla="*/ 1006 w 125"/>
                  <a:gd name="T33" fmla="*/ 355 h 60"/>
                  <a:gd name="T34" fmla="*/ 883 w 125"/>
                  <a:gd name="T35" fmla="*/ 324 h 60"/>
                  <a:gd name="T36" fmla="*/ 719 w 125"/>
                  <a:gd name="T37" fmla="*/ 286 h 60"/>
                  <a:gd name="T38" fmla="*/ 591 w 125"/>
                  <a:gd name="T39" fmla="*/ 219 h 60"/>
                  <a:gd name="T40" fmla="*/ 591 w 125"/>
                  <a:gd name="T41" fmla="*/ 219 h 60"/>
                  <a:gd name="T42" fmla="*/ 238 w 125"/>
                  <a:gd name="T43" fmla="*/ 108 h 60"/>
                  <a:gd name="T44" fmla="*/ 59 w 125"/>
                  <a:gd name="T45" fmla="*/ 34 h 60"/>
                  <a:gd name="T46" fmla="*/ 0 w 125"/>
                  <a:gd name="T47" fmla="*/ 0 h 60"/>
                  <a:gd name="T48" fmla="*/ 0 w 125"/>
                  <a:gd name="T49" fmla="*/ 0 h 6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5"/>
                  <a:gd name="T76" fmla="*/ 0 h 60"/>
                  <a:gd name="T77" fmla="*/ 125 w 125"/>
                  <a:gd name="T78" fmla="*/ 60 h 6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5" h="60">
                    <a:moveTo>
                      <a:pt x="0" y="0"/>
                    </a:moveTo>
                    <a:lnTo>
                      <a:pt x="0" y="0"/>
                    </a:lnTo>
                    <a:lnTo>
                      <a:pt x="50" y="25"/>
                    </a:lnTo>
                    <a:lnTo>
                      <a:pt x="90" y="45"/>
                    </a:lnTo>
                    <a:lnTo>
                      <a:pt x="115" y="50"/>
                    </a:lnTo>
                    <a:lnTo>
                      <a:pt x="125" y="45"/>
                    </a:lnTo>
                    <a:lnTo>
                      <a:pt x="115" y="50"/>
                    </a:lnTo>
                    <a:lnTo>
                      <a:pt x="105" y="55"/>
                    </a:lnTo>
                    <a:lnTo>
                      <a:pt x="95" y="55"/>
                    </a:lnTo>
                    <a:lnTo>
                      <a:pt x="95" y="60"/>
                    </a:lnTo>
                    <a:lnTo>
                      <a:pt x="95" y="55"/>
                    </a:lnTo>
                    <a:lnTo>
                      <a:pt x="85" y="50"/>
                    </a:lnTo>
                    <a:lnTo>
                      <a:pt x="75" y="45"/>
                    </a:lnTo>
                    <a:lnTo>
                      <a:pt x="60" y="40"/>
                    </a:lnTo>
                    <a:lnTo>
                      <a:pt x="50" y="30"/>
                    </a:lnTo>
                    <a:lnTo>
                      <a:pt x="20" y="15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9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34" name="Freeform 107">
                <a:extLst>
                  <a:ext uri="{FF2B5EF4-FFF2-40B4-BE49-F238E27FC236}">
                    <a16:creationId xmlns:a16="http://schemas.microsoft.com/office/drawing/2014/main" id="{A5F0CB46-9934-456E-B088-7DA59EF55C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7" y="2214"/>
                <a:ext cx="217" cy="61"/>
              </a:xfrm>
              <a:custGeom>
                <a:avLst/>
                <a:gdLst>
                  <a:gd name="T0" fmla="*/ 1957 w 170"/>
                  <a:gd name="T1" fmla="*/ 295 h 50"/>
                  <a:gd name="T2" fmla="*/ 1957 w 170"/>
                  <a:gd name="T3" fmla="*/ 295 h 50"/>
                  <a:gd name="T4" fmla="*/ 1834 w 170"/>
                  <a:gd name="T5" fmla="*/ 331 h 50"/>
                  <a:gd name="T6" fmla="*/ 1717 w 170"/>
                  <a:gd name="T7" fmla="*/ 331 h 50"/>
                  <a:gd name="T8" fmla="*/ 1717 w 170"/>
                  <a:gd name="T9" fmla="*/ 331 h 50"/>
                  <a:gd name="T10" fmla="*/ 1437 w 170"/>
                  <a:gd name="T11" fmla="*/ 255 h 50"/>
                  <a:gd name="T12" fmla="*/ 1257 w 170"/>
                  <a:gd name="T13" fmla="*/ 222 h 50"/>
                  <a:gd name="T14" fmla="*/ 1257 w 170"/>
                  <a:gd name="T15" fmla="*/ 222 h 50"/>
                  <a:gd name="T16" fmla="*/ 1257 w 170"/>
                  <a:gd name="T17" fmla="*/ 183 h 50"/>
                  <a:gd name="T18" fmla="*/ 1202 w 170"/>
                  <a:gd name="T19" fmla="*/ 183 h 50"/>
                  <a:gd name="T20" fmla="*/ 1202 w 170"/>
                  <a:gd name="T21" fmla="*/ 183 h 50"/>
                  <a:gd name="T22" fmla="*/ 1038 w 170"/>
                  <a:gd name="T23" fmla="*/ 183 h 50"/>
                  <a:gd name="T24" fmla="*/ 805 w 170"/>
                  <a:gd name="T25" fmla="*/ 109 h 50"/>
                  <a:gd name="T26" fmla="*/ 805 w 170"/>
                  <a:gd name="T27" fmla="*/ 109 h 50"/>
                  <a:gd name="T28" fmla="*/ 631 w 170"/>
                  <a:gd name="T29" fmla="*/ 0 h 50"/>
                  <a:gd name="T30" fmla="*/ 631 w 170"/>
                  <a:gd name="T31" fmla="*/ 0 h 50"/>
                  <a:gd name="T32" fmla="*/ 578 w 170"/>
                  <a:gd name="T33" fmla="*/ 35 h 50"/>
                  <a:gd name="T34" fmla="*/ 405 w 170"/>
                  <a:gd name="T35" fmla="*/ 73 h 50"/>
                  <a:gd name="T36" fmla="*/ 405 w 170"/>
                  <a:gd name="T37" fmla="*/ 73 h 50"/>
                  <a:gd name="T38" fmla="*/ 0 w 170"/>
                  <a:gd name="T39" fmla="*/ 109 h 50"/>
                  <a:gd name="T40" fmla="*/ 0 w 170"/>
                  <a:gd name="T41" fmla="*/ 109 h 50"/>
                  <a:gd name="T42" fmla="*/ 123 w 170"/>
                  <a:gd name="T43" fmla="*/ 140 h 50"/>
                  <a:gd name="T44" fmla="*/ 123 w 170"/>
                  <a:gd name="T45" fmla="*/ 140 h 50"/>
                  <a:gd name="T46" fmla="*/ 346 w 170"/>
                  <a:gd name="T47" fmla="*/ 109 h 50"/>
                  <a:gd name="T48" fmla="*/ 346 w 170"/>
                  <a:gd name="T49" fmla="*/ 109 h 50"/>
                  <a:gd name="T50" fmla="*/ 631 w 170"/>
                  <a:gd name="T51" fmla="*/ 109 h 50"/>
                  <a:gd name="T52" fmla="*/ 805 w 170"/>
                  <a:gd name="T53" fmla="*/ 140 h 50"/>
                  <a:gd name="T54" fmla="*/ 805 w 170"/>
                  <a:gd name="T55" fmla="*/ 140 h 50"/>
                  <a:gd name="T56" fmla="*/ 1151 w 170"/>
                  <a:gd name="T57" fmla="*/ 222 h 50"/>
                  <a:gd name="T58" fmla="*/ 1437 w 170"/>
                  <a:gd name="T59" fmla="*/ 295 h 50"/>
                  <a:gd name="T60" fmla="*/ 1437 w 170"/>
                  <a:gd name="T61" fmla="*/ 295 h 50"/>
                  <a:gd name="T62" fmla="*/ 1555 w 170"/>
                  <a:gd name="T63" fmla="*/ 361 h 50"/>
                  <a:gd name="T64" fmla="*/ 1717 w 170"/>
                  <a:gd name="T65" fmla="*/ 361 h 50"/>
                  <a:gd name="T66" fmla="*/ 1717 w 170"/>
                  <a:gd name="T67" fmla="*/ 361 h 50"/>
                  <a:gd name="T68" fmla="*/ 1834 w 170"/>
                  <a:gd name="T69" fmla="*/ 331 h 50"/>
                  <a:gd name="T70" fmla="*/ 1957 w 170"/>
                  <a:gd name="T71" fmla="*/ 295 h 50"/>
                  <a:gd name="T72" fmla="*/ 1957 w 170"/>
                  <a:gd name="T73" fmla="*/ 295 h 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0"/>
                  <a:gd name="T112" fmla="*/ 0 h 50"/>
                  <a:gd name="T113" fmla="*/ 170 w 170"/>
                  <a:gd name="T114" fmla="*/ 50 h 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0" h="50">
                    <a:moveTo>
                      <a:pt x="170" y="40"/>
                    </a:moveTo>
                    <a:lnTo>
                      <a:pt x="170" y="40"/>
                    </a:lnTo>
                    <a:lnTo>
                      <a:pt x="160" y="45"/>
                    </a:lnTo>
                    <a:lnTo>
                      <a:pt x="150" y="45"/>
                    </a:lnTo>
                    <a:lnTo>
                      <a:pt x="125" y="35"/>
                    </a:lnTo>
                    <a:lnTo>
                      <a:pt x="110" y="30"/>
                    </a:lnTo>
                    <a:lnTo>
                      <a:pt x="110" y="25"/>
                    </a:lnTo>
                    <a:lnTo>
                      <a:pt x="105" y="25"/>
                    </a:lnTo>
                    <a:lnTo>
                      <a:pt x="90" y="25"/>
                    </a:lnTo>
                    <a:lnTo>
                      <a:pt x="70" y="15"/>
                    </a:lnTo>
                    <a:lnTo>
                      <a:pt x="55" y="0"/>
                    </a:lnTo>
                    <a:lnTo>
                      <a:pt x="50" y="5"/>
                    </a:lnTo>
                    <a:lnTo>
                      <a:pt x="35" y="10"/>
                    </a:lnTo>
                    <a:lnTo>
                      <a:pt x="0" y="15"/>
                    </a:lnTo>
                    <a:lnTo>
                      <a:pt x="10" y="20"/>
                    </a:lnTo>
                    <a:lnTo>
                      <a:pt x="30" y="15"/>
                    </a:lnTo>
                    <a:lnTo>
                      <a:pt x="55" y="15"/>
                    </a:lnTo>
                    <a:lnTo>
                      <a:pt x="70" y="20"/>
                    </a:lnTo>
                    <a:lnTo>
                      <a:pt x="100" y="30"/>
                    </a:lnTo>
                    <a:lnTo>
                      <a:pt x="125" y="40"/>
                    </a:lnTo>
                    <a:lnTo>
                      <a:pt x="135" y="50"/>
                    </a:lnTo>
                    <a:lnTo>
                      <a:pt x="150" y="50"/>
                    </a:lnTo>
                    <a:lnTo>
                      <a:pt x="160" y="45"/>
                    </a:lnTo>
                    <a:lnTo>
                      <a:pt x="170" y="40"/>
                    </a:lnTo>
                    <a:close/>
                  </a:path>
                </a:pathLst>
              </a:custGeom>
              <a:solidFill>
                <a:srgbClr val="D99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35" name="Freeform 108">
                <a:extLst>
                  <a:ext uri="{FF2B5EF4-FFF2-40B4-BE49-F238E27FC236}">
                    <a16:creationId xmlns:a16="http://schemas.microsoft.com/office/drawing/2014/main" id="{6E7CE57A-2687-4329-B8EB-AB97DF07C4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9" y="2160"/>
                <a:ext cx="51" cy="17"/>
              </a:xfrm>
              <a:custGeom>
                <a:avLst/>
                <a:gdLst>
                  <a:gd name="T0" fmla="*/ 402 w 40"/>
                  <a:gd name="T1" fmla="*/ 52 h 15"/>
                  <a:gd name="T2" fmla="*/ 402 w 40"/>
                  <a:gd name="T3" fmla="*/ 52 h 15"/>
                  <a:gd name="T4" fmla="*/ 232 w 40"/>
                  <a:gd name="T5" fmla="*/ 52 h 15"/>
                  <a:gd name="T6" fmla="*/ 59 w 40"/>
                  <a:gd name="T7" fmla="*/ 33 h 15"/>
                  <a:gd name="T8" fmla="*/ 59 w 40"/>
                  <a:gd name="T9" fmla="*/ 33 h 15"/>
                  <a:gd name="T10" fmla="*/ 0 w 40"/>
                  <a:gd name="T11" fmla="*/ 18 h 15"/>
                  <a:gd name="T12" fmla="*/ 0 w 40"/>
                  <a:gd name="T13" fmla="*/ 18 h 15"/>
                  <a:gd name="T14" fmla="*/ 122 w 40"/>
                  <a:gd name="T15" fmla="*/ 0 h 15"/>
                  <a:gd name="T16" fmla="*/ 122 w 40"/>
                  <a:gd name="T17" fmla="*/ 0 h 15"/>
                  <a:gd name="T18" fmla="*/ 333 w 40"/>
                  <a:gd name="T19" fmla="*/ 18 h 15"/>
                  <a:gd name="T20" fmla="*/ 333 w 40"/>
                  <a:gd name="T21" fmla="*/ 18 h 15"/>
                  <a:gd name="T22" fmla="*/ 402 w 40"/>
                  <a:gd name="T23" fmla="*/ 18 h 15"/>
                  <a:gd name="T24" fmla="*/ 454 w 40"/>
                  <a:gd name="T25" fmla="*/ 33 h 15"/>
                  <a:gd name="T26" fmla="*/ 454 w 40"/>
                  <a:gd name="T27" fmla="*/ 33 h 15"/>
                  <a:gd name="T28" fmla="*/ 402 w 40"/>
                  <a:gd name="T29" fmla="*/ 52 h 15"/>
                  <a:gd name="T30" fmla="*/ 402 w 40"/>
                  <a:gd name="T31" fmla="*/ 52 h 15"/>
                  <a:gd name="T32" fmla="*/ 402 w 40"/>
                  <a:gd name="T33" fmla="*/ 52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15"/>
                  <a:gd name="T53" fmla="*/ 40 w 40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15">
                    <a:moveTo>
                      <a:pt x="35" y="15"/>
                    </a:moveTo>
                    <a:lnTo>
                      <a:pt x="35" y="15"/>
                    </a:lnTo>
                    <a:lnTo>
                      <a:pt x="20" y="15"/>
                    </a:lnTo>
                    <a:lnTo>
                      <a:pt x="5" y="10"/>
                    </a:lnTo>
                    <a:lnTo>
                      <a:pt x="0" y="5"/>
                    </a:lnTo>
                    <a:lnTo>
                      <a:pt x="10" y="0"/>
                    </a:lnTo>
                    <a:lnTo>
                      <a:pt x="30" y="5"/>
                    </a:lnTo>
                    <a:lnTo>
                      <a:pt x="35" y="5"/>
                    </a:lnTo>
                    <a:lnTo>
                      <a:pt x="40" y="10"/>
                    </a:lnTo>
                    <a:lnTo>
                      <a:pt x="35" y="15"/>
                    </a:lnTo>
                    <a:close/>
                  </a:path>
                </a:pathLst>
              </a:custGeom>
              <a:solidFill>
                <a:srgbClr val="F6DC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36" name="Freeform 109">
                <a:extLst>
                  <a:ext uri="{FF2B5EF4-FFF2-40B4-BE49-F238E27FC236}">
                    <a16:creationId xmlns:a16="http://schemas.microsoft.com/office/drawing/2014/main" id="{A5CE1AEA-5B3E-469D-B566-88445ABB7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7" y="2152"/>
                <a:ext cx="906" cy="335"/>
              </a:xfrm>
              <a:custGeom>
                <a:avLst/>
                <a:gdLst>
                  <a:gd name="T0" fmla="*/ 7477 w 709"/>
                  <a:gd name="T1" fmla="*/ 910 h 276"/>
                  <a:gd name="T2" fmla="*/ 7773 w 709"/>
                  <a:gd name="T3" fmla="*/ 876 h 276"/>
                  <a:gd name="T4" fmla="*/ 7823 w 709"/>
                  <a:gd name="T5" fmla="*/ 805 h 276"/>
                  <a:gd name="T6" fmla="*/ 7823 w 709"/>
                  <a:gd name="T7" fmla="*/ 805 h 276"/>
                  <a:gd name="T8" fmla="*/ 8116 w 709"/>
                  <a:gd name="T9" fmla="*/ 774 h 276"/>
                  <a:gd name="T10" fmla="*/ 8232 w 709"/>
                  <a:gd name="T11" fmla="*/ 743 h 276"/>
                  <a:gd name="T12" fmla="*/ 8056 w 709"/>
                  <a:gd name="T13" fmla="*/ 630 h 276"/>
                  <a:gd name="T14" fmla="*/ 7773 w 709"/>
                  <a:gd name="T15" fmla="*/ 490 h 276"/>
                  <a:gd name="T16" fmla="*/ 6954 w 709"/>
                  <a:gd name="T17" fmla="*/ 220 h 276"/>
                  <a:gd name="T18" fmla="*/ 6660 w 709"/>
                  <a:gd name="T19" fmla="*/ 140 h 276"/>
                  <a:gd name="T20" fmla="*/ 6190 w 709"/>
                  <a:gd name="T21" fmla="*/ 74 h 276"/>
                  <a:gd name="T22" fmla="*/ 5442 w 709"/>
                  <a:gd name="T23" fmla="*/ 0 h 276"/>
                  <a:gd name="T24" fmla="*/ 5330 w 709"/>
                  <a:gd name="T25" fmla="*/ 0 h 276"/>
                  <a:gd name="T26" fmla="*/ 4290 w 709"/>
                  <a:gd name="T27" fmla="*/ 324 h 276"/>
                  <a:gd name="T28" fmla="*/ 4010 w 709"/>
                  <a:gd name="T29" fmla="*/ 420 h 276"/>
                  <a:gd name="T30" fmla="*/ 2498 w 709"/>
                  <a:gd name="T31" fmla="*/ 595 h 276"/>
                  <a:gd name="T32" fmla="*/ 1279 w 709"/>
                  <a:gd name="T33" fmla="*/ 669 h 276"/>
                  <a:gd name="T34" fmla="*/ 460 w 709"/>
                  <a:gd name="T35" fmla="*/ 669 h 276"/>
                  <a:gd name="T36" fmla="*/ 59 w 709"/>
                  <a:gd name="T37" fmla="*/ 1148 h 276"/>
                  <a:gd name="T38" fmla="*/ 0 w 709"/>
                  <a:gd name="T39" fmla="*/ 1431 h 276"/>
                  <a:gd name="T40" fmla="*/ 59 w 709"/>
                  <a:gd name="T41" fmla="*/ 1812 h 276"/>
                  <a:gd name="T42" fmla="*/ 123 w 709"/>
                  <a:gd name="T43" fmla="*/ 1918 h 276"/>
                  <a:gd name="T44" fmla="*/ 1389 w 709"/>
                  <a:gd name="T45" fmla="*/ 1675 h 276"/>
                  <a:gd name="T46" fmla="*/ 2088 w 709"/>
                  <a:gd name="T47" fmla="*/ 1528 h 276"/>
                  <a:gd name="T48" fmla="*/ 3428 w 709"/>
                  <a:gd name="T49" fmla="*/ 1148 h 276"/>
                  <a:gd name="T50" fmla="*/ 3945 w 709"/>
                  <a:gd name="T51" fmla="*/ 1186 h 276"/>
                  <a:gd name="T52" fmla="*/ 4749 w 709"/>
                  <a:gd name="T53" fmla="*/ 1228 h 276"/>
                  <a:gd name="T54" fmla="*/ 5559 w 709"/>
                  <a:gd name="T55" fmla="*/ 1119 h 276"/>
                  <a:gd name="T56" fmla="*/ 6143 w 709"/>
                  <a:gd name="T57" fmla="*/ 1046 h 276"/>
                  <a:gd name="T58" fmla="*/ 6486 w 709"/>
                  <a:gd name="T59" fmla="*/ 910 h 276"/>
                  <a:gd name="T60" fmla="*/ 6548 w 709"/>
                  <a:gd name="T61" fmla="*/ 876 h 276"/>
                  <a:gd name="T62" fmla="*/ 6375 w 709"/>
                  <a:gd name="T63" fmla="*/ 669 h 276"/>
                  <a:gd name="T64" fmla="*/ 6264 w 709"/>
                  <a:gd name="T65" fmla="*/ 669 h 276"/>
                  <a:gd name="T66" fmla="*/ 6084 w 709"/>
                  <a:gd name="T67" fmla="*/ 669 h 276"/>
                  <a:gd name="T68" fmla="*/ 5270 w 709"/>
                  <a:gd name="T69" fmla="*/ 743 h 276"/>
                  <a:gd name="T70" fmla="*/ 5212 w 709"/>
                  <a:gd name="T71" fmla="*/ 703 h 276"/>
                  <a:gd name="T72" fmla="*/ 5270 w 709"/>
                  <a:gd name="T73" fmla="*/ 630 h 276"/>
                  <a:gd name="T74" fmla="*/ 5391 w 709"/>
                  <a:gd name="T75" fmla="*/ 595 h 276"/>
                  <a:gd name="T76" fmla="*/ 5502 w 709"/>
                  <a:gd name="T77" fmla="*/ 595 h 276"/>
                  <a:gd name="T78" fmla="*/ 6020 w 709"/>
                  <a:gd name="T79" fmla="*/ 528 h 276"/>
                  <a:gd name="T80" fmla="*/ 6375 w 709"/>
                  <a:gd name="T81" fmla="*/ 558 h 276"/>
                  <a:gd name="T82" fmla="*/ 6548 w 709"/>
                  <a:gd name="T83" fmla="*/ 630 h 276"/>
                  <a:gd name="T84" fmla="*/ 7188 w 709"/>
                  <a:gd name="T85" fmla="*/ 839 h 276"/>
                  <a:gd name="T86" fmla="*/ 7300 w 709"/>
                  <a:gd name="T87" fmla="*/ 876 h 276"/>
                  <a:gd name="T88" fmla="*/ 7477 w 709"/>
                  <a:gd name="T89" fmla="*/ 910 h 27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09"/>
                  <a:gd name="T136" fmla="*/ 0 h 276"/>
                  <a:gd name="T137" fmla="*/ 709 w 709"/>
                  <a:gd name="T138" fmla="*/ 276 h 27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09" h="276">
                    <a:moveTo>
                      <a:pt x="644" y="131"/>
                    </a:moveTo>
                    <a:lnTo>
                      <a:pt x="644" y="131"/>
                    </a:lnTo>
                    <a:lnTo>
                      <a:pt x="654" y="131"/>
                    </a:lnTo>
                    <a:lnTo>
                      <a:pt x="669" y="126"/>
                    </a:lnTo>
                    <a:lnTo>
                      <a:pt x="674" y="116"/>
                    </a:lnTo>
                    <a:lnTo>
                      <a:pt x="689" y="116"/>
                    </a:lnTo>
                    <a:lnTo>
                      <a:pt x="699" y="111"/>
                    </a:lnTo>
                    <a:lnTo>
                      <a:pt x="709" y="106"/>
                    </a:lnTo>
                    <a:lnTo>
                      <a:pt x="704" y="96"/>
                    </a:lnTo>
                    <a:lnTo>
                      <a:pt x="694" y="91"/>
                    </a:lnTo>
                    <a:lnTo>
                      <a:pt x="669" y="71"/>
                    </a:lnTo>
                    <a:lnTo>
                      <a:pt x="644" y="56"/>
                    </a:lnTo>
                    <a:lnTo>
                      <a:pt x="599" y="31"/>
                    </a:lnTo>
                    <a:lnTo>
                      <a:pt x="574" y="21"/>
                    </a:lnTo>
                    <a:lnTo>
                      <a:pt x="534" y="11"/>
                    </a:lnTo>
                    <a:lnTo>
                      <a:pt x="484" y="0"/>
                    </a:lnTo>
                    <a:lnTo>
                      <a:pt x="469" y="0"/>
                    </a:lnTo>
                    <a:lnTo>
                      <a:pt x="459" y="0"/>
                    </a:lnTo>
                    <a:lnTo>
                      <a:pt x="404" y="31"/>
                    </a:lnTo>
                    <a:lnTo>
                      <a:pt x="369" y="46"/>
                    </a:lnTo>
                    <a:lnTo>
                      <a:pt x="345" y="61"/>
                    </a:lnTo>
                    <a:lnTo>
                      <a:pt x="215" y="86"/>
                    </a:lnTo>
                    <a:lnTo>
                      <a:pt x="165" y="91"/>
                    </a:lnTo>
                    <a:lnTo>
                      <a:pt x="110" y="96"/>
                    </a:lnTo>
                    <a:lnTo>
                      <a:pt x="40" y="96"/>
                    </a:lnTo>
                    <a:lnTo>
                      <a:pt x="20" y="131"/>
                    </a:lnTo>
                    <a:lnTo>
                      <a:pt x="5" y="166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5" y="261"/>
                    </a:lnTo>
                    <a:lnTo>
                      <a:pt x="10" y="276"/>
                    </a:lnTo>
                    <a:lnTo>
                      <a:pt x="65" y="261"/>
                    </a:lnTo>
                    <a:lnTo>
                      <a:pt x="120" y="241"/>
                    </a:lnTo>
                    <a:lnTo>
                      <a:pt x="180" y="221"/>
                    </a:lnTo>
                    <a:lnTo>
                      <a:pt x="260" y="181"/>
                    </a:lnTo>
                    <a:lnTo>
                      <a:pt x="295" y="166"/>
                    </a:lnTo>
                    <a:lnTo>
                      <a:pt x="340" y="171"/>
                    </a:lnTo>
                    <a:lnTo>
                      <a:pt x="374" y="176"/>
                    </a:lnTo>
                    <a:lnTo>
                      <a:pt x="409" y="176"/>
                    </a:lnTo>
                    <a:lnTo>
                      <a:pt x="479" y="161"/>
                    </a:lnTo>
                    <a:lnTo>
                      <a:pt x="529" y="151"/>
                    </a:lnTo>
                    <a:lnTo>
                      <a:pt x="549" y="141"/>
                    </a:lnTo>
                    <a:lnTo>
                      <a:pt x="559" y="131"/>
                    </a:lnTo>
                    <a:lnTo>
                      <a:pt x="564" y="126"/>
                    </a:lnTo>
                    <a:lnTo>
                      <a:pt x="559" y="111"/>
                    </a:lnTo>
                    <a:lnTo>
                      <a:pt x="549" y="96"/>
                    </a:lnTo>
                    <a:lnTo>
                      <a:pt x="539" y="96"/>
                    </a:lnTo>
                    <a:lnTo>
                      <a:pt x="524" y="96"/>
                    </a:lnTo>
                    <a:lnTo>
                      <a:pt x="494" y="101"/>
                    </a:lnTo>
                    <a:lnTo>
                      <a:pt x="454" y="106"/>
                    </a:lnTo>
                    <a:lnTo>
                      <a:pt x="449" y="101"/>
                    </a:lnTo>
                    <a:lnTo>
                      <a:pt x="454" y="96"/>
                    </a:lnTo>
                    <a:lnTo>
                      <a:pt x="454" y="91"/>
                    </a:lnTo>
                    <a:lnTo>
                      <a:pt x="464" y="86"/>
                    </a:lnTo>
                    <a:lnTo>
                      <a:pt x="474" y="86"/>
                    </a:lnTo>
                    <a:lnTo>
                      <a:pt x="489" y="81"/>
                    </a:lnTo>
                    <a:lnTo>
                      <a:pt x="519" y="76"/>
                    </a:lnTo>
                    <a:lnTo>
                      <a:pt x="549" y="81"/>
                    </a:lnTo>
                    <a:lnTo>
                      <a:pt x="564" y="91"/>
                    </a:lnTo>
                    <a:lnTo>
                      <a:pt x="594" y="106"/>
                    </a:lnTo>
                    <a:lnTo>
                      <a:pt x="619" y="121"/>
                    </a:lnTo>
                    <a:lnTo>
                      <a:pt x="629" y="126"/>
                    </a:lnTo>
                    <a:lnTo>
                      <a:pt x="644" y="131"/>
                    </a:lnTo>
                    <a:close/>
                  </a:path>
                </a:pathLst>
              </a:custGeom>
              <a:solidFill>
                <a:srgbClr val="F6D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37" name="Freeform 110">
                <a:extLst>
                  <a:ext uri="{FF2B5EF4-FFF2-40B4-BE49-F238E27FC236}">
                    <a16:creationId xmlns:a16="http://schemas.microsoft.com/office/drawing/2014/main" id="{55FF0DA9-B0DD-4957-ADE0-35E190F7B6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" y="2263"/>
                <a:ext cx="129" cy="18"/>
              </a:xfrm>
              <a:custGeom>
                <a:avLst/>
                <a:gdLst>
                  <a:gd name="T0" fmla="*/ 1272 w 100"/>
                  <a:gd name="T1" fmla="*/ 29 h 15"/>
                  <a:gd name="T2" fmla="*/ 1272 w 100"/>
                  <a:gd name="T3" fmla="*/ 29 h 15"/>
                  <a:gd name="T4" fmla="*/ 1022 w 100"/>
                  <a:gd name="T5" fmla="*/ 60 h 15"/>
                  <a:gd name="T6" fmla="*/ 639 w 100"/>
                  <a:gd name="T7" fmla="*/ 92 h 15"/>
                  <a:gd name="T8" fmla="*/ 639 w 100"/>
                  <a:gd name="T9" fmla="*/ 92 h 15"/>
                  <a:gd name="T10" fmla="*/ 264 w 100"/>
                  <a:gd name="T11" fmla="*/ 92 h 15"/>
                  <a:gd name="T12" fmla="*/ 59 w 100"/>
                  <a:gd name="T13" fmla="*/ 92 h 15"/>
                  <a:gd name="T14" fmla="*/ 0 w 100"/>
                  <a:gd name="T15" fmla="*/ 60 h 15"/>
                  <a:gd name="T16" fmla="*/ 0 w 100"/>
                  <a:gd name="T17" fmla="*/ 60 h 15"/>
                  <a:gd name="T18" fmla="*/ 0 w 100"/>
                  <a:gd name="T19" fmla="*/ 60 h 15"/>
                  <a:gd name="T20" fmla="*/ 712 w 100"/>
                  <a:gd name="T21" fmla="*/ 0 h 15"/>
                  <a:gd name="T22" fmla="*/ 712 w 100"/>
                  <a:gd name="T23" fmla="*/ 0 h 15"/>
                  <a:gd name="T24" fmla="*/ 639 w 100"/>
                  <a:gd name="T25" fmla="*/ 0 h 15"/>
                  <a:gd name="T26" fmla="*/ 639 w 100"/>
                  <a:gd name="T27" fmla="*/ 0 h 15"/>
                  <a:gd name="T28" fmla="*/ 639 w 100"/>
                  <a:gd name="T29" fmla="*/ 29 h 15"/>
                  <a:gd name="T30" fmla="*/ 575 w 100"/>
                  <a:gd name="T31" fmla="*/ 60 h 15"/>
                  <a:gd name="T32" fmla="*/ 639 w 100"/>
                  <a:gd name="T33" fmla="*/ 92 h 15"/>
                  <a:gd name="T34" fmla="*/ 639 w 100"/>
                  <a:gd name="T35" fmla="*/ 92 h 15"/>
                  <a:gd name="T36" fmla="*/ 1272 w 100"/>
                  <a:gd name="T37" fmla="*/ 29 h 15"/>
                  <a:gd name="T38" fmla="*/ 1272 w 100"/>
                  <a:gd name="T39" fmla="*/ 29 h 1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00"/>
                  <a:gd name="T61" fmla="*/ 0 h 15"/>
                  <a:gd name="T62" fmla="*/ 100 w 100"/>
                  <a:gd name="T63" fmla="*/ 15 h 15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00" h="15">
                    <a:moveTo>
                      <a:pt x="100" y="5"/>
                    </a:moveTo>
                    <a:lnTo>
                      <a:pt x="100" y="5"/>
                    </a:lnTo>
                    <a:lnTo>
                      <a:pt x="80" y="10"/>
                    </a:lnTo>
                    <a:lnTo>
                      <a:pt x="50" y="15"/>
                    </a:lnTo>
                    <a:lnTo>
                      <a:pt x="20" y="15"/>
                    </a:lnTo>
                    <a:lnTo>
                      <a:pt x="5" y="15"/>
                    </a:lnTo>
                    <a:lnTo>
                      <a:pt x="0" y="10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50" y="5"/>
                    </a:lnTo>
                    <a:lnTo>
                      <a:pt x="45" y="10"/>
                    </a:lnTo>
                    <a:lnTo>
                      <a:pt x="50" y="15"/>
                    </a:lnTo>
                    <a:lnTo>
                      <a:pt x="100" y="5"/>
                    </a:lnTo>
                    <a:close/>
                  </a:path>
                </a:pathLst>
              </a:custGeom>
              <a:solidFill>
                <a:srgbClr val="F6DC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38" name="Freeform 111">
                <a:extLst>
                  <a:ext uri="{FF2B5EF4-FFF2-40B4-BE49-F238E27FC236}">
                    <a16:creationId xmlns:a16="http://schemas.microsoft.com/office/drawing/2014/main" id="{E71A3F08-0F1F-42DA-9018-84AFDA7B9B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7" y="2269"/>
                <a:ext cx="720" cy="218"/>
              </a:xfrm>
              <a:custGeom>
                <a:avLst/>
                <a:gdLst>
                  <a:gd name="T0" fmla="*/ 234 w 564"/>
                  <a:gd name="T1" fmla="*/ 202 h 180"/>
                  <a:gd name="T2" fmla="*/ 234 w 564"/>
                  <a:gd name="T3" fmla="*/ 202 h 180"/>
                  <a:gd name="T4" fmla="*/ 234 w 564"/>
                  <a:gd name="T5" fmla="*/ 409 h 180"/>
                  <a:gd name="T6" fmla="*/ 234 w 564"/>
                  <a:gd name="T7" fmla="*/ 641 h 180"/>
                  <a:gd name="T8" fmla="*/ 285 w 564"/>
                  <a:gd name="T9" fmla="*/ 744 h 180"/>
                  <a:gd name="T10" fmla="*/ 405 w 564"/>
                  <a:gd name="T11" fmla="*/ 814 h 180"/>
                  <a:gd name="T12" fmla="*/ 517 w 564"/>
                  <a:gd name="T13" fmla="*/ 849 h 180"/>
                  <a:gd name="T14" fmla="*/ 747 w 564"/>
                  <a:gd name="T15" fmla="*/ 849 h 180"/>
                  <a:gd name="T16" fmla="*/ 747 w 564"/>
                  <a:gd name="T17" fmla="*/ 849 h 180"/>
                  <a:gd name="T18" fmla="*/ 1038 w 564"/>
                  <a:gd name="T19" fmla="*/ 814 h 180"/>
                  <a:gd name="T20" fmla="*/ 1325 w 564"/>
                  <a:gd name="T21" fmla="*/ 744 h 180"/>
                  <a:gd name="T22" fmla="*/ 1957 w 564"/>
                  <a:gd name="T23" fmla="*/ 579 h 180"/>
                  <a:gd name="T24" fmla="*/ 2821 w 564"/>
                  <a:gd name="T25" fmla="*/ 302 h 180"/>
                  <a:gd name="T26" fmla="*/ 2821 w 564"/>
                  <a:gd name="T27" fmla="*/ 302 h 180"/>
                  <a:gd name="T28" fmla="*/ 3038 w 564"/>
                  <a:gd name="T29" fmla="*/ 269 h 180"/>
                  <a:gd name="T30" fmla="*/ 3393 w 564"/>
                  <a:gd name="T31" fmla="*/ 302 h 180"/>
                  <a:gd name="T32" fmla="*/ 3739 w 564"/>
                  <a:gd name="T33" fmla="*/ 302 h 180"/>
                  <a:gd name="T34" fmla="*/ 4130 w 564"/>
                  <a:gd name="T35" fmla="*/ 302 h 180"/>
                  <a:gd name="T36" fmla="*/ 4130 w 564"/>
                  <a:gd name="T37" fmla="*/ 302 h 180"/>
                  <a:gd name="T38" fmla="*/ 4414 w 564"/>
                  <a:gd name="T39" fmla="*/ 269 h 180"/>
                  <a:gd name="T40" fmla="*/ 4588 w 564"/>
                  <a:gd name="T41" fmla="*/ 236 h 180"/>
                  <a:gd name="T42" fmla="*/ 4819 w 564"/>
                  <a:gd name="T43" fmla="*/ 167 h 180"/>
                  <a:gd name="T44" fmla="*/ 4819 w 564"/>
                  <a:gd name="T45" fmla="*/ 167 h 180"/>
                  <a:gd name="T46" fmla="*/ 5396 w 564"/>
                  <a:gd name="T47" fmla="*/ 133 h 180"/>
                  <a:gd name="T48" fmla="*/ 5909 w 564"/>
                  <a:gd name="T49" fmla="*/ 70 h 180"/>
                  <a:gd name="T50" fmla="*/ 5909 w 564"/>
                  <a:gd name="T51" fmla="*/ 70 h 180"/>
                  <a:gd name="T52" fmla="*/ 6146 w 564"/>
                  <a:gd name="T53" fmla="*/ 0 h 180"/>
                  <a:gd name="T54" fmla="*/ 6146 w 564"/>
                  <a:gd name="T55" fmla="*/ 0 h 180"/>
                  <a:gd name="T56" fmla="*/ 6146 w 564"/>
                  <a:gd name="T57" fmla="*/ 0 h 180"/>
                  <a:gd name="T58" fmla="*/ 6250 w 564"/>
                  <a:gd name="T59" fmla="*/ 0 h 180"/>
                  <a:gd name="T60" fmla="*/ 6317 w 564"/>
                  <a:gd name="T61" fmla="*/ 0 h 180"/>
                  <a:gd name="T62" fmla="*/ 6317 w 564"/>
                  <a:gd name="T63" fmla="*/ 0 h 180"/>
                  <a:gd name="T64" fmla="*/ 6426 w 564"/>
                  <a:gd name="T65" fmla="*/ 103 h 180"/>
                  <a:gd name="T66" fmla="*/ 6481 w 564"/>
                  <a:gd name="T67" fmla="*/ 202 h 180"/>
                  <a:gd name="T68" fmla="*/ 6481 w 564"/>
                  <a:gd name="T69" fmla="*/ 202 h 180"/>
                  <a:gd name="T70" fmla="*/ 6426 w 564"/>
                  <a:gd name="T71" fmla="*/ 236 h 180"/>
                  <a:gd name="T72" fmla="*/ 6317 w 564"/>
                  <a:gd name="T73" fmla="*/ 302 h 180"/>
                  <a:gd name="T74" fmla="*/ 6077 w 564"/>
                  <a:gd name="T75" fmla="*/ 375 h 180"/>
                  <a:gd name="T76" fmla="*/ 6077 w 564"/>
                  <a:gd name="T77" fmla="*/ 375 h 180"/>
                  <a:gd name="T78" fmla="*/ 5503 w 564"/>
                  <a:gd name="T79" fmla="*/ 443 h 180"/>
                  <a:gd name="T80" fmla="*/ 4695 w 564"/>
                  <a:gd name="T81" fmla="*/ 541 h 180"/>
                  <a:gd name="T82" fmla="*/ 4695 w 564"/>
                  <a:gd name="T83" fmla="*/ 541 h 180"/>
                  <a:gd name="T84" fmla="*/ 4293 w 564"/>
                  <a:gd name="T85" fmla="*/ 541 h 180"/>
                  <a:gd name="T86" fmla="*/ 3910 w 564"/>
                  <a:gd name="T87" fmla="*/ 507 h 180"/>
                  <a:gd name="T88" fmla="*/ 3393 w 564"/>
                  <a:gd name="T89" fmla="*/ 478 h 180"/>
                  <a:gd name="T90" fmla="*/ 3393 w 564"/>
                  <a:gd name="T91" fmla="*/ 478 h 180"/>
                  <a:gd name="T92" fmla="*/ 2989 w 564"/>
                  <a:gd name="T93" fmla="*/ 579 h 180"/>
                  <a:gd name="T94" fmla="*/ 2072 w 564"/>
                  <a:gd name="T95" fmla="*/ 849 h 180"/>
                  <a:gd name="T96" fmla="*/ 2072 w 564"/>
                  <a:gd name="T97" fmla="*/ 849 h 180"/>
                  <a:gd name="T98" fmla="*/ 1375 w 564"/>
                  <a:gd name="T99" fmla="*/ 986 h 180"/>
                  <a:gd name="T100" fmla="*/ 747 w 564"/>
                  <a:gd name="T101" fmla="*/ 1120 h 180"/>
                  <a:gd name="T102" fmla="*/ 123 w 564"/>
                  <a:gd name="T103" fmla="*/ 1223 h 180"/>
                  <a:gd name="T104" fmla="*/ 123 w 564"/>
                  <a:gd name="T105" fmla="*/ 1223 h 180"/>
                  <a:gd name="T106" fmla="*/ 59 w 564"/>
                  <a:gd name="T107" fmla="*/ 1120 h 180"/>
                  <a:gd name="T108" fmla="*/ 0 w 564"/>
                  <a:gd name="T109" fmla="*/ 744 h 180"/>
                  <a:gd name="T110" fmla="*/ 0 w 564"/>
                  <a:gd name="T111" fmla="*/ 744 h 180"/>
                  <a:gd name="T112" fmla="*/ 0 w 564"/>
                  <a:gd name="T113" fmla="*/ 613 h 180"/>
                  <a:gd name="T114" fmla="*/ 59 w 564"/>
                  <a:gd name="T115" fmla="*/ 478 h 180"/>
                  <a:gd name="T116" fmla="*/ 234 w 564"/>
                  <a:gd name="T117" fmla="*/ 202 h 180"/>
                  <a:gd name="T118" fmla="*/ 234 w 564"/>
                  <a:gd name="T119" fmla="*/ 202 h 1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64"/>
                  <a:gd name="T181" fmla="*/ 0 h 180"/>
                  <a:gd name="T182" fmla="*/ 564 w 564"/>
                  <a:gd name="T183" fmla="*/ 180 h 18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64" h="180">
                    <a:moveTo>
                      <a:pt x="20" y="30"/>
                    </a:moveTo>
                    <a:lnTo>
                      <a:pt x="20" y="30"/>
                    </a:lnTo>
                    <a:lnTo>
                      <a:pt x="20" y="60"/>
                    </a:lnTo>
                    <a:lnTo>
                      <a:pt x="20" y="95"/>
                    </a:lnTo>
                    <a:lnTo>
                      <a:pt x="25" y="110"/>
                    </a:lnTo>
                    <a:lnTo>
                      <a:pt x="35" y="120"/>
                    </a:lnTo>
                    <a:lnTo>
                      <a:pt x="45" y="125"/>
                    </a:lnTo>
                    <a:lnTo>
                      <a:pt x="65" y="125"/>
                    </a:lnTo>
                    <a:lnTo>
                      <a:pt x="90" y="120"/>
                    </a:lnTo>
                    <a:lnTo>
                      <a:pt x="115" y="110"/>
                    </a:lnTo>
                    <a:lnTo>
                      <a:pt x="170" y="85"/>
                    </a:lnTo>
                    <a:lnTo>
                      <a:pt x="245" y="45"/>
                    </a:lnTo>
                    <a:lnTo>
                      <a:pt x="265" y="40"/>
                    </a:lnTo>
                    <a:lnTo>
                      <a:pt x="295" y="45"/>
                    </a:lnTo>
                    <a:lnTo>
                      <a:pt x="325" y="45"/>
                    </a:lnTo>
                    <a:lnTo>
                      <a:pt x="359" y="45"/>
                    </a:lnTo>
                    <a:lnTo>
                      <a:pt x="384" y="40"/>
                    </a:lnTo>
                    <a:lnTo>
                      <a:pt x="399" y="35"/>
                    </a:lnTo>
                    <a:lnTo>
                      <a:pt x="419" y="25"/>
                    </a:lnTo>
                    <a:lnTo>
                      <a:pt x="469" y="20"/>
                    </a:lnTo>
                    <a:lnTo>
                      <a:pt x="514" y="10"/>
                    </a:lnTo>
                    <a:lnTo>
                      <a:pt x="534" y="0"/>
                    </a:lnTo>
                    <a:lnTo>
                      <a:pt x="544" y="0"/>
                    </a:lnTo>
                    <a:lnTo>
                      <a:pt x="549" y="0"/>
                    </a:lnTo>
                    <a:lnTo>
                      <a:pt x="559" y="15"/>
                    </a:lnTo>
                    <a:lnTo>
                      <a:pt x="564" y="30"/>
                    </a:lnTo>
                    <a:lnTo>
                      <a:pt x="559" y="35"/>
                    </a:lnTo>
                    <a:lnTo>
                      <a:pt x="549" y="45"/>
                    </a:lnTo>
                    <a:lnTo>
                      <a:pt x="529" y="55"/>
                    </a:lnTo>
                    <a:lnTo>
                      <a:pt x="479" y="65"/>
                    </a:lnTo>
                    <a:lnTo>
                      <a:pt x="409" y="80"/>
                    </a:lnTo>
                    <a:lnTo>
                      <a:pt x="374" y="80"/>
                    </a:lnTo>
                    <a:lnTo>
                      <a:pt x="340" y="75"/>
                    </a:lnTo>
                    <a:lnTo>
                      <a:pt x="295" y="70"/>
                    </a:lnTo>
                    <a:lnTo>
                      <a:pt x="260" y="85"/>
                    </a:lnTo>
                    <a:lnTo>
                      <a:pt x="180" y="125"/>
                    </a:lnTo>
                    <a:lnTo>
                      <a:pt x="120" y="145"/>
                    </a:lnTo>
                    <a:lnTo>
                      <a:pt x="65" y="165"/>
                    </a:lnTo>
                    <a:lnTo>
                      <a:pt x="10" y="180"/>
                    </a:lnTo>
                    <a:lnTo>
                      <a:pt x="5" y="165"/>
                    </a:lnTo>
                    <a:lnTo>
                      <a:pt x="0" y="110"/>
                    </a:lnTo>
                    <a:lnTo>
                      <a:pt x="0" y="90"/>
                    </a:lnTo>
                    <a:lnTo>
                      <a:pt x="5" y="70"/>
                    </a:lnTo>
                    <a:lnTo>
                      <a:pt x="20" y="30"/>
                    </a:lnTo>
                    <a:close/>
                  </a:path>
                </a:pathLst>
              </a:custGeom>
              <a:solidFill>
                <a:srgbClr val="E9B2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39" name="Freeform 112">
                <a:extLst>
                  <a:ext uri="{FF2B5EF4-FFF2-40B4-BE49-F238E27FC236}">
                    <a16:creationId xmlns:a16="http://schemas.microsoft.com/office/drawing/2014/main" id="{FC09D405-1348-421A-B3FE-877F0476B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" y="2172"/>
                <a:ext cx="391" cy="139"/>
              </a:xfrm>
              <a:custGeom>
                <a:avLst/>
                <a:gdLst>
                  <a:gd name="T0" fmla="*/ 1793 w 305"/>
                  <a:gd name="T1" fmla="*/ 0 h 115"/>
                  <a:gd name="T2" fmla="*/ 1793 w 305"/>
                  <a:gd name="T3" fmla="*/ 0 h 115"/>
                  <a:gd name="T4" fmla="*/ 1372 w 305"/>
                  <a:gd name="T5" fmla="*/ 0 h 115"/>
                  <a:gd name="T6" fmla="*/ 1372 w 305"/>
                  <a:gd name="T7" fmla="*/ 0 h 115"/>
                  <a:gd name="T8" fmla="*/ 1319 w 305"/>
                  <a:gd name="T9" fmla="*/ 0 h 115"/>
                  <a:gd name="T10" fmla="*/ 1319 w 305"/>
                  <a:gd name="T11" fmla="*/ 0 h 115"/>
                  <a:gd name="T12" fmla="*/ 1436 w 305"/>
                  <a:gd name="T13" fmla="*/ 70 h 115"/>
                  <a:gd name="T14" fmla="*/ 1496 w 305"/>
                  <a:gd name="T15" fmla="*/ 133 h 115"/>
                  <a:gd name="T16" fmla="*/ 1560 w 305"/>
                  <a:gd name="T17" fmla="*/ 163 h 115"/>
                  <a:gd name="T18" fmla="*/ 1496 w 305"/>
                  <a:gd name="T19" fmla="*/ 197 h 115"/>
                  <a:gd name="T20" fmla="*/ 1496 w 305"/>
                  <a:gd name="T21" fmla="*/ 197 h 115"/>
                  <a:gd name="T22" fmla="*/ 1372 w 305"/>
                  <a:gd name="T23" fmla="*/ 236 h 115"/>
                  <a:gd name="T24" fmla="*/ 1195 w 305"/>
                  <a:gd name="T25" fmla="*/ 265 h 115"/>
                  <a:gd name="T26" fmla="*/ 835 w 305"/>
                  <a:gd name="T27" fmla="*/ 265 h 115"/>
                  <a:gd name="T28" fmla="*/ 835 w 305"/>
                  <a:gd name="T29" fmla="*/ 265 h 115"/>
                  <a:gd name="T30" fmla="*/ 600 w 305"/>
                  <a:gd name="T31" fmla="*/ 296 h 115"/>
                  <a:gd name="T32" fmla="*/ 470 w 305"/>
                  <a:gd name="T33" fmla="*/ 296 h 115"/>
                  <a:gd name="T34" fmla="*/ 304 w 305"/>
                  <a:gd name="T35" fmla="*/ 363 h 115"/>
                  <a:gd name="T36" fmla="*/ 304 w 305"/>
                  <a:gd name="T37" fmla="*/ 363 h 115"/>
                  <a:gd name="T38" fmla="*/ 174 w 305"/>
                  <a:gd name="T39" fmla="*/ 433 h 115"/>
                  <a:gd name="T40" fmla="*/ 59 w 305"/>
                  <a:gd name="T41" fmla="*/ 503 h 115"/>
                  <a:gd name="T42" fmla="*/ 0 w 305"/>
                  <a:gd name="T43" fmla="*/ 566 h 115"/>
                  <a:gd name="T44" fmla="*/ 0 w 305"/>
                  <a:gd name="T45" fmla="*/ 566 h 115"/>
                  <a:gd name="T46" fmla="*/ 600 w 305"/>
                  <a:gd name="T47" fmla="*/ 503 h 115"/>
                  <a:gd name="T48" fmla="*/ 600 w 305"/>
                  <a:gd name="T49" fmla="*/ 503 h 115"/>
                  <a:gd name="T50" fmla="*/ 835 w 305"/>
                  <a:gd name="T51" fmla="*/ 468 h 115"/>
                  <a:gd name="T52" fmla="*/ 835 w 305"/>
                  <a:gd name="T53" fmla="*/ 468 h 115"/>
                  <a:gd name="T54" fmla="*/ 1018 w 305"/>
                  <a:gd name="T55" fmla="*/ 433 h 115"/>
                  <a:gd name="T56" fmla="*/ 1372 w 305"/>
                  <a:gd name="T57" fmla="*/ 399 h 115"/>
                  <a:gd name="T58" fmla="*/ 1372 w 305"/>
                  <a:gd name="T59" fmla="*/ 399 h 115"/>
                  <a:gd name="T60" fmla="*/ 1733 w 305"/>
                  <a:gd name="T61" fmla="*/ 433 h 115"/>
                  <a:gd name="T62" fmla="*/ 1918 w 305"/>
                  <a:gd name="T63" fmla="*/ 503 h 115"/>
                  <a:gd name="T64" fmla="*/ 1918 w 305"/>
                  <a:gd name="T65" fmla="*/ 503 h 115"/>
                  <a:gd name="T66" fmla="*/ 2281 w 305"/>
                  <a:gd name="T67" fmla="*/ 602 h 115"/>
                  <a:gd name="T68" fmla="*/ 2583 w 305"/>
                  <a:gd name="T69" fmla="*/ 702 h 115"/>
                  <a:gd name="T70" fmla="*/ 2583 w 305"/>
                  <a:gd name="T71" fmla="*/ 702 h 115"/>
                  <a:gd name="T72" fmla="*/ 2691 w 305"/>
                  <a:gd name="T73" fmla="*/ 735 h 115"/>
                  <a:gd name="T74" fmla="*/ 2883 w 305"/>
                  <a:gd name="T75" fmla="*/ 764 h 115"/>
                  <a:gd name="T76" fmla="*/ 2883 w 305"/>
                  <a:gd name="T77" fmla="*/ 764 h 115"/>
                  <a:gd name="T78" fmla="*/ 2991 w 305"/>
                  <a:gd name="T79" fmla="*/ 764 h 115"/>
                  <a:gd name="T80" fmla="*/ 3182 w 305"/>
                  <a:gd name="T81" fmla="*/ 735 h 115"/>
                  <a:gd name="T82" fmla="*/ 3182 w 305"/>
                  <a:gd name="T83" fmla="*/ 735 h 115"/>
                  <a:gd name="T84" fmla="*/ 3237 w 305"/>
                  <a:gd name="T85" fmla="*/ 664 h 115"/>
                  <a:gd name="T86" fmla="*/ 3237 w 305"/>
                  <a:gd name="T87" fmla="*/ 664 h 115"/>
                  <a:gd name="T88" fmla="*/ 3237 w 305"/>
                  <a:gd name="T89" fmla="*/ 664 h 115"/>
                  <a:gd name="T90" fmla="*/ 3414 w 305"/>
                  <a:gd name="T91" fmla="*/ 664 h 115"/>
                  <a:gd name="T92" fmla="*/ 3537 w 305"/>
                  <a:gd name="T93" fmla="*/ 632 h 115"/>
                  <a:gd name="T94" fmla="*/ 3652 w 305"/>
                  <a:gd name="T95" fmla="*/ 602 h 115"/>
                  <a:gd name="T96" fmla="*/ 3652 w 305"/>
                  <a:gd name="T97" fmla="*/ 602 h 115"/>
                  <a:gd name="T98" fmla="*/ 3601 w 305"/>
                  <a:gd name="T99" fmla="*/ 531 h 115"/>
                  <a:gd name="T100" fmla="*/ 3475 w 305"/>
                  <a:gd name="T101" fmla="*/ 503 h 115"/>
                  <a:gd name="T102" fmla="*/ 3182 w 305"/>
                  <a:gd name="T103" fmla="*/ 363 h 115"/>
                  <a:gd name="T104" fmla="*/ 3182 w 305"/>
                  <a:gd name="T105" fmla="*/ 363 h 115"/>
                  <a:gd name="T106" fmla="*/ 2883 w 305"/>
                  <a:gd name="T107" fmla="*/ 265 h 115"/>
                  <a:gd name="T108" fmla="*/ 2333 w 305"/>
                  <a:gd name="T109" fmla="*/ 103 h 115"/>
                  <a:gd name="T110" fmla="*/ 2333 w 305"/>
                  <a:gd name="T111" fmla="*/ 103 h 115"/>
                  <a:gd name="T112" fmla="*/ 2097 w 305"/>
                  <a:gd name="T113" fmla="*/ 33 h 115"/>
                  <a:gd name="T114" fmla="*/ 1793 w 305"/>
                  <a:gd name="T115" fmla="*/ 0 h 115"/>
                  <a:gd name="T116" fmla="*/ 1793 w 305"/>
                  <a:gd name="T117" fmla="*/ 0 h 11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05"/>
                  <a:gd name="T178" fmla="*/ 0 h 115"/>
                  <a:gd name="T179" fmla="*/ 305 w 305"/>
                  <a:gd name="T180" fmla="*/ 115 h 115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05" h="115">
                    <a:moveTo>
                      <a:pt x="150" y="0"/>
                    </a:moveTo>
                    <a:lnTo>
                      <a:pt x="150" y="0"/>
                    </a:lnTo>
                    <a:lnTo>
                      <a:pt x="115" y="0"/>
                    </a:lnTo>
                    <a:lnTo>
                      <a:pt x="110" y="0"/>
                    </a:lnTo>
                    <a:lnTo>
                      <a:pt x="120" y="10"/>
                    </a:lnTo>
                    <a:lnTo>
                      <a:pt x="125" y="20"/>
                    </a:lnTo>
                    <a:lnTo>
                      <a:pt x="130" y="25"/>
                    </a:lnTo>
                    <a:lnTo>
                      <a:pt x="125" y="30"/>
                    </a:lnTo>
                    <a:lnTo>
                      <a:pt x="115" y="35"/>
                    </a:lnTo>
                    <a:lnTo>
                      <a:pt x="100" y="40"/>
                    </a:lnTo>
                    <a:lnTo>
                      <a:pt x="70" y="40"/>
                    </a:lnTo>
                    <a:lnTo>
                      <a:pt x="50" y="45"/>
                    </a:lnTo>
                    <a:lnTo>
                      <a:pt x="40" y="45"/>
                    </a:lnTo>
                    <a:lnTo>
                      <a:pt x="25" y="55"/>
                    </a:lnTo>
                    <a:lnTo>
                      <a:pt x="15" y="65"/>
                    </a:lnTo>
                    <a:lnTo>
                      <a:pt x="5" y="75"/>
                    </a:lnTo>
                    <a:lnTo>
                      <a:pt x="0" y="85"/>
                    </a:lnTo>
                    <a:lnTo>
                      <a:pt x="50" y="75"/>
                    </a:lnTo>
                    <a:lnTo>
                      <a:pt x="70" y="70"/>
                    </a:lnTo>
                    <a:lnTo>
                      <a:pt x="85" y="65"/>
                    </a:lnTo>
                    <a:lnTo>
                      <a:pt x="115" y="60"/>
                    </a:lnTo>
                    <a:lnTo>
                      <a:pt x="145" y="65"/>
                    </a:lnTo>
                    <a:lnTo>
                      <a:pt x="160" y="75"/>
                    </a:lnTo>
                    <a:lnTo>
                      <a:pt x="190" y="90"/>
                    </a:lnTo>
                    <a:lnTo>
                      <a:pt x="215" y="105"/>
                    </a:lnTo>
                    <a:lnTo>
                      <a:pt x="225" y="110"/>
                    </a:lnTo>
                    <a:lnTo>
                      <a:pt x="240" y="115"/>
                    </a:lnTo>
                    <a:lnTo>
                      <a:pt x="250" y="115"/>
                    </a:lnTo>
                    <a:lnTo>
                      <a:pt x="265" y="110"/>
                    </a:lnTo>
                    <a:lnTo>
                      <a:pt x="270" y="100"/>
                    </a:lnTo>
                    <a:lnTo>
                      <a:pt x="285" y="100"/>
                    </a:lnTo>
                    <a:lnTo>
                      <a:pt x="295" y="95"/>
                    </a:lnTo>
                    <a:lnTo>
                      <a:pt x="305" y="90"/>
                    </a:lnTo>
                    <a:lnTo>
                      <a:pt x="300" y="80"/>
                    </a:lnTo>
                    <a:lnTo>
                      <a:pt x="290" y="75"/>
                    </a:lnTo>
                    <a:lnTo>
                      <a:pt x="265" y="55"/>
                    </a:lnTo>
                    <a:lnTo>
                      <a:pt x="240" y="40"/>
                    </a:lnTo>
                    <a:lnTo>
                      <a:pt x="195" y="15"/>
                    </a:lnTo>
                    <a:lnTo>
                      <a:pt x="175" y="5"/>
                    </a:lnTo>
                    <a:lnTo>
                      <a:pt x="150" y="0"/>
                    </a:lnTo>
                    <a:close/>
                  </a:path>
                </a:pathLst>
              </a:custGeom>
              <a:solidFill>
                <a:srgbClr val="F1C2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40" name="Freeform 113">
                <a:extLst>
                  <a:ext uri="{FF2B5EF4-FFF2-40B4-BE49-F238E27FC236}">
                    <a16:creationId xmlns:a16="http://schemas.microsoft.com/office/drawing/2014/main" id="{C26BF10F-8A93-481B-9BFE-B57B81886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1" y="2172"/>
                <a:ext cx="249" cy="121"/>
              </a:xfrm>
              <a:custGeom>
                <a:avLst/>
                <a:gdLst>
                  <a:gd name="T0" fmla="*/ 2192 w 195"/>
                  <a:gd name="T1" fmla="*/ 640 h 100"/>
                  <a:gd name="T2" fmla="*/ 2192 w 195"/>
                  <a:gd name="T3" fmla="*/ 640 h 100"/>
                  <a:gd name="T4" fmla="*/ 1555 w 195"/>
                  <a:gd name="T5" fmla="*/ 438 h 100"/>
                  <a:gd name="T6" fmla="*/ 866 w 195"/>
                  <a:gd name="T7" fmla="*/ 166 h 100"/>
                  <a:gd name="T8" fmla="*/ 866 w 195"/>
                  <a:gd name="T9" fmla="*/ 166 h 100"/>
                  <a:gd name="T10" fmla="*/ 632 w 195"/>
                  <a:gd name="T11" fmla="*/ 103 h 100"/>
                  <a:gd name="T12" fmla="*/ 346 w 195"/>
                  <a:gd name="T13" fmla="*/ 33 h 100"/>
                  <a:gd name="T14" fmla="*/ 346 w 195"/>
                  <a:gd name="T15" fmla="*/ 33 h 100"/>
                  <a:gd name="T16" fmla="*/ 123 w 195"/>
                  <a:gd name="T17" fmla="*/ 0 h 100"/>
                  <a:gd name="T18" fmla="*/ 0 w 195"/>
                  <a:gd name="T19" fmla="*/ 0 h 100"/>
                  <a:gd name="T20" fmla="*/ 0 w 195"/>
                  <a:gd name="T21" fmla="*/ 0 h 100"/>
                  <a:gd name="T22" fmla="*/ 807 w 195"/>
                  <a:gd name="T23" fmla="*/ 201 h 100"/>
                  <a:gd name="T24" fmla="*/ 807 w 195"/>
                  <a:gd name="T25" fmla="*/ 201 h 100"/>
                  <a:gd name="T26" fmla="*/ 1325 w 195"/>
                  <a:gd name="T27" fmla="*/ 403 h 100"/>
                  <a:gd name="T28" fmla="*/ 1737 w 195"/>
                  <a:gd name="T29" fmla="*/ 540 h 100"/>
                  <a:gd name="T30" fmla="*/ 1960 w 195"/>
                  <a:gd name="T31" fmla="*/ 672 h 100"/>
                  <a:gd name="T32" fmla="*/ 1960 w 195"/>
                  <a:gd name="T33" fmla="*/ 672 h 100"/>
                  <a:gd name="T34" fmla="*/ 1960 w 195"/>
                  <a:gd name="T35" fmla="*/ 672 h 100"/>
                  <a:gd name="T36" fmla="*/ 2015 w 195"/>
                  <a:gd name="T37" fmla="*/ 672 h 100"/>
                  <a:gd name="T38" fmla="*/ 2245 w 195"/>
                  <a:gd name="T39" fmla="*/ 640 h 100"/>
                  <a:gd name="T40" fmla="*/ 2245 w 195"/>
                  <a:gd name="T41" fmla="*/ 640 h 100"/>
                  <a:gd name="T42" fmla="*/ 2192 w 195"/>
                  <a:gd name="T43" fmla="*/ 640 h 100"/>
                  <a:gd name="T44" fmla="*/ 2192 w 195"/>
                  <a:gd name="T45" fmla="*/ 640 h 10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95"/>
                  <a:gd name="T70" fmla="*/ 0 h 100"/>
                  <a:gd name="T71" fmla="*/ 195 w 195"/>
                  <a:gd name="T72" fmla="*/ 100 h 10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95" h="100">
                    <a:moveTo>
                      <a:pt x="190" y="95"/>
                    </a:moveTo>
                    <a:lnTo>
                      <a:pt x="190" y="95"/>
                    </a:lnTo>
                    <a:lnTo>
                      <a:pt x="135" y="65"/>
                    </a:lnTo>
                    <a:lnTo>
                      <a:pt x="75" y="25"/>
                    </a:lnTo>
                    <a:lnTo>
                      <a:pt x="55" y="15"/>
                    </a:lnTo>
                    <a:lnTo>
                      <a:pt x="30" y="5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70" y="30"/>
                    </a:lnTo>
                    <a:lnTo>
                      <a:pt x="115" y="60"/>
                    </a:lnTo>
                    <a:lnTo>
                      <a:pt x="150" y="80"/>
                    </a:lnTo>
                    <a:lnTo>
                      <a:pt x="170" y="100"/>
                    </a:lnTo>
                    <a:lnTo>
                      <a:pt x="175" y="100"/>
                    </a:lnTo>
                    <a:lnTo>
                      <a:pt x="195" y="95"/>
                    </a:lnTo>
                    <a:lnTo>
                      <a:pt x="190" y="95"/>
                    </a:lnTo>
                    <a:close/>
                  </a:path>
                </a:pathLst>
              </a:custGeom>
              <a:solidFill>
                <a:srgbClr val="E9B2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41" name="Freeform 114">
                <a:extLst>
                  <a:ext uri="{FF2B5EF4-FFF2-40B4-BE49-F238E27FC236}">
                    <a16:creationId xmlns:a16="http://schemas.microsoft.com/office/drawing/2014/main" id="{CA5707D7-9768-4F09-B2AB-C84E72F93A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6" y="2202"/>
                <a:ext cx="160" cy="91"/>
              </a:xfrm>
              <a:custGeom>
                <a:avLst/>
                <a:gdLst>
                  <a:gd name="T0" fmla="*/ 0 w 125"/>
                  <a:gd name="T1" fmla="*/ 0 h 75"/>
                  <a:gd name="T2" fmla="*/ 0 w 125"/>
                  <a:gd name="T3" fmla="*/ 0 h 75"/>
                  <a:gd name="T4" fmla="*/ 591 w 125"/>
                  <a:gd name="T5" fmla="*/ 237 h 75"/>
                  <a:gd name="T6" fmla="*/ 1057 w 125"/>
                  <a:gd name="T7" fmla="*/ 419 h 75"/>
                  <a:gd name="T8" fmla="*/ 1353 w 125"/>
                  <a:gd name="T9" fmla="*/ 484 h 75"/>
                  <a:gd name="T10" fmla="*/ 1353 w 125"/>
                  <a:gd name="T11" fmla="*/ 484 h 75"/>
                  <a:gd name="T12" fmla="*/ 1475 w 125"/>
                  <a:gd name="T13" fmla="*/ 484 h 75"/>
                  <a:gd name="T14" fmla="*/ 1475 w 125"/>
                  <a:gd name="T15" fmla="*/ 484 h 75"/>
                  <a:gd name="T16" fmla="*/ 1353 w 125"/>
                  <a:gd name="T17" fmla="*/ 484 h 75"/>
                  <a:gd name="T18" fmla="*/ 1239 w 125"/>
                  <a:gd name="T19" fmla="*/ 513 h 75"/>
                  <a:gd name="T20" fmla="*/ 1129 w 125"/>
                  <a:gd name="T21" fmla="*/ 513 h 75"/>
                  <a:gd name="T22" fmla="*/ 1129 w 125"/>
                  <a:gd name="T23" fmla="*/ 513 h 75"/>
                  <a:gd name="T24" fmla="*/ 1129 w 125"/>
                  <a:gd name="T25" fmla="*/ 513 h 75"/>
                  <a:gd name="T26" fmla="*/ 1129 w 125"/>
                  <a:gd name="T27" fmla="*/ 513 h 75"/>
                  <a:gd name="T28" fmla="*/ 1129 w 125"/>
                  <a:gd name="T29" fmla="*/ 513 h 75"/>
                  <a:gd name="T30" fmla="*/ 1129 w 125"/>
                  <a:gd name="T31" fmla="*/ 513 h 75"/>
                  <a:gd name="T32" fmla="*/ 883 w 125"/>
                  <a:gd name="T33" fmla="*/ 419 h 75"/>
                  <a:gd name="T34" fmla="*/ 719 w 125"/>
                  <a:gd name="T35" fmla="*/ 346 h 75"/>
                  <a:gd name="T36" fmla="*/ 538 w 125"/>
                  <a:gd name="T37" fmla="*/ 280 h 75"/>
                  <a:gd name="T38" fmla="*/ 538 w 125"/>
                  <a:gd name="T39" fmla="*/ 280 h 75"/>
                  <a:gd name="T40" fmla="*/ 238 w 125"/>
                  <a:gd name="T41" fmla="*/ 170 h 75"/>
                  <a:gd name="T42" fmla="*/ 59 w 125"/>
                  <a:gd name="T43" fmla="*/ 72 h 75"/>
                  <a:gd name="T44" fmla="*/ 0 w 125"/>
                  <a:gd name="T45" fmla="*/ 0 h 75"/>
                  <a:gd name="T46" fmla="*/ 0 w 125"/>
                  <a:gd name="T47" fmla="*/ 0 h 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25"/>
                  <a:gd name="T73" fmla="*/ 0 h 75"/>
                  <a:gd name="T74" fmla="*/ 125 w 125"/>
                  <a:gd name="T75" fmla="*/ 75 h 7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25" h="75">
                    <a:moveTo>
                      <a:pt x="0" y="0"/>
                    </a:moveTo>
                    <a:lnTo>
                      <a:pt x="0" y="0"/>
                    </a:lnTo>
                    <a:lnTo>
                      <a:pt x="50" y="35"/>
                    </a:lnTo>
                    <a:lnTo>
                      <a:pt x="90" y="60"/>
                    </a:lnTo>
                    <a:lnTo>
                      <a:pt x="115" y="70"/>
                    </a:lnTo>
                    <a:lnTo>
                      <a:pt x="125" y="70"/>
                    </a:lnTo>
                    <a:lnTo>
                      <a:pt x="115" y="70"/>
                    </a:lnTo>
                    <a:lnTo>
                      <a:pt x="105" y="75"/>
                    </a:lnTo>
                    <a:lnTo>
                      <a:pt x="95" y="75"/>
                    </a:lnTo>
                    <a:lnTo>
                      <a:pt x="75" y="60"/>
                    </a:lnTo>
                    <a:lnTo>
                      <a:pt x="60" y="50"/>
                    </a:lnTo>
                    <a:lnTo>
                      <a:pt x="45" y="40"/>
                    </a:lnTo>
                    <a:lnTo>
                      <a:pt x="20" y="25"/>
                    </a:lnTo>
                    <a:lnTo>
                      <a:pt x="5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9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42" name="Freeform 115">
                <a:extLst>
                  <a:ext uri="{FF2B5EF4-FFF2-40B4-BE49-F238E27FC236}">
                    <a16:creationId xmlns:a16="http://schemas.microsoft.com/office/drawing/2014/main" id="{A24DA0DB-6414-40E7-9EEA-D791BE7025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5" y="2232"/>
                <a:ext cx="326" cy="79"/>
              </a:xfrm>
              <a:custGeom>
                <a:avLst/>
                <a:gdLst>
                  <a:gd name="T0" fmla="*/ 2975 w 255"/>
                  <a:gd name="T1" fmla="*/ 423 h 65"/>
                  <a:gd name="T2" fmla="*/ 2975 w 255"/>
                  <a:gd name="T3" fmla="*/ 423 h 65"/>
                  <a:gd name="T4" fmla="*/ 2793 w 255"/>
                  <a:gd name="T5" fmla="*/ 458 h 65"/>
                  <a:gd name="T6" fmla="*/ 2685 w 255"/>
                  <a:gd name="T7" fmla="*/ 423 h 65"/>
                  <a:gd name="T8" fmla="*/ 2685 w 255"/>
                  <a:gd name="T9" fmla="*/ 423 h 65"/>
                  <a:gd name="T10" fmla="*/ 2448 w 255"/>
                  <a:gd name="T11" fmla="*/ 349 h 65"/>
                  <a:gd name="T12" fmla="*/ 2272 w 255"/>
                  <a:gd name="T13" fmla="*/ 286 h 65"/>
                  <a:gd name="T14" fmla="*/ 2272 w 255"/>
                  <a:gd name="T15" fmla="*/ 286 h 65"/>
                  <a:gd name="T16" fmla="*/ 2223 w 255"/>
                  <a:gd name="T17" fmla="*/ 249 h 65"/>
                  <a:gd name="T18" fmla="*/ 2161 w 255"/>
                  <a:gd name="T19" fmla="*/ 249 h 65"/>
                  <a:gd name="T20" fmla="*/ 2161 w 255"/>
                  <a:gd name="T21" fmla="*/ 249 h 65"/>
                  <a:gd name="T22" fmla="*/ 1976 w 255"/>
                  <a:gd name="T23" fmla="*/ 207 h 65"/>
                  <a:gd name="T24" fmla="*/ 1744 w 255"/>
                  <a:gd name="T25" fmla="*/ 139 h 65"/>
                  <a:gd name="T26" fmla="*/ 1744 w 255"/>
                  <a:gd name="T27" fmla="*/ 139 h 65"/>
                  <a:gd name="T28" fmla="*/ 1583 w 255"/>
                  <a:gd name="T29" fmla="*/ 0 h 65"/>
                  <a:gd name="T30" fmla="*/ 1583 w 255"/>
                  <a:gd name="T31" fmla="*/ 0 h 65"/>
                  <a:gd name="T32" fmla="*/ 1509 w 255"/>
                  <a:gd name="T33" fmla="*/ 34 h 65"/>
                  <a:gd name="T34" fmla="*/ 1285 w 255"/>
                  <a:gd name="T35" fmla="*/ 34 h 65"/>
                  <a:gd name="T36" fmla="*/ 1285 w 255"/>
                  <a:gd name="T37" fmla="*/ 34 h 65"/>
                  <a:gd name="T38" fmla="*/ 996 w 255"/>
                  <a:gd name="T39" fmla="*/ 34 h 65"/>
                  <a:gd name="T40" fmla="*/ 699 w 255"/>
                  <a:gd name="T41" fmla="*/ 34 h 65"/>
                  <a:gd name="T42" fmla="*/ 699 w 255"/>
                  <a:gd name="T43" fmla="*/ 34 h 65"/>
                  <a:gd name="T44" fmla="*/ 528 w 255"/>
                  <a:gd name="T45" fmla="*/ 0 h 65"/>
                  <a:gd name="T46" fmla="*/ 528 w 255"/>
                  <a:gd name="T47" fmla="*/ 0 h 65"/>
                  <a:gd name="T48" fmla="*/ 586 w 255"/>
                  <a:gd name="T49" fmla="*/ 73 h 65"/>
                  <a:gd name="T50" fmla="*/ 586 w 255"/>
                  <a:gd name="T51" fmla="*/ 108 h 65"/>
                  <a:gd name="T52" fmla="*/ 586 w 255"/>
                  <a:gd name="T53" fmla="*/ 139 h 65"/>
                  <a:gd name="T54" fmla="*/ 586 w 255"/>
                  <a:gd name="T55" fmla="*/ 139 h 65"/>
                  <a:gd name="T56" fmla="*/ 174 w 255"/>
                  <a:gd name="T57" fmla="*/ 170 h 65"/>
                  <a:gd name="T58" fmla="*/ 0 w 255"/>
                  <a:gd name="T59" fmla="*/ 207 h 65"/>
                  <a:gd name="T60" fmla="*/ 0 w 255"/>
                  <a:gd name="T61" fmla="*/ 207 h 65"/>
                  <a:gd name="T62" fmla="*/ 0 w 255"/>
                  <a:gd name="T63" fmla="*/ 207 h 65"/>
                  <a:gd name="T64" fmla="*/ 0 w 255"/>
                  <a:gd name="T65" fmla="*/ 207 h 65"/>
                  <a:gd name="T66" fmla="*/ 464 w 255"/>
                  <a:gd name="T67" fmla="*/ 170 h 65"/>
                  <a:gd name="T68" fmla="*/ 464 w 255"/>
                  <a:gd name="T69" fmla="*/ 170 h 65"/>
                  <a:gd name="T70" fmla="*/ 464 w 255"/>
                  <a:gd name="T71" fmla="*/ 170 h 65"/>
                  <a:gd name="T72" fmla="*/ 464 w 255"/>
                  <a:gd name="T73" fmla="*/ 170 h 65"/>
                  <a:gd name="T74" fmla="*/ 586 w 255"/>
                  <a:gd name="T75" fmla="*/ 139 h 65"/>
                  <a:gd name="T76" fmla="*/ 699 w 255"/>
                  <a:gd name="T77" fmla="*/ 139 h 65"/>
                  <a:gd name="T78" fmla="*/ 699 w 255"/>
                  <a:gd name="T79" fmla="*/ 139 h 65"/>
                  <a:gd name="T80" fmla="*/ 880 w 255"/>
                  <a:gd name="T81" fmla="*/ 108 h 65"/>
                  <a:gd name="T82" fmla="*/ 1225 w 255"/>
                  <a:gd name="T83" fmla="*/ 73 h 65"/>
                  <a:gd name="T84" fmla="*/ 1225 w 255"/>
                  <a:gd name="T85" fmla="*/ 73 h 65"/>
                  <a:gd name="T86" fmla="*/ 1583 w 255"/>
                  <a:gd name="T87" fmla="*/ 108 h 65"/>
                  <a:gd name="T88" fmla="*/ 1744 w 255"/>
                  <a:gd name="T89" fmla="*/ 170 h 65"/>
                  <a:gd name="T90" fmla="*/ 1744 w 255"/>
                  <a:gd name="T91" fmla="*/ 170 h 65"/>
                  <a:gd name="T92" fmla="*/ 2100 w 255"/>
                  <a:gd name="T93" fmla="*/ 286 h 65"/>
                  <a:gd name="T94" fmla="*/ 2388 w 255"/>
                  <a:gd name="T95" fmla="*/ 384 h 65"/>
                  <a:gd name="T96" fmla="*/ 2388 w 255"/>
                  <a:gd name="T97" fmla="*/ 384 h 65"/>
                  <a:gd name="T98" fmla="*/ 2512 w 255"/>
                  <a:gd name="T99" fmla="*/ 423 h 65"/>
                  <a:gd name="T100" fmla="*/ 2685 w 255"/>
                  <a:gd name="T101" fmla="*/ 458 h 65"/>
                  <a:gd name="T102" fmla="*/ 2685 w 255"/>
                  <a:gd name="T103" fmla="*/ 458 h 65"/>
                  <a:gd name="T104" fmla="*/ 2793 w 255"/>
                  <a:gd name="T105" fmla="*/ 458 h 65"/>
                  <a:gd name="T106" fmla="*/ 2975 w 255"/>
                  <a:gd name="T107" fmla="*/ 423 h 65"/>
                  <a:gd name="T108" fmla="*/ 2975 w 255"/>
                  <a:gd name="T109" fmla="*/ 423 h 6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55"/>
                  <a:gd name="T166" fmla="*/ 0 h 65"/>
                  <a:gd name="T167" fmla="*/ 255 w 255"/>
                  <a:gd name="T168" fmla="*/ 65 h 6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55" h="65">
                    <a:moveTo>
                      <a:pt x="255" y="60"/>
                    </a:moveTo>
                    <a:lnTo>
                      <a:pt x="255" y="60"/>
                    </a:lnTo>
                    <a:lnTo>
                      <a:pt x="240" y="65"/>
                    </a:lnTo>
                    <a:lnTo>
                      <a:pt x="230" y="60"/>
                    </a:lnTo>
                    <a:lnTo>
                      <a:pt x="210" y="50"/>
                    </a:lnTo>
                    <a:lnTo>
                      <a:pt x="195" y="40"/>
                    </a:lnTo>
                    <a:lnTo>
                      <a:pt x="190" y="35"/>
                    </a:lnTo>
                    <a:lnTo>
                      <a:pt x="185" y="35"/>
                    </a:lnTo>
                    <a:lnTo>
                      <a:pt x="170" y="30"/>
                    </a:lnTo>
                    <a:lnTo>
                      <a:pt x="150" y="20"/>
                    </a:lnTo>
                    <a:lnTo>
                      <a:pt x="135" y="0"/>
                    </a:lnTo>
                    <a:lnTo>
                      <a:pt x="130" y="5"/>
                    </a:lnTo>
                    <a:lnTo>
                      <a:pt x="110" y="5"/>
                    </a:lnTo>
                    <a:lnTo>
                      <a:pt x="85" y="5"/>
                    </a:lnTo>
                    <a:lnTo>
                      <a:pt x="60" y="5"/>
                    </a:lnTo>
                    <a:lnTo>
                      <a:pt x="45" y="0"/>
                    </a:lnTo>
                    <a:lnTo>
                      <a:pt x="50" y="10"/>
                    </a:lnTo>
                    <a:lnTo>
                      <a:pt x="50" y="15"/>
                    </a:lnTo>
                    <a:lnTo>
                      <a:pt x="50" y="20"/>
                    </a:lnTo>
                    <a:lnTo>
                      <a:pt x="15" y="25"/>
                    </a:lnTo>
                    <a:lnTo>
                      <a:pt x="0" y="30"/>
                    </a:lnTo>
                    <a:lnTo>
                      <a:pt x="40" y="25"/>
                    </a:lnTo>
                    <a:lnTo>
                      <a:pt x="50" y="20"/>
                    </a:lnTo>
                    <a:lnTo>
                      <a:pt x="60" y="20"/>
                    </a:lnTo>
                    <a:lnTo>
                      <a:pt x="75" y="15"/>
                    </a:lnTo>
                    <a:lnTo>
                      <a:pt x="105" y="10"/>
                    </a:lnTo>
                    <a:lnTo>
                      <a:pt x="135" y="15"/>
                    </a:lnTo>
                    <a:lnTo>
                      <a:pt x="150" y="25"/>
                    </a:lnTo>
                    <a:lnTo>
                      <a:pt x="180" y="40"/>
                    </a:lnTo>
                    <a:lnTo>
                      <a:pt x="205" y="55"/>
                    </a:lnTo>
                    <a:lnTo>
                      <a:pt x="215" y="60"/>
                    </a:lnTo>
                    <a:lnTo>
                      <a:pt x="230" y="65"/>
                    </a:lnTo>
                    <a:lnTo>
                      <a:pt x="240" y="65"/>
                    </a:lnTo>
                    <a:lnTo>
                      <a:pt x="255" y="60"/>
                    </a:lnTo>
                    <a:close/>
                  </a:path>
                </a:pathLst>
              </a:custGeom>
              <a:solidFill>
                <a:srgbClr val="D99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43" name="Freeform 116">
                <a:extLst>
                  <a:ext uri="{FF2B5EF4-FFF2-40B4-BE49-F238E27FC236}">
                    <a16:creationId xmlns:a16="http://schemas.microsoft.com/office/drawing/2014/main" id="{7475EF6E-5846-4982-99DE-42F8EC6B8D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9" y="2166"/>
                <a:ext cx="52" cy="17"/>
              </a:xfrm>
              <a:custGeom>
                <a:avLst/>
                <a:gdLst>
                  <a:gd name="T0" fmla="*/ 485 w 40"/>
                  <a:gd name="T1" fmla="*/ 52 h 15"/>
                  <a:gd name="T2" fmla="*/ 485 w 40"/>
                  <a:gd name="T3" fmla="*/ 52 h 15"/>
                  <a:gd name="T4" fmla="*/ 354 w 40"/>
                  <a:gd name="T5" fmla="*/ 52 h 15"/>
                  <a:gd name="T6" fmla="*/ 78 w 40"/>
                  <a:gd name="T7" fmla="*/ 33 h 15"/>
                  <a:gd name="T8" fmla="*/ 78 w 40"/>
                  <a:gd name="T9" fmla="*/ 33 h 15"/>
                  <a:gd name="T10" fmla="*/ 0 w 40"/>
                  <a:gd name="T11" fmla="*/ 18 h 15"/>
                  <a:gd name="T12" fmla="*/ 78 w 40"/>
                  <a:gd name="T13" fmla="*/ 0 h 15"/>
                  <a:gd name="T14" fmla="*/ 140 w 40"/>
                  <a:gd name="T15" fmla="*/ 0 h 15"/>
                  <a:gd name="T16" fmla="*/ 140 w 40"/>
                  <a:gd name="T17" fmla="*/ 0 h 15"/>
                  <a:gd name="T18" fmla="*/ 276 w 40"/>
                  <a:gd name="T19" fmla="*/ 0 h 15"/>
                  <a:gd name="T20" fmla="*/ 417 w 40"/>
                  <a:gd name="T21" fmla="*/ 18 h 15"/>
                  <a:gd name="T22" fmla="*/ 417 w 40"/>
                  <a:gd name="T23" fmla="*/ 18 h 15"/>
                  <a:gd name="T24" fmla="*/ 550 w 40"/>
                  <a:gd name="T25" fmla="*/ 33 h 15"/>
                  <a:gd name="T26" fmla="*/ 550 w 40"/>
                  <a:gd name="T27" fmla="*/ 52 h 15"/>
                  <a:gd name="T28" fmla="*/ 550 w 40"/>
                  <a:gd name="T29" fmla="*/ 52 h 15"/>
                  <a:gd name="T30" fmla="*/ 550 w 40"/>
                  <a:gd name="T31" fmla="*/ 52 h 15"/>
                  <a:gd name="T32" fmla="*/ 485 w 40"/>
                  <a:gd name="T33" fmla="*/ 52 h 15"/>
                  <a:gd name="T34" fmla="*/ 485 w 40"/>
                  <a:gd name="T35" fmla="*/ 52 h 1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0"/>
                  <a:gd name="T55" fmla="*/ 0 h 15"/>
                  <a:gd name="T56" fmla="*/ 40 w 40"/>
                  <a:gd name="T57" fmla="*/ 15 h 1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0" h="15">
                    <a:moveTo>
                      <a:pt x="35" y="15"/>
                    </a:moveTo>
                    <a:lnTo>
                      <a:pt x="35" y="15"/>
                    </a:lnTo>
                    <a:lnTo>
                      <a:pt x="25" y="15"/>
                    </a:lnTo>
                    <a:lnTo>
                      <a:pt x="5" y="10"/>
                    </a:lnTo>
                    <a:lnTo>
                      <a:pt x="0" y="5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20" y="0"/>
                    </a:lnTo>
                    <a:lnTo>
                      <a:pt x="30" y="5"/>
                    </a:lnTo>
                    <a:lnTo>
                      <a:pt x="40" y="10"/>
                    </a:lnTo>
                    <a:lnTo>
                      <a:pt x="40" y="15"/>
                    </a:lnTo>
                    <a:lnTo>
                      <a:pt x="35" y="15"/>
                    </a:lnTo>
                    <a:close/>
                  </a:path>
                </a:pathLst>
              </a:custGeom>
              <a:solidFill>
                <a:srgbClr val="F6DC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44" name="Freeform 117">
                <a:extLst>
                  <a:ext uri="{FF2B5EF4-FFF2-40B4-BE49-F238E27FC236}">
                    <a16:creationId xmlns:a16="http://schemas.microsoft.com/office/drawing/2014/main" id="{0C30A5F7-C269-41DE-A6F0-902ECC8A45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9" y="2220"/>
                <a:ext cx="428" cy="254"/>
              </a:xfrm>
              <a:custGeom>
                <a:avLst/>
                <a:gdLst>
                  <a:gd name="T0" fmla="*/ 3074 w 335"/>
                  <a:gd name="T1" fmla="*/ 0 h 210"/>
                  <a:gd name="T2" fmla="*/ 3074 w 335"/>
                  <a:gd name="T3" fmla="*/ 0 h 210"/>
                  <a:gd name="T4" fmla="*/ 3368 w 335"/>
                  <a:gd name="T5" fmla="*/ 299 h 210"/>
                  <a:gd name="T6" fmla="*/ 3763 w 335"/>
                  <a:gd name="T7" fmla="*/ 738 h 210"/>
                  <a:gd name="T8" fmla="*/ 3763 w 335"/>
                  <a:gd name="T9" fmla="*/ 738 h 210"/>
                  <a:gd name="T10" fmla="*/ 3885 w 335"/>
                  <a:gd name="T11" fmla="*/ 901 h 210"/>
                  <a:gd name="T12" fmla="*/ 3885 w 335"/>
                  <a:gd name="T13" fmla="*/ 1109 h 210"/>
                  <a:gd name="T14" fmla="*/ 3826 w 335"/>
                  <a:gd name="T15" fmla="*/ 1270 h 210"/>
                  <a:gd name="T16" fmla="*/ 3763 w 335"/>
                  <a:gd name="T17" fmla="*/ 1306 h 210"/>
                  <a:gd name="T18" fmla="*/ 3650 w 335"/>
                  <a:gd name="T19" fmla="*/ 1375 h 210"/>
                  <a:gd name="T20" fmla="*/ 3650 w 335"/>
                  <a:gd name="T21" fmla="*/ 1375 h 210"/>
                  <a:gd name="T22" fmla="*/ 3368 w 335"/>
                  <a:gd name="T23" fmla="*/ 1408 h 210"/>
                  <a:gd name="T24" fmla="*/ 2898 w 335"/>
                  <a:gd name="T25" fmla="*/ 1375 h 210"/>
                  <a:gd name="T26" fmla="*/ 1278 w 335"/>
                  <a:gd name="T27" fmla="*/ 1243 h 210"/>
                  <a:gd name="T28" fmla="*/ 1278 w 335"/>
                  <a:gd name="T29" fmla="*/ 1243 h 210"/>
                  <a:gd name="T30" fmla="*/ 749 w 335"/>
                  <a:gd name="T31" fmla="*/ 1174 h 210"/>
                  <a:gd name="T32" fmla="*/ 405 w 335"/>
                  <a:gd name="T33" fmla="*/ 1075 h 210"/>
                  <a:gd name="T34" fmla="*/ 172 w 335"/>
                  <a:gd name="T35" fmla="*/ 937 h 210"/>
                  <a:gd name="T36" fmla="*/ 0 w 335"/>
                  <a:gd name="T37" fmla="*/ 803 h 210"/>
                  <a:gd name="T38" fmla="*/ 0 w 335"/>
                  <a:gd name="T39" fmla="*/ 636 h 210"/>
                  <a:gd name="T40" fmla="*/ 123 w 335"/>
                  <a:gd name="T41" fmla="*/ 504 h 210"/>
                  <a:gd name="T42" fmla="*/ 286 w 335"/>
                  <a:gd name="T43" fmla="*/ 371 h 210"/>
                  <a:gd name="T44" fmla="*/ 636 w 335"/>
                  <a:gd name="T45" fmla="*/ 299 h 210"/>
                  <a:gd name="T46" fmla="*/ 636 w 335"/>
                  <a:gd name="T47" fmla="*/ 299 h 210"/>
                  <a:gd name="T48" fmla="*/ 1740 w 335"/>
                  <a:gd name="T49" fmla="*/ 103 h 210"/>
                  <a:gd name="T50" fmla="*/ 2086 w 335"/>
                  <a:gd name="T51" fmla="*/ 70 h 210"/>
                  <a:gd name="T52" fmla="*/ 2380 w 335"/>
                  <a:gd name="T53" fmla="*/ 70 h 210"/>
                  <a:gd name="T54" fmla="*/ 2380 w 335"/>
                  <a:gd name="T55" fmla="*/ 70 h 210"/>
                  <a:gd name="T56" fmla="*/ 2840 w 335"/>
                  <a:gd name="T57" fmla="*/ 33 h 210"/>
                  <a:gd name="T58" fmla="*/ 3074 w 335"/>
                  <a:gd name="T59" fmla="*/ 0 h 210"/>
                  <a:gd name="T60" fmla="*/ 3074 w 335"/>
                  <a:gd name="T61" fmla="*/ 0 h 21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35"/>
                  <a:gd name="T94" fmla="*/ 0 h 210"/>
                  <a:gd name="T95" fmla="*/ 335 w 335"/>
                  <a:gd name="T96" fmla="*/ 210 h 21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35" h="210">
                    <a:moveTo>
                      <a:pt x="265" y="0"/>
                    </a:moveTo>
                    <a:lnTo>
                      <a:pt x="265" y="0"/>
                    </a:lnTo>
                    <a:lnTo>
                      <a:pt x="290" y="45"/>
                    </a:lnTo>
                    <a:lnTo>
                      <a:pt x="325" y="110"/>
                    </a:lnTo>
                    <a:lnTo>
                      <a:pt x="335" y="135"/>
                    </a:lnTo>
                    <a:lnTo>
                      <a:pt x="335" y="165"/>
                    </a:lnTo>
                    <a:lnTo>
                      <a:pt x="330" y="190"/>
                    </a:lnTo>
                    <a:lnTo>
                      <a:pt x="325" y="195"/>
                    </a:lnTo>
                    <a:lnTo>
                      <a:pt x="315" y="205"/>
                    </a:lnTo>
                    <a:lnTo>
                      <a:pt x="290" y="210"/>
                    </a:lnTo>
                    <a:lnTo>
                      <a:pt x="250" y="205"/>
                    </a:lnTo>
                    <a:lnTo>
                      <a:pt x="110" y="185"/>
                    </a:lnTo>
                    <a:lnTo>
                      <a:pt x="65" y="175"/>
                    </a:lnTo>
                    <a:lnTo>
                      <a:pt x="35" y="160"/>
                    </a:lnTo>
                    <a:lnTo>
                      <a:pt x="15" y="140"/>
                    </a:lnTo>
                    <a:lnTo>
                      <a:pt x="0" y="120"/>
                    </a:lnTo>
                    <a:lnTo>
                      <a:pt x="0" y="95"/>
                    </a:lnTo>
                    <a:lnTo>
                      <a:pt x="10" y="75"/>
                    </a:lnTo>
                    <a:lnTo>
                      <a:pt x="25" y="55"/>
                    </a:lnTo>
                    <a:lnTo>
                      <a:pt x="55" y="45"/>
                    </a:lnTo>
                    <a:lnTo>
                      <a:pt x="150" y="15"/>
                    </a:lnTo>
                    <a:lnTo>
                      <a:pt x="180" y="10"/>
                    </a:lnTo>
                    <a:lnTo>
                      <a:pt x="205" y="10"/>
                    </a:lnTo>
                    <a:lnTo>
                      <a:pt x="245" y="5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rgbClr val="8338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45" name="Freeform 118">
                <a:extLst>
                  <a:ext uri="{FF2B5EF4-FFF2-40B4-BE49-F238E27FC236}">
                    <a16:creationId xmlns:a16="http://schemas.microsoft.com/office/drawing/2014/main" id="{E0963618-83B8-40ED-9885-3B44606DA5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1" y="2214"/>
                <a:ext cx="230" cy="230"/>
              </a:xfrm>
              <a:custGeom>
                <a:avLst/>
                <a:gdLst>
                  <a:gd name="T0" fmla="*/ 1862 w 180"/>
                  <a:gd name="T1" fmla="*/ 1283 h 190"/>
                  <a:gd name="T2" fmla="*/ 1862 w 180"/>
                  <a:gd name="T3" fmla="*/ 1283 h 190"/>
                  <a:gd name="T4" fmla="*/ 1922 w 180"/>
                  <a:gd name="T5" fmla="*/ 1146 h 190"/>
                  <a:gd name="T6" fmla="*/ 1922 w 180"/>
                  <a:gd name="T7" fmla="*/ 1012 h 190"/>
                  <a:gd name="T8" fmla="*/ 1862 w 180"/>
                  <a:gd name="T9" fmla="*/ 876 h 190"/>
                  <a:gd name="T10" fmla="*/ 1862 w 180"/>
                  <a:gd name="T11" fmla="*/ 876 h 190"/>
                  <a:gd name="T12" fmla="*/ 1629 w 180"/>
                  <a:gd name="T13" fmla="*/ 541 h 190"/>
                  <a:gd name="T14" fmla="*/ 1383 w 180"/>
                  <a:gd name="T15" fmla="*/ 300 h 190"/>
                  <a:gd name="T16" fmla="*/ 1383 w 180"/>
                  <a:gd name="T17" fmla="*/ 300 h 190"/>
                  <a:gd name="T18" fmla="*/ 1216 w 180"/>
                  <a:gd name="T19" fmla="*/ 70 h 190"/>
                  <a:gd name="T20" fmla="*/ 0 w 180"/>
                  <a:gd name="T21" fmla="*/ 133 h 190"/>
                  <a:gd name="T22" fmla="*/ 1278 w 180"/>
                  <a:gd name="T23" fmla="*/ 0 h 190"/>
                  <a:gd name="T24" fmla="*/ 1278 w 180"/>
                  <a:gd name="T25" fmla="*/ 0 h 190"/>
                  <a:gd name="T26" fmla="*/ 1335 w 180"/>
                  <a:gd name="T27" fmla="*/ 201 h 190"/>
                  <a:gd name="T28" fmla="*/ 1457 w 180"/>
                  <a:gd name="T29" fmla="*/ 344 h 190"/>
                  <a:gd name="T30" fmla="*/ 1629 w 180"/>
                  <a:gd name="T31" fmla="*/ 439 h 190"/>
                  <a:gd name="T32" fmla="*/ 1629 w 180"/>
                  <a:gd name="T33" fmla="*/ 439 h 190"/>
                  <a:gd name="T34" fmla="*/ 1798 w 180"/>
                  <a:gd name="T35" fmla="*/ 541 h 190"/>
                  <a:gd name="T36" fmla="*/ 1969 w 180"/>
                  <a:gd name="T37" fmla="*/ 706 h 190"/>
                  <a:gd name="T38" fmla="*/ 2027 w 180"/>
                  <a:gd name="T39" fmla="*/ 849 h 190"/>
                  <a:gd name="T40" fmla="*/ 2087 w 180"/>
                  <a:gd name="T41" fmla="*/ 942 h 190"/>
                  <a:gd name="T42" fmla="*/ 2087 w 180"/>
                  <a:gd name="T43" fmla="*/ 942 h 190"/>
                  <a:gd name="T44" fmla="*/ 2087 w 180"/>
                  <a:gd name="T45" fmla="*/ 1051 h 190"/>
                  <a:gd name="T46" fmla="*/ 1862 w 180"/>
                  <a:gd name="T47" fmla="*/ 1283 h 1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80"/>
                  <a:gd name="T73" fmla="*/ 0 h 190"/>
                  <a:gd name="T74" fmla="*/ 180 w 180"/>
                  <a:gd name="T75" fmla="*/ 190 h 19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80" h="190">
                    <a:moveTo>
                      <a:pt x="160" y="190"/>
                    </a:moveTo>
                    <a:lnTo>
                      <a:pt x="160" y="190"/>
                    </a:lnTo>
                    <a:lnTo>
                      <a:pt x="165" y="170"/>
                    </a:lnTo>
                    <a:lnTo>
                      <a:pt x="165" y="150"/>
                    </a:lnTo>
                    <a:lnTo>
                      <a:pt x="160" y="130"/>
                    </a:lnTo>
                    <a:lnTo>
                      <a:pt x="140" y="80"/>
                    </a:lnTo>
                    <a:lnTo>
                      <a:pt x="120" y="45"/>
                    </a:lnTo>
                    <a:lnTo>
                      <a:pt x="105" y="10"/>
                    </a:lnTo>
                    <a:lnTo>
                      <a:pt x="0" y="20"/>
                    </a:lnTo>
                    <a:lnTo>
                      <a:pt x="110" y="0"/>
                    </a:lnTo>
                    <a:lnTo>
                      <a:pt x="115" y="30"/>
                    </a:lnTo>
                    <a:lnTo>
                      <a:pt x="125" y="50"/>
                    </a:lnTo>
                    <a:lnTo>
                      <a:pt x="140" y="65"/>
                    </a:lnTo>
                    <a:lnTo>
                      <a:pt x="155" y="80"/>
                    </a:lnTo>
                    <a:lnTo>
                      <a:pt x="170" y="105"/>
                    </a:lnTo>
                    <a:lnTo>
                      <a:pt x="175" y="125"/>
                    </a:lnTo>
                    <a:lnTo>
                      <a:pt x="180" y="140"/>
                    </a:lnTo>
                    <a:lnTo>
                      <a:pt x="180" y="155"/>
                    </a:lnTo>
                    <a:lnTo>
                      <a:pt x="160" y="190"/>
                    </a:lnTo>
                    <a:close/>
                  </a:path>
                </a:pathLst>
              </a:custGeom>
              <a:solidFill>
                <a:srgbClr val="E99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46" name="Freeform 119">
                <a:extLst>
                  <a:ext uri="{FF2B5EF4-FFF2-40B4-BE49-F238E27FC236}">
                    <a16:creationId xmlns:a16="http://schemas.microsoft.com/office/drawing/2014/main" id="{6883D7E6-5535-4279-9C06-B874AEB536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2" y="1704"/>
                <a:ext cx="1640" cy="1420"/>
              </a:xfrm>
              <a:custGeom>
                <a:avLst/>
                <a:gdLst>
                  <a:gd name="T0" fmla="*/ 2259 w 1283"/>
                  <a:gd name="T1" fmla="*/ 133 h 1172"/>
                  <a:gd name="T2" fmla="*/ 4300 w 1283"/>
                  <a:gd name="T3" fmla="*/ 0 h 1172"/>
                  <a:gd name="T4" fmla="*/ 5284 w 1283"/>
                  <a:gd name="T5" fmla="*/ 168 h 1172"/>
                  <a:gd name="T6" fmla="*/ 6454 w 1283"/>
                  <a:gd name="T7" fmla="*/ 613 h 1172"/>
                  <a:gd name="T8" fmla="*/ 7036 w 1283"/>
                  <a:gd name="T9" fmla="*/ 781 h 1172"/>
                  <a:gd name="T10" fmla="*/ 7558 w 1283"/>
                  <a:gd name="T11" fmla="*/ 852 h 1172"/>
                  <a:gd name="T12" fmla="*/ 7857 w 1283"/>
                  <a:gd name="T13" fmla="*/ 990 h 1172"/>
                  <a:gd name="T14" fmla="*/ 8941 w 1283"/>
                  <a:gd name="T15" fmla="*/ 1570 h 1172"/>
                  <a:gd name="T16" fmla="*/ 9173 w 1283"/>
                  <a:gd name="T17" fmla="*/ 1775 h 1172"/>
                  <a:gd name="T18" fmla="*/ 9467 w 1283"/>
                  <a:gd name="T19" fmla="*/ 1872 h 1172"/>
                  <a:gd name="T20" fmla="*/ 9818 w 1283"/>
                  <a:gd name="T21" fmla="*/ 1739 h 1172"/>
                  <a:gd name="T22" fmla="*/ 9297 w 1283"/>
                  <a:gd name="T23" fmla="*/ 1361 h 1172"/>
                  <a:gd name="T24" fmla="*/ 10116 w 1283"/>
                  <a:gd name="T25" fmla="*/ 958 h 1172"/>
                  <a:gd name="T26" fmla="*/ 10581 w 1283"/>
                  <a:gd name="T27" fmla="*/ 852 h 1172"/>
                  <a:gd name="T28" fmla="*/ 11679 w 1283"/>
                  <a:gd name="T29" fmla="*/ 817 h 1172"/>
                  <a:gd name="T30" fmla="*/ 12265 w 1283"/>
                  <a:gd name="T31" fmla="*/ 1059 h 1172"/>
                  <a:gd name="T32" fmla="*/ 12212 w 1283"/>
                  <a:gd name="T33" fmla="*/ 1193 h 1172"/>
                  <a:gd name="T34" fmla="*/ 12384 w 1283"/>
                  <a:gd name="T35" fmla="*/ 1393 h 1172"/>
                  <a:gd name="T36" fmla="*/ 13261 w 1283"/>
                  <a:gd name="T37" fmla="*/ 2351 h 1172"/>
                  <a:gd name="T38" fmla="*/ 13189 w 1283"/>
                  <a:gd name="T39" fmla="*/ 2389 h 1172"/>
                  <a:gd name="T40" fmla="*/ 13482 w 1283"/>
                  <a:gd name="T41" fmla="*/ 2566 h 1172"/>
                  <a:gd name="T42" fmla="*/ 13887 w 1283"/>
                  <a:gd name="T43" fmla="*/ 3036 h 1172"/>
                  <a:gd name="T44" fmla="*/ 14826 w 1283"/>
                  <a:gd name="T45" fmla="*/ 4095 h 1172"/>
                  <a:gd name="T46" fmla="*/ 14938 w 1283"/>
                  <a:gd name="T47" fmla="*/ 4676 h 1172"/>
                  <a:gd name="T48" fmla="*/ 14594 w 1283"/>
                  <a:gd name="T49" fmla="*/ 4917 h 1172"/>
                  <a:gd name="T50" fmla="*/ 13952 w 1283"/>
                  <a:gd name="T51" fmla="*/ 5121 h 1172"/>
                  <a:gd name="T52" fmla="*/ 11504 w 1283"/>
                  <a:gd name="T53" fmla="*/ 5021 h 1172"/>
                  <a:gd name="T54" fmla="*/ 10286 w 1283"/>
                  <a:gd name="T55" fmla="*/ 4886 h 1172"/>
                  <a:gd name="T56" fmla="*/ 9637 w 1283"/>
                  <a:gd name="T57" fmla="*/ 4712 h 1172"/>
                  <a:gd name="T58" fmla="*/ 9405 w 1283"/>
                  <a:gd name="T59" fmla="*/ 5051 h 1172"/>
                  <a:gd name="T60" fmla="*/ 9122 w 1283"/>
                  <a:gd name="T61" fmla="*/ 5121 h 1172"/>
                  <a:gd name="T62" fmla="*/ 9297 w 1283"/>
                  <a:gd name="T63" fmla="*/ 5258 h 1172"/>
                  <a:gd name="T64" fmla="*/ 9637 w 1283"/>
                  <a:gd name="T65" fmla="*/ 5501 h 1172"/>
                  <a:gd name="T66" fmla="*/ 10218 w 1283"/>
                  <a:gd name="T67" fmla="*/ 6281 h 1172"/>
                  <a:gd name="T68" fmla="*/ 10457 w 1283"/>
                  <a:gd name="T69" fmla="*/ 6562 h 1172"/>
                  <a:gd name="T70" fmla="*/ 11332 w 1283"/>
                  <a:gd name="T71" fmla="*/ 7374 h 1172"/>
                  <a:gd name="T72" fmla="*/ 11040 w 1283"/>
                  <a:gd name="T73" fmla="*/ 7921 h 1172"/>
                  <a:gd name="T74" fmla="*/ 8480 w 1283"/>
                  <a:gd name="T75" fmla="*/ 7650 h 1172"/>
                  <a:gd name="T76" fmla="*/ 6156 w 1283"/>
                  <a:gd name="T77" fmla="*/ 7173 h 1172"/>
                  <a:gd name="T78" fmla="*/ 4528 w 1283"/>
                  <a:gd name="T79" fmla="*/ 6354 h 1172"/>
                  <a:gd name="T80" fmla="*/ 3721 w 1283"/>
                  <a:gd name="T81" fmla="*/ 5903 h 1172"/>
                  <a:gd name="T82" fmla="*/ 2089 w 1283"/>
                  <a:gd name="T83" fmla="*/ 5320 h 1172"/>
                  <a:gd name="T84" fmla="*/ 1398 w 1283"/>
                  <a:gd name="T85" fmla="*/ 4741 h 1172"/>
                  <a:gd name="T86" fmla="*/ 460 w 1283"/>
                  <a:gd name="T87" fmla="*/ 3246 h 1172"/>
                  <a:gd name="T88" fmla="*/ 0 w 1283"/>
                  <a:gd name="T89" fmla="*/ 1975 h 1172"/>
                  <a:gd name="T90" fmla="*/ 234 w 1283"/>
                  <a:gd name="T91" fmla="*/ 1671 h 1172"/>
                  <a:gd name="T92" fmla="*/ 1103 w 1283"/>
                  <a:gd name="T93" fmla="*/ 852 h 1172"/>
                  <a:gd name="T94" fmla="*/ 1966 w 1283"/>
                  <a:gd name="T95" fmla="*/ 204 h 117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283"/>
                  <a:gd name="T145" fmla="*/ 0 h 1172"/>
                  <a:gd name="T146" fmla="*/ 1283 w 1283"/>
                  <a:gd name="T147" fmla="*/ 1172 h 117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283" h="1172">
                    <a:moveTo>
                      <a:pt x="169" y="30"/>
                    </a:moveTo>
                    <a:lnTo>
                      <a:pt x="169" y="30"/>
                    </a:lnTo>
                    <a:lnTo>
                      <a:pt x="194" y="20"/>
                    </a:lnTo>
                    <a:lnTo>
                      <a:pt x="259" y="10"/>
                    </a:lnTo>
                    <a:lnTo>
                      <a:pt x="334" y="0"/>
                    </a:lnTo>
                    <a:lnTo>
                      <a:pt x="369" y="0"/>
                    </a:lnTo>
                    <a:lnTo>
                      <a:pt x="399" y="5"/>
                    </a:lnTo>
                    <a:lnTo>
                      <a:pt x="454" y="25"/>
                    </a:lnTo>
                    <a:lnTo>
                      <a:pt x="504" y="55"/>
                    </a:lnTo>
                    <a:lnTo>
                      <a:pt x="554" y="90"/>
                    </a:lnTo>
                    <a:lnTo>
                      <a:pt x="564" y="105"/>
                    </a:lnTo>
                    <a:lnTo>
                      <a:pt x="579" y="110"/>
                    </a:lnTo>
                    <a:lnTo>
                      <a:pt x="604" y="115"/>
                    </a:lnTo>
                    <a:lnTo>
                      <a:pt x="634" y="120"/>
                    </a:lnTo>
                    <a:lnTo>
                      <a:pt x="649" y="125"/>
                    </a:lnTo>
                    <a:lnTo>
                      <a:pt x="664" y="135"/>
                    </a:lnTo>
                    <a:lnTo>
                      <a:pt x="674" y="145"/>
                    </a:lnTo>
                    <a:lnTo>
                      <a:pt x="723" y="185"/>
                    </a:lnTo>
                    <a:lnTo>
                      <a:pt x="753" y="210"/>
                    </a:lnTo>
                    <a:lnTo>
                      <a:pt x="768" y="230"/>
                    </a:lnTo>
                    <a:lnTo>
                      <a:pt x="773" y="245"/>
                    </a:lnTo>
                    <a:lnTo>
                      <a:pt x="788" y="260"/>
                    </a:lnTo>
                    <a:lnTo>
                      <a:pt x="803" y="270"/>
                    </a:lnTo>
                    <a:lnTo>
                      <a:pt x="813" y="275"/>
                    </a:lnTo>
                    <a:lnTo>
                      <a:pt x="853" y="275"/>
                    </a:lnTo>
                    <a:lnTo>
                      <a:pt x="843" y="255"/>
                    </a:lnTo>
                    <a:lnTo>
                      <a:pt x="818" y="225"/>
                    </a:lnTo>
                    <a:lnTo>
                      <a:pt x="798" y="200"/>
                    </a:lnTo>
                    <a:lnTo>
                      <a:pt x="833" y="165"/>
                    </a:lnTo>
                    <a:lnTo>
                      <a:pt x="868" y="140"/>
                    </a:lnTo>
                    <a:lnTo>
                      <a:pt x="888" y="130"/>
                    </a:lnTo>
                    <a:lnTo>
                      <a:pt x="908" y="125"/>
                    </a:lnTo>
                    <a:lnTo>
                      <a:pt x="968" y="115"/>
                    </a:lnTo>
                    <a:lnTo>
                      <a:pt x="988" y="115"/>
                    </a:lnTo>
                    <a:lnTo>
                      <a:pt x="1003" y="120"/>
                    </a:lnTo>
                    <a:lnTo>
                      <a:pt x="1033" y="140"/>
                    </a:lnTo>
                    <a:lnTo>
                      <a:pt x="1053" y="155"/>
                    </a:lnTo>
                    <a:lnTo>
                      <a:pt x="1053" y="165"/>
                    </a:lnTo>
                    <a:lnTo>
                      <a:pt x="1048" y="175"/>
                    </a:lnTo>
                    <a:lnTo>
                      <a:pt x="1053" y="185"/>
                    </a:lnTo>
                    <a:lnTo>
                      <a:pt x="1063" y="205"/>
                    </a:lnTo>
                    <a:lnTo>
                      <a:pt x="1108" y="285"/>
                    </a:lnTo>
                    <a:lnTo>
                      <a:pt x="1128" y="320"/>
                    </a:lnTo>
                    <a:lnTo>
                      <a:pt x="1138" y="345"/>
                    </a:lnTo>
                    <a:lnTo>
                      <a:pt x="1138" y="350"/>
                    </a:lnTo>
                    <a:lnTo>
                      <a:pt x="1133" y="350"/>
                    </a:lnTo>
                    <a:lnTo>
                      <a:pt x="1143" y="360"/>
                    </a:lnTo>
                    <a:lnTo>
                      <a:pt x="1158" y="376"/>
                    </a:lnTo>
                    <a:lnTo>
                      <a:pt x="1173" y="401"/>
                    </a:lnTo>
                    <a:lnTo>
                      <a:pt x="1193" y="446"/>
                    </a:lnTo>
                    <a:lnTo>
                      <a:pt x="1233" y="516"/>
                    </a:lnTo>
                    <a:lnTo>
                      <a:pt x="1258" y="561"/>
                    </a:lnTo>
                    <a:lnTo>
                      <a:pt x="1273" y="601"/>
                    </a:lnTo>
                    <a:lnTo>
                      <a:pt x="1283" y="651"/>
                    </a:lnTo>
                    <a:lnTo>
                      <a:pt x="1283" y="686"/>
                    </a:lnTo>
                    <a:lnTo>
                      <a:pt x="1273" y="701"/>
                    </a:lnTo>
                    <a:lnTo>
                      <a:pt x="1253" y="721"/>
                    </a:lnTo>
                    <a:lnTo>
                      <a:pt x="1228" y="741"/>
                    </a:lnTo>
                    <a:lnTo>
                      <a:pt x="1213" y="746"/>
                    </a:lnTo>
                    <a:lnTo>
                      <a:pt x="1198" y="751"/>
                    </a:lnTo>
                    <a:lnTo>
                      <a:pt x="1073" y="741"/>
                    </a:lnTo>
                    <a:lnTo>
                      <a:pt x="988" y="736"/>
                    </a:lnTo>
                    <a:lnTo>
                      <a:pt x="923" y="726"/>
                    </a:lnTo>
                    <a:lnTo>
                      <a:pt x="883" y="716"/>
                    </a:lnTo>
                    <a:lnTo>
                      <a:pt x="853" y="701"/>
                    </a:lnTo>
                    <a:lnTo>
                      <a:pt x="828" y="691"/>
                    </a:lnTo>
                    <a:lnTo>
                      <a:pt x="823" y="711"/>
                    </a:lnTo>
                    <a:lnTo>
                      <a:pt x="818" y="731"/>
                    </a:lnTo>
                    <a:lnTo>
                      <a:pt x="808" y="741"/>
                    </a:lnTo>
                    <a:lnTo>
                      <a:pt x="793" y="746"/>
                    </a:lnTo>
                    <a:lnTo>
                      <a:pt x="783" y="751"/>
                    </a:lnTo>
                    <a:lnTo>
                      <a:pt x="778" y="756"/>
                    </a:lnTo>
                    <a:lnTo>
                      <a:pt x="798" y="771"/>
                    </a:lnTo>
                    <a:lnTo>
                      <a:pt x="813" y="786"/>
                    </a:lnTo>
                    <a:lnTo>
                      <a:pt x="828" y="806"/>
                    </a:lnTo>
                    <a:lnTo>
                      <a:pt x="853" y="851"/>
                    </a:lnTo>
                    <a:lnTo>
                      <a:pt x="868" y="892"/>
                    </a:lnTo>
                    <a:lnTo>
                      <a:pt x="878" y="922"/>
                    </a:lnTo>
                    <a:lnTo>
                      <a:pt x="883" y="942"/>
                    </a:lnTo>
                    <a:lnTo>
                      <a:pt x="898" y="962"/>
                    </a:lnTo>
                    <a:lnTo>
                      <a:pt x="928" y="1002"/>
                    </a:lnTo>
                    <a:lnTo>
                      <a:pt x="973" y="1082"/>
                    </a:lnTo>
                    <a:lnTo>
                      <a:pt x="1023" y="1172"/>
                    </a:lnTo>
                    <a:lnTo>
                      <a:pt x="948" y="1162"/>
                    </a:lnTo>
                    <a:lnTo>
                      <a:pt x="873" y="1152"/>
                    </a:lnTo>
                    <a:lnTo>
                      <a:pt x="803" y="1137"/>
                    </a:lnTo>
                    <a:lnTo>
                      <a:pt x="728" y="1122"/>
                    </a:lnTo>
                    <a:lnTo>
                      <a:pt x="664" y="1102"/>
                    </a:lnTo>
                    <a:lnTo>
                      <a:pt x="594" y="1077"/>
                    </a:lnTo>
                    <a:lnTo>
                      <a:pt x="529" y="1052"/>
                    </a:lnTo>
                    <a:lnTo>
                      <a:pt x="469" y="1027"/>
                    </a:lnTo>
                    <a:lnTo>
                      <a:pt x="389" y="932"/>
                    </a:lnTo>
                    <a:lnTo>
                      <a:pt x="354" y="892"/>
                    </a:lnTo>
                    <a:lnTo>
                      <a:pt x="319" y="866"/>
                    </a:lnTo>
                    <a:lnTo>
                      <a:pt x="259" y="836"/>
                    </a:lnTo>
                    <a:lnTo>
                      <a:pt x="204" y="801"/>
                    </a:lnTo>
                    <a:lnTo>
                      <a:pt x="179" y="781"/>
                    </a:lnTo>
                    <a:lnTo>
                      <a:pt x="154" y="756"/>
                    </a:lnTo>
                    <a:lnTo>
                      <a:pt x="134" y="726"/>
                    </a:lnTo>
                    <a:lnTo>
                      <a:pt x="120" y="696"/>
                    </a:lnTo>
                    <a:lnTo>
                      <a:pt x="85" y="596"/>
                    </a:lnTo>
                    <a:lnTo>
                      <a:pt x="40" y="476"/>
                    </a:lnTo>
                    <a:lnTo>
                      <a:pt x="10" y="360"/>
                    </a:lnTo>
                    <a:lnTo>
                      <a:pt x="5" y="315"/>
                    </a:lnTo>
                    <a:lnTo>
                      <a:pt x="0" y="290"/>
                    </a:lnTo>
                    <a:lnTo>
                      <a:pt x="5" y="270"/>
                    </a:lnTo>
                    <a:lnTo>
                      <a:pt x="20" y="245"/>
                    </a:lnTo>
                    <a:lnTo>
                      <a:pt x="45" y="195"/>
                    </a:lnTo>
                    <a:lnTo>
                      <a:pt x="95" y="125"/>
                    </a:lnTo>
                    <a:lnTo>
                      <a:pt x="139" y="70"/>
                    </a:lnTo>
                    <a:lnTo>
                      <a:pt x="169" y="30"/>
                    </a:lnTo>
                    <a:close/>
                  </a:path>
                </a:pathLst>
              </a:custGeom>
              <a:solidFill>
                <a:srgbClr val="E99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47" name="Freeform 120">
                <a:extLst>
                  <a:ext uri="{FF2B5EF4-FFF2-40B4-BE49-F238E27FC236}">
                    <a16:creationId xmlns:a16="http://schemas.microsoft.com/office/drawing/2014/main" id="{B1888E4D-EBCA-4B55-BCFE-D6B7C9F4EB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1843"/>
                <a:ext cx="389" cy="498"/>
              </a:xfrm>
              <a:custGeom>
                <a:avLst/>
                <a:gdLst>
                  <a:gd name="T0" fmla="*/ 0 w 305"/>
                  <a:gd name="T1" fmla="*/ 33 h 411"/>
                  <a:gd name="T2" fmla="*/ 402 w 305"/>
                  <a:gd name="T3" fmla="*/ 645 h 411"/>
                  <a:gd name="T4" fmla="*/ 578 w 305"/>
                  <a:gd name="T5" fmla="*/ 886 h 411"/>
                  <a:gd name="T6" fmla="*/ 738 w 305"/>
                  <a:gd name="T7" fmla="*/ 817 h 411"/>
                  <a:gd name="T8" fmla="*/ 857 w 305"/>
                  <a:gd name="T9" fmla="*/ 817 h 411"/>
                  <a:gd name="T10" fmla="*/ 1251 w 305"/>
                  <a:gd name="T11" fmla="*/ 925 h 411"/>
                  <a:gd name="T12" fmla="*/ 2050 w 305"/>
                  <a:gd name="T13" fmla="*/ 1395 h 411"/>
                  <a:gd name="T14" fmla="*/ 2278 w 305"/>
                  <a:gd name="T15" fmla="*/ 1539 h 411"/>
                  <a:gd name="T16" fmla="*/ 2278 w 305"/>
                  <a:gd name="T17" fmla="*/ 1570 h 411"/>
                  <a:gd name="T18" fmla="*/ 2050 w 305"/>
                  <a:gd name="T19" fmla="*/ 1570 h 411"/>
                  <a:gd name="T20" fmla="*/ 1199 w 305"/>
                  <a:gd name="T21" fmla="*/ 1602 h 411"/>
                  <a:gd name="T22" fmla="*/ 1422 w 305"/>
                  <a:gd name="T23" fmla="*/ 1642 h 411"/>
                  <a:gd name="T24" fmla="*/ 2393 w 305"/>
                  <a:gd name="T25" fmla="*/ 1780 h 411"/>
                  <a:gd name="T26" fmla="*/ 2564 w 305"/>
                  <a:gd name="T27" fmla="*/ 1843 h 411"/>
                  <a:gd name="T28" fmla="*/ 2510 w 305"/>
                  <a:gd name="T29" fmla="*/ 1914 h 411"/>
                  <a:gd name="T30" fmla="*/ 2168 w 305"/>
                  <a:gd name="T31" fmla="*/ 1953 h 411"/>
                  <a:gd name="T32" fmla="*/ 2110 w 305"/>
                  <a:gd name="T33" fmla="*/ 2024 h 411"/>
                  <a:gd name="T34" fmla="*/ 2231 w 305"/>
                  <a:gd name="T35" fmla="*/ 2053 h 411"/>
                  <a:gd name="T36" fmla="*/ 2675 w 305"/>
                  <a:gd name="T37" fmla="*/ 2260 h 411"/>
                  <a:gd name="T38" fmla="*/ 2955 w 305"/>
                  <a:gd name="T39" fmla="*/ 2322 h 411"/>
                  <a:gd name="T40" fmla="*/ 2905 w 305"/>
                  <a:gd name="T41" fmla="*/ 2360 h 411"/>
                  <a:gd name="T42" fmla="*/ 2675 w 305"/>
                  <a:gd name="T43" fmla="*/ 2393 h 411"/>
                  <a:gd name="T44" fmla="*/ 2675 w 305"/>
                  <a:gd name="T45" fmla="*/ 2463 h 411"/>
                  <a:gd name="T46" fmla="*/ 2905 w 305"/>
                  <a:gd name="T47" fmla="*/ 2531 h 411"/>
                  <a:gd name="T48" fmla="*/ 3472 w 305"/>
                  <a:gd name="T49" fmla="*/ 2804 h 411"/>
                  <a:gd name="T50" fmla="*/ 2955 w 305"/>
                  <a:gd name="T51" fmla="*/ 2260 h 411"/>
                  <a:gd name="T52" fmla="*/ 2729 w 305"/>
                  <a:gd name="T53" fmla="*/ 1953 h 411"/>
                  <a:gd name="T54" fmla="*/ 2393 w 305"/>
                  <a:gd name="T55" fmla="*/ 1671 h 411"/>
                  <a:gd name="T56" fmla="*/ 2278 w 305"/>
                  <a:gd name="T57" fmla="*/ 1602 h 411"/>
                  <a:gd name="T58" fmla="*/ 2333 w 305"/>
                  <a:gd name="T59" fmla="*/ 1570 h 411"/>
                  <a:gd name="T60" fmla="*/ 2231 w 305"/>
                  <a:gd name="T61" fmla="*/ 1395 h 411"/>
                  <a:gd name="T62" fmla="*/ 1482 w 305"/>
                  <a:gd name="T63" fmla="*/ 613 h 411"/>
                  <a:gd name="T64" fmla="*/ 1371 w 305"/>
                  <a:gd name="T65" fmla="*/ 479 h 411"/>
                  <a:gd name="T66" fmla="*/ 1371 w 305"/>
                  <a:gd name="T67" fmla="*/ 345 h 411"/>
                  <a:gd name="T68" fmla="*/ 1371 w 305"/>
                  <a:gd name="T69" fmla="*/ 269 h 411"/>
                  <a:gd name="T70" fmla="*/ 797 w 305"/>
                  <a:gd name="T71" fmla="*/ 33 h 411"/>
                  <a:gd name="T72" fmla="*/ 685 w 305"/>
                  <a:gd name="T73" fmla="*/ 0 h 411"/>
                  <a:gd name="T74" fmla="*/ 0 w 305"/>
                  <a:gd name="T75" fmla="*/ 33 h 41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5"/>
                  <a:gd name="T115" fmla="*/ 0 h 411"/>
                  <a:gd name="T116" fmla="*/ 305 w 305"/>
                  <a:gd name="T117" fmla="*/ 411 h 41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5" h="411">
                    <a:moveTo>
                      <a:pt x="0" y="5"/>
                    </a:moveTo>
                    <a:lnTo>
                      <a:pt x="0" y="5"/>
                    </a:lnTo>
                    <a:lnTo>
                      <a:pt x="10" y="40"/>
                    </a:lnTo>
                    <a:lnTo>
                      <a:pt x="35" y="95"/>
                    </a:lnTo>
                    <a:lnTo>
                      <a:pt x="50" y="130"/>
                    </a:lnTo>
                    <a:lnTo>
                      <a:pt x="55" y="125"/>
                    </a:lnTo>
                    <a:lnTo>
                      <a:pt x="65" y="120"/>
                    </a:lnTo>
                    <a:lnTo>
                      <a:pt x="75" y="120"/>
                    </a:lnTo>
                    <a:lnTo>
                      <a:pt x="95" y="125"/>
                    </a:lnTo>
                    <a:lnTo>
                      <a:pt x="110" y="135"/>
                    </a:lnTo>
                    <a:lnTo>
                      <a:pt x="140" y="160"/>
                    </a:lnTo>
                    <a:lnTo>
                      <a:pt x="180" y="205"/>
                    </a:lnTo>
                    <a:lnTo>
                      <a:pt x="200" y="225"/>
                    </a:lnTo>
                    <a:lnTo>
                      <a:pt x="200" y="230"/>
                    </a:lnTo>
                    <a:lnTo>
                      <a:pt x="180" y="230"/>
                    </a:lnTo>
                    <a:lnTo>
                      <a:pt x="115" y="230"/>
                    </a:lnTo>
                    <a:lnTo>
                      <a:pt x="105" y="235"/>
                    </a:lnTo>
                    <a:lnTo>
                      <a:pt x="125" y="240"/>
                    </a:lnTo>
                    <a:lnTo>
                      <a:pt x="190" y="250"/>
                    </a:lnTo>
                    <a:lnTo>
                      <a:pt x="210" y="261"/>
                    </a:lnTo>
                    <a:lnTo>
                      <a:pt x="225" y="271"/>
                    </a:lnTo>
                    <a:lnTo>
                      <a:pt x="225" y="276"/>
                    </a:lnTo>
                    <a:lnTo>
                      <a:pt x="220" y="281"/>
                    </a:lnTo>
                    <a:lnTo>
                      <a:pt x="200" y="281"/>
                    </a:lnTo>
                    <a:lnTo>
                      <a:pt x="190" y="286"/>
                    </a:lnTo>
                    <a:lnTo>
                      <a:pt x="185" y="286"/>
                    </a:lnTo>
                    <a:lnTo>
                      <a:pt x="185" y="296"/>
                    </a:lnTo>
                    <a:lnTo>
                      <a:pt x="195" y="301"/>
                    </a:lnTo>
                    <a:lnTo>
                      <a:pt x="220" y="321"/>
                    </a:lnTo>
                    <a:lnTo>
                      <a:pt x="235" y="331"/>
                    </a:lnTo>
                    <a:lnTo>
                      <a:pt x="250" y="336"/>
                    </a:lnTo>
                    <a:lnTo>
                      <a:pt x="260" y="341"/>
                    </a:lnTo>
                    <a:lnTo>
                      <a:pt x="255" y="346"/>
                    </a:lnTo>
                    <a:lnTo>
                      <a:pt x="250" y="346"/>
                    </a:lnTo>
                    <a:lnTo>
                      <a:pt x="235" y="351"/>
                    </a:lnTo>
                    <a:lnTo>
                      <a:pt x="220" y="356"/>
                    </a:lnTo>
                    <a:lnTo>
                      <a:pt x="235" y="361"/>
                    </a:lnTo>
                    <a:lnTo>
                      <a:pt x="255" y="371"/>
                    </a:lnTo>
                    <a:lnTo>
                      <a:pt x="275" y="381"/>
                    </a:lnTo>
                    <a:lnTo>
                      <a:pt x="305" y="411"/>
                    </a:lnTo>
                    <a:lnTo>
                      <a:pt x="260" y="331"/>
                    </a:lnTo>
                    <a:lnTo>
                      <a:pt x="240" y="286"/>
                    </a:lnTo>
                    <a:lnTo>
                      <a:pt x="225" y="261"/>
                    </a:lnTo>
                    <a:lnTo>
                      <a:pt x="210" y="245"/>
                    </a:lnTo>
                    <a:lnTo>
                      <a:pt x="200" y="235"/>
                    </a:lnTo>
                    <a:lnTo>
                      <a:pt x="205" y="235"/>
                    </a:lnTo>
                    <a:lnTo>
                      <a:pt x="205" y="230"/>
                    </a:lnTo>
                    <a:lnTo>
                      <a:pt x="195" y="205"/>
                    </a:lnTo>
                    <a:lnTo>
                      <a:pt x="175" y="170"/>
                    </a:lnTo>
                    <a:lnTo>
                      <a:pt x="130" y="90"/>
                    </a:lnTo>
                    <a:lnTo>
                      <a:pt x="120" y="70"/>
                    </a:lnTo>
                    <a:lnTo>
                      <a:pt x="115" y="60"/>
                    </a:lnTo>
                    <a:lnTo>
                      <a:pt x="120" y="50"/>
                    </a:lnTo>
                    <a:lnTo>
                      <a:pt x="120" y="40"/>
                    </a:lnTo>
                    <a:lnTo>
                      <a:pt x="100" y="25"/>
                    </a:lnTo>
                    <a:lnTo>
                      <a:pt x="70" y="5"/>
                    </a:lnTo>
                    <a:lnTo>
                      <a:pt x="60" y="0"/>
                    </a:lnTo>
                    <a:lnTo>
                      <a:pt x="4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E99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48" name="Freeform 121">
                <a:extLst>
                  <a:ext uri="{FF2B5EF4-FFF2-40B4-BE49-F238E27FC236}">
                    <a16:creationId xmlns:a16="http://schemas.microsoft.com/office/drawing/2014/main" id="{38629F35-D82A-4665-A328-438B687EB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9" y="1861"/>
                <a:ext cx="267" cy="717"/>
              </a:xfrm>
              <a:custGeom>
                <a:avLst/>
                <a:gdLst>
                  <a:gd name="T0" fmla="*/ 1436 w 209"/>
                  <a:gd name="T1" fmla="*/ 0 h 591"/>
                  <a:gd name="T2" fmla="*/ 1436 w 209"/>
                  <a:gd name="T3" fmla="*/ 0 h 591"/>
                  <a:gd name="T4" fmla="*/ 1436 w 209"/>
                  <a:gd name="T5" fmla="*/ 106 h 591"/>
                  <a:gd name="T6" fmla="*/ 1500 w 209"/>
                  <a:gd name="T7" fmla="*/ 346 h 591"/>
                  <a:gd name="T8" fmla="*/ 1500 w 209"/>
                  <a:gd name="T9" fmla="*/ 723 h 591"/>
                  <a:gd name="T10" fmla="*/ 1436 w 209"/>
                  <a:gd name="T11" fmla="*/ 929 h 591"/>
                  <a:gd name="T12" fmla="*/ 1376 w 209"/>
                  <a:gd name="T13" fmla="*/ 1140 h 591"/>
                  <a:gd name="T14" fmla="*/ 1376 w 209"/>
                  <a:gd name="T15" fmla="*/ 1140 h 591"/>
                  <a:gd name="T16" fmla="*/ 1203 w 209"/>
                  <a:gd name="T17" fmla="*/ 1451 h 591"/>
                  <a:gd name="T18" fmla="*/ 1203 w 209"/>
                  <a:gd name="T19" fmla="*/ 1700 h 591"/>
                  <a:gd name="T20" fmla="*/ 1203 w 209"/>
                  <a:gd name="T21" fmla="*/ 1871 h 591"/>
                  <a:gd name="T22" fmla="*/ 1325 w 209"/>
                  <a:gd name="T23" fmla="*/ 2076 h 591"/>
                  <a:gd name="T24" fmla="*/ 1325 w 209"/>
                  <a:gd name="T25" fmla="*/ 2076 h 591"/>
                  <a:gd name="T26" fmla="*/ 1500 w 209"/>
                  <a:gd name="T27" fmla="*/ 2561 h 591"/>
                  <a:gd name="T28" fmla="*/ 1610 w 209"/>
                  <a:gd name="T29" fmla="*/ 2907 h 591"/>
                  <a:gd name="T30" fmla="*/ 1610 w 209"/>
                  <a:gd name="T31" fmla="*/ 2907 h 591"/>
                  <a:gd name="T32" fmla="*/ 1610 w 209"/>
                  <a:gd name="T33" fmla="*/ 2946 h 591"/>
                  <a:gd name="T34" fmla="*/ 1663 w 209"/>
                  <a:gd name="T35" fmla="*/ 3010 h 591"/>
                  <a:gd name="T36" fmla="*/ 2018 w 209"/>
                  <a:gd name="T37" fmla="*/ 3215 h 591"/>
                  <a:gd name="T38" fmla="*/ 2018 w 209"/>
                  <a:gd name="T39" fmla="*/ 3215 h 591"/>
                  <a:gd name="T40" fmla="*/ 2301 w 209"/>
                  <a:gd name="T41" fmla="*/ 3392 h 591"/>
                  <a:gd name="T42" fmla="*/ 2425 w 209"/>
                  <a:gd name="T43" fmla="*/ 3499 h 591"/>
                  <a:gd name="T44" fmla="*/ 2425 w 209"/>
                  <a:gd name="T45" fmla="*/ 3600 h 591"/>
                  <a:gd name="T46" fmla="*/ 2425 w 209"/>
                  <a:gd name="T47" fmla="*/ 3701 h 591"/>
                  <a:gd name="T48" fmla="*/ 2362 w 209"/>
                  <a:gd name="T49" fmla="*/ 3802 h 591"/>
                  <a:gd name="T50" fmla="*/ 2181 w 209"/>
                  <a:gd name="T51" fmla="*/ 3875 h 591"/>
                  <a:gd name="T52" fmla="*/ 1960 w 209"/>
                  <a:gd name="T53" fmla="*/ 3913 h 591"/>
                  <a:gd name="T54" fmla="*/ 1960 w 209"/>
                  <a:gd name="T55" fmla="*/ 3913 h 591"/>
                  <a:gd name="T56" fmla="*/ 1500 w 209"/>
                  <a:gd name="T57" fmla="*/ 4011 h 591"/>
                  <a:gd name="T58" fmla="*/ 1203 w 209"/>
                  <a:gd name="T59" fmla="*/ 4081 h 591"/>
                  <a:gd name="T60" fmla="*/ 1142 w 209"/>
                  <a:gd name="T61" fmla="*/ 4081 h 591"/>
                  <a:gd name="T62" fmla="*/ 1037 w 209"/>
                  <a:gd name="T63" fmla="*/ 4081 h 591"/>
                  <a:gd name="T64" fmla="*/ 749 w 209"/>
                  <a:gd name="T65" fmla="*/ 3913 h 591"/>
                  <a:gd name="T66" fmla="*/ 749 w 209"/>
                  <a:gd name="T67" fmla="*/ 3913 h 591"/>
                  <a:gd name="T68" fmla="*/ 636 w 209"/>
                  <a:gd name="T69" fmla="*/ 3845 h 591"/>
                  <a:gd name="T70" fmla="*/ 636 w 209"/>
                  <a:gd name="T71" fmla="*/ 3845 h 591"/>
                  <a:gd name="T72" fmla="*/ 286 w 209"/>
                  <a:gd name="T73" fmla="*/ 3251 h 591"/>
                  <a:gd name="T74" fmla="*/ 286 w 209"/>
                  <a:gd name="T75" fmla="*/ 3251 h 591"/>
                  <a:gd name="T76" fmla="*/ 172 w 209"/>
                  <a:gd name="T77" fmla="*/ 2733 h 591"/>
                  <a:gd name="T78" fmla="*/ 172 w 209"/>
                  <a:gd name="T79" fmla="*/ 2733 h 591"/>
                  <a:gd name="T80" fmla="*/ 59 w 209"/>
                  <a:gd name="T81" fmla="*/ 2289 h 591"/>
                  <a:gd name="T82" fmla="*/ 0 w 209"/>
                  <a:gd name="T83" fmla="*/ 1975 h 591"/>
                  <a:gd name="T84" fmla="*/ 0 w 209"/>
                  <a:gd name="T85" fmla="*/ 1737 h 591"/>
                  <a:gd name="T86" fmla="*/ 123 w 209"/>
                  <a:gd name="T87" fmla="*/ 1451 h 591"/>
                  <a:gd name="T88" fmla="*/ 123 w 209"/>
                  <a:gd name="T89" fmla="*/ 1451 h 591"/>
                  <a:gd name="T90" fmla="*/ 346 w 209"/>
                  <a:gd name="T91" fmla="*/ 1036 h 591"/>
                  <a:gd name="T92" fmla="*/ 517 w 209"/>
                  <a:gd name="T93" fmla="*/ 864 h 591"/>
                  <a:gd name="T94" fmla="*/ 749 w 209"/>
                  <a:gd name="T95" fmla="*/ 656 h 591"/>
                  <a:gd name="T96" fmla="*/ 749 w 209"/>
                  <a:gd name="T97" fmla="*/ 656 h 591"/>
                  <a:gd name="T98" fmla="*/ 1142 w 209"/>
                  <a:gd name="T99" fmla="*/ 312 h 591"/>
                  <a:gd name="T100" fmla="*/ 1260 w 209"/>
                  <a:gd name="T101" fmla="*/ 170 h 591"/>
                  <a:gd name="T102" fmla="*/ 1436 w 209"/>
                  <a:gd name="T103" fmla="*/ 0 h 59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09"/>
                  <a:gd name="T157" fmla="*/ 0 h 591"/>
                  <a:gd name="T158" fmla="*/ 209 w 209"/>
                  <a:gd name="T159" fmla="*/ 591 h 59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09" h="591">
                    <a:moveTo>
                      <a:pt x="124" y="0"/>
                    </a:moveTo>
                    <a:lnTo>
                      <a:pt x="124" y="0"/>
                    </a:lnTo>
                    <a:lnTo>
                      <a:pt x="124" y="15"/>
                    </a:lnTo>
                    <a:lnTo>
                      <a:pt x="129" y="50"/>
                    </a:lnTo>
                    <a:lnTo>
                      <a:pt x="129" y="105"/>
                    </a:lnTo>
                    <a:lnTo>
                      <a:pt x="124" y="135"/>
                    </a:lnTo>
                    <a:lnTo>
                      <a:pt x="119" y="165"/>
                    </a:lnTo>
                    <a:lnTo>
                      <a:pt x="104" y="210"/>
                    </a:lnTo>
                    <a:lnTo>
                      <a:pt x="104" y="246"/>
                    </a:lnTo>
                    <a:lnTo>
                      <a:pt x="104" y="271"/>
                    </a:lnTo>
                    <a:lnTo>
                      <a:pt x="114" y="301"/>
                    </a:lnTo>
                    <a:lnTo>
                      <a:pt x="129" y="371"/>
                    </a:lnTo>
                    <a:lnTo>
                      <a:pt x="139" y="421"/>
                    </a:lnTo>
                    <a:lnTo>
                      <a:pt x="139" y="426"/>
                    </a:lnTo>
                    <a:lnTo>
                      <a:pt x="144" y="436"/>
                    </a:lnTo>
                    <a:lnTo>
                      <a:pt x="174" y="466"/>
                    </a:lnTo>
                    <a:lnTo>
                      <a:pt x="199" y="491"/>
                    </a:lnTo>
                    <a:lnTo>
                      <a:pt x="209" y="506"/>
                    </a:lnTo>
                    <a:lnTo>
                      <a:pt x="209" y="521"/>
                    </a:lnTo>
                    <a:lnTo>
                      <a:pt x="209" y="536"/>
                    </a:lnTo>
                    <a:lnTo>
                      <a:pt x="204" y="551"/>
                    </a:lnTo>
                    <a:lnTo>
                      <a:pt x="189" y="561"/>
                    </a:lnTo>
                    <a:lnTo>
                      <a:pt x="169" y="566"/>
                    </a:lnTo>
                    <a:lnTo>
                      <a:pt x="129" y="581"/>
                    </a:lnTo>
                    <a:lnTo>
                      <a:pt x="104" y="591"/>
                    </a:lnTo>
                    <a:lnTo>
                      <a:pt x="99" y="591"/>
                    </a:lnTo>
                    <a:lnTo>
                      <a:pt x="89" y="591"/>
                    </a:lnTo>
                    <a:lnTo>
                      <a:pt x="65" y="566"/>
                    </a:lnTo>
                    <a:lnTo>
                      <a:pt x="55" y="556"/>
                    </a:lnTo>
                    <a:lnTo>
                      <a:pt x="25" y="471"/>
                    </a:lnTo>
                    <a:lnTo>
                      <a:pt x="15" y="396"/>
                    </a:lnTo>
                    <a:lnTo>
                      <a:pt x="5" y="331"/>
                    </a:lnTo>
                    <a:lnTo>
                      <a:pt x="0" y="286"/>
                    </a:lnTo>
                    <a:lnTo>
                      <a:pt x="0" y="251"/>
                    </a:lnTo>
                    <a:lnTo>
                      <a:pt x="10" y="210"/>
                    </a:lnTo>
                    <a:lnTo>
                      <a:pt x="30" y="150"/>
                    </a:lnTo>
                    <a:lnTo>
                      <a:pt x="45" y="125"/>
                    </a:lnTo>
                    <a:lnTo>
                      <a:pt x="65" y="95"/>
                    </a:lnTo>
                    <a:lnTo>
                      <a:pt x="99" y="45"/>
                    </a:lnTo>
                    <a:lnTo>
                      <a:pt x="109" y="2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8338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49" name="Freeform 122">
                <a:extLst>
                  <a:ext uri="{FF2B5EF4-FFF2-40B4-BE49-F238E27FC236}">
                    <a16:creationId xmlns:a16="http://schemas.microsoft.com/office/drawing/2014/main" id="{B298A9AF-097C-4934-8EC1-F99E38A333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3" y="2110"/>
                <a:ext cx="888" cy="1014"/>
              </a:xfrm>
              <a:custGeom>
                <a:avLst/>
                <a:gdLst>
                  <a:gd name="T0" fmla="*/ 2985 w 694"/>
                  <a:gd name="T1" fmla="*/ 2152 h 837"/>
                  <a:gd name="T2" fmla="*/ 2051 w 694"/>
                  <a:gd name="T3" fmla="*/ 1776 h 837"/>
                  <a:gd name="T4" fmla="*/ 1587 w 694"/>
                  <a:gd name="T5" fmla="*/ 1507 h 837"/>
                  <a:gd name="T6" fmla="*/ 645 w 694"/>
                  <a:gd name="T7" fmla="*/ 896 h 837"/>
                  <a:gd name="T8" fmla="*/ 420 w 694"/>
                  <a:gd name="T9" fmla="*/ 583 h 837"/>
                  <a:gd name="T10" fmla="*/ 0 w 694"/>
                  <a:gd name="T11" fmla="*/ 0 h 837"/>
                  <a:gd name="T12" fmla="*/ 59 w 694"/>
                  <a:gd name="T13" fmla="*/ 418 h 837"/>
                  <a:gd name="T14" fmla="*/ 467 w 694"/>
                  <a:gd name="T15" fmla="*/ 1061 h 837"/>
                  <a:gd name="T16" fmla="*/ 645 w 694"/>
                  <a:gd name="T17" fmla="*/ 1300 h 837"/>
                  <a:gd name="T18" fmla="*/ 1523 w 694"/>
                  <a:gd name="T19" fmla="*/ 1987 h 837"/>
                  <a:gd name="T20" fmla="*/ 1881 w 694"/>
                  <a:gd name="T21" fmla="*/ 2285 h 837"/>
                  <a:gd name="T22" fmla="*/ 1881 w 694"/>
                  <a:gd name="T23" fmla="*/ 2355 h 837"/>
                  <a:gd name="T24" fmla="*/ 1587 w 694"/>
                  <a:gd name="T25" fmla="*/ 2456 h 837"/>
                  <a:gd name="T26" fmla="*/ 1288 w 694"/>
                  <a:gd name="T27" fmla="*/ 2456 h 837"/>
                  <a:gd name="T28" fmla="*/ 1003 w 694"/>
                  <a:gd name="T29" fmla="*/ 2494 h 837"/>
                  <a:gd name="T30" fmla="*/ 1003 w 694"/>
                  <a:gd name="T31" fmla="*/ 2596 h 837"/>
                  <a:gd name="T32" fmla="*/ 1228 w 694"/>
                  <a:gd name="T33" fmla="*/ 2767 h 837"/>
                  <a:gd name="T34" fmla="*/ 1470 w 694"/>
                  <a:gd name="T35" fmla="*/ 3100 h 837"/>
                  <a:gd name="T36" fmla="*/ 1935 w 694"/>
                  <a:gd name="T37" fmla="*/ 3616 h 837"/>
                  <a:gd name="T38" fmla="*/ 2279 w 694"/>
                  <a:gd name="T39" fmla="*/ 3963 h 837"/>
                  <a:gd name="T40" fmla="*/ 2637 w 694"/>
                  <a:gd name="T41" fmla="*/ 4339 h 837"/>
                  <a:gd name="T42" fmla="*/ 2985 w 694"/>
                  <a:gd name="T43" fmla="*/ 4513 h 837"/>
                  <a:gd name="T44" fmla="*/ 3753 w 694"/>
                  <a:gd name="T45" fmla="*/ 4779 h 837"/>
                  <a:gd name="T46" fmla="*/ 4340 w 694"/>
                  <a:gd name="T47" fmla="*/ 5156 h 837"/>
                  <a:gd name="T48" fmla="*/ 4578 w 694"/>
                  <a:gd name="T49" fmla="*/ 5357 h 837"/>
                  <a:gd name="T50" fmla="*/ 4994 w 694"/>
                  <a:gd name="T51" fmla="*/ 5665 h 837"/>
                  <a:gd name="T52" fmla="*/ 5583 w 694"/>
                  <a:gd name="T53" fmla="*/ 5700 h 837"/>
                  <a:gd name="T54" fmla="*/ 4462 w 694"/>
                  <a:gd name="T55" fmla="*/ 4542 h 837"/>
                  <a:gd name="T56" fmla="*/ 4112 w 694"/>
                  <a:gd name="T57" fmla="*/ 4274 h 837"/>
                  <a:gd name="T58" fmla="*/ 3876 w 694"/>
                  <a:gd name="T59" fmla="*/ 3995 h 837"/>
                  <a:gd name="T60" fmla="*/ 3753 w 694"/>
                  <a:gd name="T61" fmla="*/ 3798 h 837"/>
                  <a:gd name="T62" fmla="*/ 3287 w 694"/>
                  <a:gd name="T63" fmla="*/ 3209 h 837"/>
                  <a:gd name="T64" fmla="*/ 2933 w 694"/>
                  <a:gd name="T65" fmla="*/ 2971 h 837"/>
                  <a:gd name="T66" fmla="*/ 2696 w 694"/>
                  <a:gd name="T67" fmla="*/ 2866 h 837"/>
                  <a:gd name="T68" fmla="*/ 2751 w 694"/>
                  <a:gd name="T69" fmla="*/ 2831 h 837"/>
                  <a:gd name="T70" fmla="*/ 3050 w 694"/>
                  <a:gd name="T71" fmla="*/ 2767 h 837"/>
                  <a:gd name="T72" fmla="*/ 3157 w 694"/>
                  <a:gd name="T73" fmla="*/ 2700 h 837"/>
                  <a:gd name="T74" fmla="*/ 3287 w 694"/>
                  <a:gd name="T75" fmla="*/ 2422 h 837"/>
                  <a:gd name="T76" fmla="*/ 3578 w 694"/>
                  <a:gd name="T77" fmla="*/ 2494 h 837"/>
                  <a:gd name="T78" fmla="*/ 4400 w 694"/>
                  <a:gd name="T79" fmla="*/ 2663 h 837"/>
                  <a:gd name="T80" fmla="*/ 5165 w 694"/>
                  <a:gd name="T81" fmla="*/ 2735 h 837"/>
                  <a:gd name="T82" fmla="*/ 7631 w 694"/>
                  <a:gd name="T83" fmla="*/ 2831 h 837"/>
                  <a:gd name="T84" fmla="*/ 7923 w 694"/>
                  <a:gd name="T85" fmla="*/ 2767 h 837"/>
                  <a:gd name="T86" fmla="*/ 8162 w 694"/>
                  <a:gd name="T87" fmla="*/ 2663 h 837"/>
                  <a:gd name="T88" fmla="*/ 7334 w 694"/>
                  <a:gd name="T89" fmla="*/ 2663 h 837"/>
                  <a:gd name="T90" fmla="*/ 5341 w 694"/>
                  <a:gd name="T91" fmla="*/ 2523 h 837"/>
                  <a:gd name="T92" fmla="*/ 4400 w 694"/>
                  <a:gd name="T93" fmla="*/ 2422 h 837"/>
                  <a:gd name="T94" fmla="*/ 3287 w 694"/>
                  <a:gd name="T95" fmla="*/ 2222 h 83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94"/>
                  <a:gd name="T145" fmla="*/ 0 h 837"/>
                  <a:gd name="T146" fmla="*/ 694 w 694"/>
                  <a:gd name="T147" fmla="*/ 837 h 83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94" h="837">
                    <a:moveTo>
                      <a:pt x="254" y="316"/>
                    </a:moveTo>
                    <a:lnTo>
                      <a:pt x="254" y="316"/>
                    </a:lnTo>
                    <a:lnTo>
                      <a:pt x="214" y="291"/>
                    </a:lnTo>
                    <a:lnTo>
                      <a:pt x="174" y="261"/>
                    </a:lnTo>
                    <a:lnTo>
                      <a:pt x="135" y="221"/>
                    </a:lnTo>
                    <a:lnTo>
                      <a:pt x="75" y="161"/>
                    </a:lnTo>
                    <a:lnTo>
                      <a:pt x="55" y="131"/>
                    </a:lnTo>
                    <a:lnTo>
                      <a:pt x="35" y="86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5" y="61"/>
                    </a:lnTo>
                    <a:lnTo>
                      <a:pt x="25" y="121"/>
                    </a:lnTo>
                    <a:lnTo>
                      <a:pt x="40" y="156"/>
                    </a:lnTo>
                    <a:lnTo>
                      <a:pt x="55" y="191"/>
                    </a:lnTo>
                    <a:lnTo>
                      <a:pt x="95" y="251"/>
                    </a:lnTo>
                    <a:lnTo>
                      <a:pt x="130" y="291"/>
                    </a:lnTo>
                    <a:lnTo>
                      <a:pt x="150" y="321"/>
                    </a:lnTo>
                    <a:lnTo>
                      <a:pt x="160" y="336"/>
                    </a:lnTo>
                    <a:lnTo>
                      <a:pt x="160" y="346"/>
                    </a:lnTo>
                    <a:lnTo>
                      <a:pt x="150" y="356"/>
                    </a:lnTo>
                    <a:lnTo>
                      <a:pt x="135" y="361"/>
                    </a:lnTo>
                    <a:lnTo>
                      <a:pt x="110" y="361"/>
                    </a:lnTo>
                    <a:lnTo>
                      <a:pt x="90" y="361"/>
                    </a:lnTo>
                    <a:lnTo>
                      <a:pt x="85" y="366"/>
                    </a:lnTo>
                    <a:lnTo>
                      <a:pt x="80" y="371"/>
                    </a:lnTo>
                    <a:lnTo>
                      <a:pt x="85" y="381"/>
                    </a:lnTo>
                    <a:lnTo>
                      <a:pt x="105" y="406"/>
                    </a:lnTo>
                    <a:lnTo>
                      <a:pt x="120" y="431"/>
                    </a:lnTo>
                    <a:lnTo>
                      <a:pt x="125" y="456"/>
                    </a:lnTo>
                    <a:lnTo>
                      <a:pt x="140" y="486"/>
                    </a:lnTo>
                    <a:lnTo>
                      <a:pt x="165" y="531"/>
                    </a:lnTo>
                    <a:lnTo>
                      <a:pt x="194" y="582"/>
                    </a:lnTo>
                    <a:lnTo>
                      <a:pt x="209" y="612"/>
                    </a:lnTo>
                    <a:lnTo>
                      <a:pt x="224" y="637"/>
                    </a:lnTo>
                    <a:lnTo>
                      <a:pt x="254" y="662"/>
                    </a:lnTo>
                    <a:lnTo>
                      <a:pt x="284" y="682"/>
                    </a:lnTo>
                    <a:lnTo>
                      <a:pt x="319" y="702"/>
                    </a:lnTo>
                    <a:lnTo>
                      <a:pt x="349" y="732"/>
                    </a:lnTo>
                    <a:lnTo>
                      <a:pt x="369" y="757"/>
                    </a:lnTo>
                    <a:lnTo>
                      <a:pt x="389" y="787"/>
                    </a:lnTo>
                    <a:lnTo>
                      <a:pt x="424" y="832"/>
                    </a:lnTo>
                    <a:lnTo>
                      <a:pt x="474" y="837"/>
                    </a:lnTo>
                    <a:lnTo>
                      <a:pt x="424" y="747"/>
                    </a:lnTo>
                    <a:lnTo>
                      <a:pt x="379" y="667"/>
                    </a:lnTo>
                    <a:lnTo>
                      <a:pt x="349" y="627"/>
                    </a:lnTo>
                    <a:lnTo>
                      <a:pt x="334" y="607"/>
                    </a:lnTo>
                    <a:lnTo>
                      <a:pt x="329" y="587"/>
                    </a:lnTo>
                    <a:lnTo>
                      <a:pt x="319" y="557"/>
                    </a:lnTo>
                    <a:lnTo>
                      <a:pt x="304" y="516"/>
                    </a:lnTo>
                    <a:lnTo>
                      <a:pt x="279" y="471"/>
                    </a:lnTo>
                    <a:lnTo>
                      <a:pt x="264" y="451"/>
                    </a:lnTo>
                    <a:lnTo>
                      <a:pt x="249" y="436"/>
                    </a:lnTo>
                    <a:lnTo>
                      <a:pt x="229" y="421"/>
                    </a:lnTo>
                    <a:lnTo>
                      <a:pt x="234" y="416"/>
                    </a:lnTo>
                    <a:lnTo>
                      <a:pt x="244" y="411"/>
                    </a:lnTo>
                    <a:lnTo>
                      <a:pt x="259" y="406"/>
                    </a:lnTo>
                    <a:lnTo>
                      <a:pt x="269" y="396"/>
                    </a:lnTo>
                    <a:lnTo>
                      <a:pt x="274" y="376"/>
                    </a:lnTo>
                    <a:lnTo>
                      <a:pt x="279" y="356"/>
                    </a:lnTo>
                    <a:lnTo>
                      <a:pt x="304" y="366"/>
                    </a:lnTo>
                    <a:lnTo>
                      <a:pt x="334" y="381"/>
                    </a:lnTo>
                    <a:lnTo>
                      <a:pt x="374" y="391"/>
                    </a:lnTo>
                    <a:lnTo>
                      <a:pt x="439" y="401"/>
                    </a:lnTo>
                    <a:lnTo>
                      <a:pt x="524" y="406"/>
                    </a:lnTo>
                    <a:lnTo>
                      <a:pt x="649" y="416"/>
                    </a:lnTo>
                    <a:lnTo>
                      <a:pt x="674" y="406"/>
                    </a:lnTo>
                    <a:lnTo>
                      <a:pt x="694" y="396"/>
                    </a:lnTo>
                    <a:lnTo>
                      <a:pt x="694" y="391"/>
                    </a:lnTo>
                    <a:lnTo>
                      <a:pt x="624" y="391"/>
                    </a:lnTo>
                    <a:lnTo>
                      <a:pt x="544" y="386"/>
                    </a:lnTo>
                    <a:lnTo>
                      <a:pt x="454" y="371"/>
                    </a:lnTo>
                    <a:lnTo>
                      <a:pt x="374" y="356"/>
                    </a:lnTo>
                    <a:lnTo>
                      <a:pt x="319" y="341"/>
                    </a:lnTo>
                    <a:lnTo>
                      <a:pt x="279" y="326"/>
                    </a:lnTo>
                    <a:lnTo>
                      <a:pt x="254" y="316"/>
                    </a:lnTo>
                    <a:close/>
                  </a:path>
                </a:pathLst>
              </a:custGeom>
              <a:solidFill>
                <a:srgbClr val="8338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50" name="Freeform 123">
                <a:extLst>
                  <a:ext uri="{FF2B5EF4-FFF2-40B4-BE49-F238E27FC236}">
                    <a16:creationId xmlns:a16="http://schemas.microsoft.com/office/drawing/2014/main" id="{2A2EEDB7-B2C2-45D2-9146-7445A0ED05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4" y="1843"/>
                <a:ext cx="803" cy="553"/>
              </a:xfrm>
              <a:custGeom>
                <a:avLst/>
                <a:gdLst>
                  <a:gd name="T0" fmla="*/ 0 w 629"/>
                  <a:gd name="T1" fmla="*/ 205 h 456"/>
                  <a:gd name="T2" fmla="*/ 59 w 629"/>
                  <a:gd name="T3" fmla="*/ 378 h 456"/>
                  <a:gd name="T4" fmla="*/ 631 w 629"/>
                  <a:gd name="T5" fmla="*/ 552 h 456"/>
                  <a:gd name="T6" fmla="*/ 1768 w 629"/>
                  <a:gd name="T7" fmla="*/ 831 h 456"/>
                  <a:gd name="T8" fmla="*/ 1831 w 629"/>
                  <a:gd name="T9" fmla="*/ 928 h 456"/>
                  <a:gd name="T10" fmla="*/ 979 w 629"/>
                  <a:gd name="T11" fmla="*/ 928 h 456"/>
                  <a:gd name="T12" fmla="*/ 1536 w 629"/>
                  <a:gd name="T13" fmla="*/ 1034 h 456"/>
                  <a:gd name="T14" fmla="*/ 2239 w 629"/>
                  <a:gd name="T15" fmla="*/ 1100 h 456"/>
                  <a:gd name="T16" fmla="*/ 2745 w 629"/>
                  <a:gd name="T17" fmla="*/ 1233 h 456"/>
                  <a:gd name="T18" fmla="*/ 2461 w 629"/>
                  <a:gd name="T19" fmla="*/ 1341 h 456"/>
                  <a:gd name="T20" fmla="*/ 2343 w 629"/>
                  <a:gd name="T21" fmla="*/ 1410 h 456"/>
                  <a:gd name="T22" fmla="*/ 2860 w 629"/>
                  <a:gd name="T23" fmla="*/ 1341 h 456"/>
                  <a:gd name="T24" fmla="*/ 3158 w 629"/>
                  <a:gd name="T25" fmla="*/ 1447 h 456"/>
                  <a:gd name="T26" fmla="*/ 3322 w 629"/>
                  <a:gd name="T27" fmla="*/ 1579 h 456"/>
                  <a:gd name="T28" fmla="*/ 3322 w 629"/>
                  <a:gd name="T29" fmla="*/ 1900 h 456"/>
                  <a:gd name="T30" fmla="*/ 3322 w 629"/>
                  <a:gd name="T31" fmla="*/ 2071 h 456"/>
                  <a:gd name="T32" fmla="*/ 3493 w 629"/>
                  <a:gd name="T33" fmla="*/ 2172 h 456"/>
                  <a:gd name="T34" fmla="*/ 3675 w 629"/>
                  <a:gd name="T35" fmla="*/ 2207 h 456"/>
                  <a:gd name="T36" fmla="*/ 4071 w 629"/>
                  <a:gd name="T37" fmla="*/ 2661 h 456"/>
                  <a:gd name="T38" fmla="*/ 4071 w 629"/>
                  <a:gd name="T39" fmla="*/ 2515 h 456"/>
                  <a:gd name="T40" fmla="*/ 3955 w 629"/>
                  <a:gd name="T41" fmla="*/ 2137 h 456"/>
                  <a:gd name="T42" fmla="*/ 4130 w 629"/>
                  <a:gd name="T43" fmla="*/ 2002 h 456"/>
                  <a:gd name="T44" fmla="*/ 4535 w 629"/>
                  <a:gd name="T45" fmla="*/ 2350 h 456"/>
                  <a:gd name="T46" fmla="*/ 4695 w 629"/>
                  <a:gd name="T47" fmla="*/ 2515 h 456"/>
                  <a:gd name="T48" fmla="*/ 4874 w 629"/>
                  <a:gd name="T49" fmla="*/ 2482 h 456"/>
                  <a:gd name="T50" fmla="*/ 5108 w 629"/>
                  <a:gd name="T51" fmla="*/ 2350 h 456"/>
                  <a:gd name="T52" fmla="*/ 5686 w 629"/>
                  <a:gd name="T53" fmla="*/ 2661 h 456"/>
                  <a:gd name="T54" fmla="*/ 6147 w 629"/>
                  <a:gd name="T55" fmla="*/ 2900 h 456"/>
                  <a:gd name="T56" fmla="*/ 6194 w 629"/>
                  <a:gd name="T57" fmla="*/ 2860 h 456"/>
                  <a:gd name="T58" fmla="*/ 6373 w 629"/>
                  <a:gd name="T59" fmla="*/ 2724 h 456"/>
                  <a:gd name="T60" fmla="*/ 6654 w 629"/>
                  <a:gd name="T61" fmla="*/ 2794 h 456"/>
                  <a:gd name="T62" fmla="*/ 7117 w 629"/>
                  <a:gd name="T63" fmla="*/ 3069 h 456"/>
                  <a:gd name="T64" fmla="*/ 7233 w 629"/>
                  <a:gd name="T65" fmla="*/ 3100 h 456"/>
                  <a:gd name="T66" fmla="*/ 6715 w 629"/>
                  <a:gd name="T67" fmla="*/ 2724 h 456"/>
                  <a:gd name="T68" fmla="*/ 5512 w 629"/>
                  <a:gd name="T69" fmla="*/ 2379 h 456"/>
                  <a:gd name="T70" fmla="*/ 5160 w 629"/>
                  <a:gd name="T71" fmla="*/ 2245 h 456"/>
                  <a:gd name="T72" fmla="*/ 4011 w 629"/>
                  <a:gd name="T73" fmla="*/ 1447 h 456"/>
                  <a:gd name="T74" fmla="*/ 3382 w 629"/>
                  <a:gd name="T75" fmla="*/ 1100 h 456"/>
                  <a:gd name="T76" fmla="*/ 2288 w 629"/>
                  <a:gd name="T77" fmla="*/ 552 h 456"/>
                  <a:gd name="T78" fmla="*/ 2461 w 629"/>
                  <a:gd name="T79" fmla="*/ 752 h 456"/>
                  <a:gd name="T80" fmla="*/ 2860 w 629"/>
                  <a:gd name="T81" fmla="*/ 1100 h 456"/>
                  <a:gd name="T82" fmla="*/ 2404 w 629"/>
                  <a:gd name="T83" fmla="*/ 1100 h 456"/>
                  <a:gd name="T84" fmla="*/ 1943 w 629"/>
                  <a:gd name="T85" fmla="*/ 899 h 456"/>
                  <a:gd name="T86" fmla="*/ 1716 w 629"/>
                  <a:gd name="T87" fmla="*/ 652 h 456"/>
                  <a:gd name="T88" fmla="*/ 806 w 629"/>
                  <a:gd name="T89" fmla="*/ 205 h 456"/>
                  <a:gd name="T90" fmla="*/ 172 w 629"/>
                  <a:gd name="T91" fmla="*/ 0 h 45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629"/>
                  <a:gd name="T139" fmla="*/ 0 h 456"/>
                  <a:gd name="T140" fmla="*/ 629 w 629"/>
                  <a:gd name="T141" fmla="*/ 456 h 45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629" h="456">
                    <a:moveTo>
                      <a:pt x="15" y="0"/>
                    </a:moveTo>
                    <a:lnTo>
                      <a:pt x="15" y="0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5" y="55"/>
                    </a:lnTo>
                    <a:lnTo>
                      <a:pt x="20" y="65"/>
                    </a:lnTo>
                    <a:lnTo>
                      <a:pt x="35" y="75"/>
                    </a:lnTo>
                    <a:lnTo>
                      <a:pt x="55" y="80"/>
                    </a:lnTo>
                    <a:lnTo>
                      <a:pt x="85" y="90"/>
                    </a:lnTo>
                    <a:lnTo>
                      <a:pt x="154" y="120"/>
                    </a:lnTo>
                    <a:lnTo>
                      <a:pt x="169" y="130"/>
                    </a:lnTo>
                    <a:lnTo>
                      <a:pt x="169" y="135"/>
                    </a:lnTo>
                    <a:lnTo>
                      <a:pt x="159" y="135"/>
                    </a:lnTo>
                    <a:lnTo>
                      <a:pt x="95" y="135"/>
                    </a:lnTo>
                    <a:lnTo>
                      <a:pt x="85" y="135"/>
                    </a:lnTo>
                    <a:lnTo>
                      <a:pt x="100" y="145"/>
                    </a:lnTo>
                    <a:lnTo>
                      <a:pt x="134" y="150"/>
                    </a:lnTo>
                    <a:lnTo>
                      <a:pt x="154" y="155"/>
                    </a:lnTo>
                    <a:lnTo>
                      <a:pt x="174" y="155"/>
                    </a:lnTo>
                    <a:lnTo>
                      <a:pt x="194" y="160"/>
                    </a:lnTo>
                    <a:lnTo>
                      <a:pt x="234" y="170"/>
                    </a:lnTo>
                    <a:lnTo>
                      <a:pt x="239" y="180"/>
                    </a:lnTo>
                    <a:lnTo>
                      <a:pt x="234" y="185"/>
                    </a:lnTo>
                    <a:lnTo>
                      <a:pt x="214" y="195"/>
                    </a:lnTo>
                    <a:lnTo>
                      <a:pt x="194" y="205"/>
                    </a:lnTo>
                    <a:lnTo>
                      <a:pt x="184" y="205"/>
                    </a:lnTo>
                    <a:lnTo>
                      <a:pt x="204" y="205"/>
                    </a:lnTo>
                    <a:lnTo>
                      <a:pt x="229" y="200"/>
                    </a:lnTo>
                    <a:lnTo>
                      <a:pt x="249" y="195"/>
                    </a:lnTo>
                    <a:lnTo>
                      <a:pt x="259" y="200"/>
                    </a:lnTo>
                    <a:lnTo>
                      <a:pt x="274" y="210"/>
                    </a:lnTo>
                    <a:lnTo>
                      <a:pt x="289" y="215"/>
                    </a:lnTo>
                    <a:lnTo>
                      <a:pt x="289" y="220"/>
                    </a:lnTo>
                    <a:lnTo>
                      <a:pt x="289" y="230"/>
                    </a:lnTo>
                    <a:lnTo>
                      <a:pt x="289" y="255"/>
                    </a:lnTo>
                    <a:lnTo>
                      <a:pt x="289" y="276"/>
                    </a:lnTo>
                    <a:lnTo>
                      <a:pt x="289" y="291"/>
                    </a:lnTo>
                    <a:lnTo>
                      <a:pt x="289" y="301"/>
                    </a:lnTo>
                    <a:lnTo>
                      <a:pt x="294" y="311"/>
                    </a:lnTo>
                    <a:lnTo>
                      <a:pt x="294" y="316"/>
                    </a:lnTo>
                    <a:lnTo>
                      <a:pt x="304" y="316"/>
                    </a:lnTo>
                    <a:lnTo>
                      <a:pt x="314" y="321"/>
                    </a:lnTo>
                    <a:lnTo>
                      <a:pt x="319" y="321"/>
                    </a:lnTo>
                    <a:lnTo>
                      <a:pt x="334" y="346"/>
                    </a:lnTo>
                    <a:lnTo>
                      <a:pt x="354" y="386"/>
                    </a:lnTo>
                    <a:lnTo>
                      <a:pt x="364" y="406"/>
                    </a:lnTo>
                    <a:lnTo>
                      <a:pt x="354" y="366"/>
                    </a:lnTo>
                    <a:lnTo>
                      <a:pt x="344" y="331"/>
                    </a:lnTo>
                    <a:lnTo>
                      <a:pt x="344" y="311"/>
                    </a:lnTo>
                    <a:lnTo>
                      <a:pt x="349" y="296"/>
                    </a:lnTo>
                    <a:lnTo>
                      <a:pt x="354" y="291"/>
                    </a:lnTo>
                    <a:lnTo>
                      <a:pt x="359" y="291"/>
                    </a:lnTo>
                    <a:lnTo>
                      <a:pt x="374" y="306"/>
                    </a:lnTo>
                    <a:lnTo>
                      <a:pt x="394" y="341"/>
                    </a:lnTo>
                    <a:lnTo>
                      <a:pt x="399" y="356"/>
                    </a:lnTo>
                    <a:lnTo>
                      <a:pt x="409" y="366"/>
                    </a:lnTo>
                    <a:lnTo>
                      <a:pt x="419" y="376"/>
                    </a:lnTo>
                    <a:lnTo>
                      <a:pt x="424" y="361"/>
                    </a:lnTo>
                    <a:lnTo>
                      <a:pt x="424" y="346"/>
                    </a:lnTo>
                    <a:lnTo>
                      <a:pt x="434" y="341"/>
                    </a:lnTo>
                    <a:lnTo>
                      <a:pt x="444" y="341"/>
                    </a:lnTo>
                    <a:lnTo>
                      <a:pt x="459" y="356"/>
                    </a:lnTo>
                    <a:lnTo>
                      <a:pt x="494" y="386"/>
                    </a:lnTo>
                    <a:lnTo>
                      <a:pt x="519" y="406"/>
                    </a:lnTo>
                    <a:lnTo>
                      <a:pt x="534" y="421"/>
                    </a:lnTo>
                    <a:lnTo>
                      <a:pt x="539" y="421"/>
                    </a:lnTo>
                    <a:lnTo>
                      <a:pt x="539" y="416"/>
                    </a:lnTo>
                    <a:lnTo>
                      <a:pt x="539" y="406"/>
                    </a:lnTo>
                    <a:lnTo>
                      <a:pt x="544" y="401"/>
                    </a:lnTo>
                    <a:lnTo>
                      <a:pt x="554" y="396"/>
                    </a:lnTo>
                    <a:lnTo>
                      <a:pt x="564" y="396"/>
                    </a:lnTo>
                    <a:lnTo>
                      <a:pt x="579" y="406"/>
                    </a:lnTo>
                    <a:lnTo>
                      <a:pt x="594" y="421"/>
                    </a:lnTo>
                    <a:lnTo>
                      <a:pt x="619" y="446"/>
                    </a:lnTo>
                    <a:lnTo>
                      <a:pt x="629" y="456"/>
                    </a:lnTo>
                    <a:lnTo>
                      <a:pt x="629" y="451"/>
                    </a:lnTo>
                    <a:lnTo>
                      <a:pt x="609" y="421"/>
                    </a:lnTo>
                    <a:lnTo>
                      <a:pt x="594" y="406"/>
                    </a:lnTo>
                    <a:lnTo>
                      <a:pt x="584" y="396"/>
                    </a:lnTo>
                    <a:lnTo>
                      <a:pt x="519" y="371"/>
                    </a:lnTo>
                    <a:lnTo>
                      <a:pt x="479" y="346"/>
                    </a:lnTo>
                    <a:lnTo>
                      <a:pt x="459" y="336"/>
                    </a:lnTo>
                    <a:lnTo>
                      <a:pt x="449" y="326"/>
                    </a:lnTo>
                    <a:lnTo>
                      <a:pt x="369" y="240"/>
                    </a:lnTo>
                    <a:lnTo>
                      <a:pt x="349" y="210"/>
                    </a:lnTo>
                    <a:lnTo>
                      <a:pt x="324" y="190"/>
                    </a:lnTo>
                    <a:lnTo>
                      <a:pt x="294" y="160"/>
                    </a:lnTo>
                    <a:lnTo>
                      <a:pt x="244" y="120"/>
                    </a:lnTo>
                    <a:lnTo>
                      <a:pt x="199" y="80"/>
                    </a:lnTo>
                    <a:lnTo>
                      <a:pt x="194" y="85"/>
                    </a:lnTo>
                    <a:lnTo>
                      <a:pt x="214" y="110"/>
                    </a:lnTo>
                    <a:lnTo>
                      <a:pt x="239" y="140"/>
                    </a:lnTo>
                    <a:lnTo>
                      <a:pt x="249" y="160"/>
                    </a:lnTo>
                    <a:lnTo>
                      <a:pt x="209" y="160"/>
                    </a:lnTo>
                    <a:lnTo>
                      <a:pt x="199" y="155"/>
                    </a:lnTo>
                    <a:lnTo>
                      <a:pt x="184" y="145"/>
                    </a:lnTo>
                    <a:lnTo>
                      <a:pt x="169" y="130"/>
                    </a:lnTo>
                    <a:lnTo>
                      <a:pt x="164" y="115"/>
                    </a:lnTo>
                    <a:lnTo>
                      <a:pt x="149" y="95"/>
                    </a:lnTo>
                    <a:lnTo>
                      <a:pt x="119" y="70"/>
                    </a:lnTo>
                    <a:lnTo>
                      <a:pt x="70" y="30"/>
                    </a:lnTo>
                    <a:lnTo>
                      <a:pt x="50" y="15"/>
                    </a:lnTo>
                    <a:lnTo>
                      <a:pt x="35" y="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E99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51" name="Freeform 124">
                <a:extLst>
                  <a:ext uri="{FF2B5EF4-FFF2-40B4-BE49-F238E27FC236}">
                    <a16:creationId xmlns:a16="http://schemas.microsoft.com/office/drawing/2014/main" id="{03649D55-D4E9-415D-96D2-81277895A8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2" y="1867"/>
                <a:ext cx="607" cy="577"/>
              </a:xfrm>
              <a:custGeom>
                <a:avLst/>
                <a:gdLst>
                  <a:gd name="T0" fmla="*/ 413 w 475"/>
                  <a:gd name="T1" fmla="*/ 960 h 476"/>
                  <a:gd name="T2" fmla="*/ 528 w 475"/>
                  <a:gd name="T3" fmla="*/ 990 h 476"/>
                  <a:gd name="T4" fmla="*/ 1045 w 475"/>
                  <a:gd name="T5" fmla="*/ 1199 h 476"/>
                  <a:gd name="T6" fmla="*/ 1164 w 475"/>
                  <a:gd name="T7" fmla="*/ 1269 h 476"/>
                  <a:gd name="T8" fmla="*/ 1335 w 475"/>
                  <a:gd name="T9" fmla="*/ 1577 h 476"/>
                  <a:gd name="T10" fmla="*/ 1335 w 475"/>
                  <a:gd name="T11" fmla="*/ 1609 h 476"/>
                  <a:gd name="T12" fmla="*/ 1680 w 475"/>
                  <a:gd name="T13" fmla="*/ 1687 h 476"/>
                  <a:gd name="T14" fmla="*/ 2027 w 475"/>
                  <a:gd name="T15" fmla="*/ 1819 h 476"/>
                  <a:gd name="T16" fmla="*/ 2381 w 475"/>
                  <a:gd name="T17" fmla="*/ 1995 h 476"/>
                  <a:gd name="T18" fmla="*/ 3197 w 475"/>
                  <a:gd name="T19" fmla="*/ 2232 h 476"/>
                  <a:gd name="T20" fmla="*/ 3430 w 475"/>
                  <a:gd name="T21" fmla="*/ 2333 h 476"/>
                  <a:gd name="T22" fmla="*/ 3836 w 475"/>
                  <a:gd name="T23" fmla="*/ 2612 h 476"/>
                  <a:gd name="T24" fmla="*/ 4011 w 475"/>
                  <a:gd name="T25" fmla="*/ 2542 h 476"/>
                  <a:gd name="T26" fmla="*/ 4230 w 475"/>
                  <a:gd name="T27" fmla="*/ 2507 h 476"/>
                  <a:gd name="T28" fmla="*/ 4296 w 475"/>
                  <a:gd name="T29" fmla="*/ 2542 h 476"/>
                  <a:gd name="T30" fmla="*/ 4296 w 475"/>
                  <a:gd name="T31" fmla="*/ 2507 h 476"/>
                  <a:gd name="T32" fmla="*/ 4354 w 475"/>
                  <a:gd name="T33" fmla="*/ 2479 h 476"/>
                  <a:gd name="T34" fmla="*/ 4418 w 475"/>
                  <a:gd name="T35" fmla="*/ 2479 h 476"/>
                  <a:gd name="T36" fmla="*/ 4934 w 475"/>
                  <a:gd name="T37" fmla="*/ 2713 h 476"/>
                  <a:gd name="T38" fmla="*/ 5345 w 475"/>
                  <a:gd name="T39" fmla="*/ 3095 h 476"/>
                  <a:gd name="T40" fmla="*/ 5519 w 475"/>
                  <a:gd name="T41" fmla="*/ 3257 h 476"/>
                  <a:gd name="T42" fmla="*/ 5519 w 475"/>
                  <a:gd name="T43" fmla="*/ 3192 h 476"/>
                  <a:gd name="T44" fmla="*/ 5459 w 475"/>
                  <a:gd name="T45" fmla="*/ 3123 h 476"/>
                  <a:gd name="T46" fmla="*/ 5172 w 475"/>
                  <a:gd name="T47" fmla="*/ 2777 h 476"/>
                  <a:gd name="T48" fmla="*/ 4934 w 475"/>
                  <a:gd name="T49" fmla="*/ 2542 h 476"/>
                  <a:gd name="T50" fmla="*/ 4706 w 475"/>
                  <a:gd name="T51" fmla="*/ 2479 h 476"/>
                  <a:gd name="T52" fmla="*/ 4473 w 475"/>
                  <a:gd name="T53" fmla="*/ 2443 h 476"/>
                  <a:gd name="T54" fmla="*/ 3716 w 475"/>
                  <a:gd name="T55" fmla="*/ 2370 h 476"/>
                  <a:gd name="T56" fmla="*/ 3246 w 475"/>
                  <a:gd name="T57" fmla="*/ 2097 h 476"/>
                  <a:gd name="T58" fmla="*/ 3020 w 475"/>
                  <a:gd name="T59" fmla="*/ 1995 h 476"/>
                  <a:gd name="T60" fmla="*/ 2966 w 475"/>
                  <a:gd name="T61" fmla="*/ 1890 h 476"/>
                  <a:gd name="T62" fmla="*/ 3197 w 475"/>
                  <a:gd name="T63" fmla="*/ 1863 h 476"/>
                  <a:gd name="T64" fmla="*/ 3836 w 475"/>
                  <a:gd name="T65" fmla="*/ 1781 h 476"/>
                  <a:gd name="T66" fmla="*/ 3945 w 475"/>
                  <a:gd name="T67" fmla="*/ 1753 h 476"/>
                  <a:gd name="T68" fmla="*/ 3836 w 475"/>
                  <a:gd name="T69" fmla="*/ 1649 h 476"/>
                  <a:gd name="T70" fmla="*/ 3481 w 475"/>
                  <a:gd name="T71" fmla="*/ 1609 h 476"/>
                  <a:gd name="T72" fmla="*/ 2966 w 475"/>
                  <a:gd name="T73" fmla="*/ 1577 h 476"/>
                  <a:gd name="T74" fmla="*/ 2555 w 475"/>
                  <a:gd name="T75" fmla="*/ 1445 h 476"/>
                  <a:gd name="T76" fmla="*/ 2428 w 475"/>
                  <a:gd name="T77" fmla="*/ 1335 h 476"/>
                  <a:gd name="T78" fmla="*/ 1802 w 475"/>
                  <a:gd name="T79" fmla="*/ 855 h 476"/>
                  <a:gd name="T80" fmla="*/ 1335 w 475"/>
                  <a:gd name="T81" fmla="*/ 415 h 476"/>
                  <a:gd name="T82" fmla="*/ 989 w 475"/>
                  <a:gd name="T83" fmla="*/ 70 h 476"/>
                  <a:gd name="T84" fmla="*/ 989 w 475"/>
                  <a:gd name="T85" fmla="*/ 0 h 476"/>
                  <a:gd name="T86" fmla="*/ 286 w 475"/>
                  <a:gd name="T87" fmla="*/ 270 h 476"/>
                  <a:gd name="T88" fmla="*/ 0 w 475"/>
                  <a:gd name="T89" fmla="*/ 447 h 476"/>
                  <a:gd name="T90" fmla="*/ 234 w 475"/>
                  <a:gd name="T91" fmla="*/ 615 h 476"/>
                  <a:gd name="T92" fmla="*/ 636 w 475"/>
                  <a:gd name="T93" fmla="*/ 960 h 476"/>
                  <a:gd name="T94" fmla="*/ 413 w 475"/>
                  <a:gd name="T95" fmla="*/ 960 h 47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75"/>
                  <a:gd name="T145" fmla="*/ 0 h 476"/>
                  <a:gd name="T146" fmla="*/ 475 w 475"/>
                  <a:gd name="T147" fmla="*/ 476 h 47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75" h="476">
                    <a:moveTo>
                      <a:pt x="35" y="140"/>
                    </a:moveTo>
                    <a:lnTo>
                      <a:pt x="35" y="140"/>
                    </a:lnTo>
                    <a:lnTo>
                      <a:pt x="45" y="145"/>
                    </a:lnTo>
                    <a:lnTo>
                      <a:pt x="80" y="165"/>
                    </a:lnTo>
                    <a:lnTo>
                      <a:pt x="90" y="175"/>
                    </a:lnTo>
                    <a:lnTo>
                      <a:pt x="100" y="185"/>
                    </a:lnTo>
                    <a:lnTo>
                      <a:pt x="110" y="215"/>
                    </a:lnTo>
                    <a:lnTo>
                      <a:pt x="115" y="230"/>
                    </a:lnTo>
                    <a:lnTo>
                      <a:pt x="115" y="235"/>
                    </a:lnTo>
                    <a:lnTo>
                      <a:pt x="125" y="235"/>
                    </a:lnTo>
                    <a:lnTo>
                      <a:pt x="145" y="246"/>
                    </a:lnTo>
                    <a:lnTo>
                      <a:pt x="175" y="266"/>
                    </a:lnTo>
                    <a:lnTo>
                      <a:pt x="205" y="291"/>
                    </a:lnTo>
                    <a:lnTo>
                      <a:pt x="250" y="311"/>
                    </a:lnTo>
                    <a:lnTo>
                      <a:pt x="275" y="326"/>
                    </a:lnTo>
                    <a:lnTo>
                      <a:pt x="295" y="341"/>
                    </a:lnTo>
                    <a:lnTo>
                      <a:pt x="320" y="371"/>
                    </a:lnTo>
                    <a:lnTo>
                      <a:pt x="330" y="381"/>
                    </a:lnTo>
                    <a:lnTo>
                      <a:pt x="345" y="371"/>
                    </a:lnTo>
                    <a:lnTo>
                      <a:pt x="360" y="366"/>
                    </a:lnTo>
                    <a:lnTo>
                      <a:pt x="365" y="366"/>
                    </a:lnTo>
                    <a:lnTo>
                      <a:pt x="370" y="371"/>
                    </a:lnTo>
                    <a:lnTo>
                      <a:pt x="375" y="376"/>
                    </a:lnTo>
                    <a:lnTo>
                      <a:pt x="370" y="366"/>
                    </a:lnTo>
                    <a:lnTo>
                      <a:pt x="370" y="361"/>
                    </a:lnTo>
                    <a:lnTo>
                      <a:pt x="375" y="361"/>
                    </a:lnTo>
                    <a:lnTo>
                      <a:pt x="380" y="361"/>
                    </a:lnTo>
                    <a:lnTo>
                      <a:pt x="405" y="376"/>
                    </a:lnTo>
                    <a:lnTo>
                      <a:pt x="425" y="396"/>
                    </a:lnTo>
                    <a:lnTo>
                      <a:pt x="445" y="426"/>
                    </a:lnTo>
                    <a:lnTo>
                      <a:pt x="460" y="451"/>
                    </a:lnTo>
                    <a:lnTo>
                      <a:pt x="475" y="476"/>
                    </a:lnTo>
                    <a:lnTo>
                      <a:pt x="475" y="466"/>
                    </a:lnTo>
                    <a:lnTo>
                      <a:pt x="470" y="456"/>
                    </a:lnTo>
                    <a:lnTo>
                      <a:pt x="445" y="406"/>
                    </a:lnTo>
                    <a:lnTo>
                      <a:pt x="430" y="386"/>
                    </a:lnTo>
                    <a:lnTo>
                      <a:pt x="425" y="371"/>
                    </a:lnTo>
                    <a:lnTo>
                      <a:pt x="405" y="361"/>
                    </a:lnTo>
                    <a:lnTo>
                      <a:pt x="385" y="356"/>
                    </a:lnTo>
                    <a:lnTo>
                      <a:pt x="350" y="351"/>
                    </a:lnTo>
                    <a:lnTo>
                      <a:pt x="320" y="346"/>
                    </a:lnTo>
                    <a:lnTo>
                      <a:pt x="280" y="306"/>
                    </a:lnTo>
                    <a:lnTo>
                      <a:pt x="260" y="291"/>
                    </a:lnTo>
                    <a:lnTo>
                      <a:pt x="250" y="286"/>
                    </a:lnTo>
                    <a:lnTo>
                      <a:pt x="255" y="276"/>
                    </a:lnTo>
                    <a:lnTo>
                      <a:pt x="275" y="271"/>
                    </a:lnTo>
                    <a:lnTo>
                      <a:pt x="300" y="266"/>
                    </a:lnTo>
                    <a:lnTo>
                      <a:pt x="330" y="261"/>
                    </a:lnTo>
                    <a:lnTo>
                      <a:pt x="340" y="256"/>
                    </a:lnTo>
                    <a:lnTo>
                      <a:pt x="335" y="246"/>
                    </a:lnTo>
                    <a:lnTo>
                      <a:pt x="330" y="241"/>
                    </a:lnTo>
                    <a:lnTo>
                      <a:pt x="320" y="235"/>
                    </a:lnTo>
                    <a:lnTo>
                      <a:pt x="300" y="235"/>
                    </a:lnTo>
                    <a:lnTo>
                      <a:pt x="255" y="230"/>
                    </a:lnTo>
                    <a:lnTo>
                      <a:pt x="235" y="220"/>
                    </a:lnTo>
                    <a:lnTo>
                      <a:pt x="220" y="210"/>
                    </a:lnTo>
                    <a:lnTo>
                      <a:pt x="210" y="195"/>
                    </a:lnTo>
                    <a:lnTo>
                      <a:pt x="190" y="175"/>
                    </a:lnTo>
                    <a:lnTo>
                      <a:pt x="155" y="125"/>
                    </a:lnTo>
                    <a:lnTo>
                      <a:pt x="115" y="60"/>
                    </a:lnTo>
                    <a:lnTo>
                      <a:pt x="85" y="10"/>
                    </a:lnTo>
                    <a:lnTo>
                      <a:pt x="85" y="0"/>
                    </a:lnTo>
                    <a:lnTo>
                      <a:pt x="55" y="20"/>
                    </a:lnTo>
                    <a:lnTo>
                      <a:pt x="25" y="40"/>
                    </a:lnTo>
                    <a:lnTo>
                      <a:pt x="0" y="65"/>
                    </a:lnTo>
                    <a:lnTo>
                      <a:pt x="20" y="90"/>
                    </a:lnTo>
                    <a:lnTo>
                      <a:pt x="45" y="120"/>
                    </a:lnTo>
                    <a:lnTo>
                      <a:pt x="55" y="140"/>
                    </a:lnTo>
                    <a:lnTo>
                      <a:pt x="35" y="140"/>
                    </a:lnTo>
                    <a:close/>
                  </a:path>
                </a:pathLst>
              </a:custGeom>
              <a:solidFill>
                <a:srgbClr val="8338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grpSp>
            <p:nvGrpSpPr>
              <p:cNvPr id="3152" name="Group 125">
                <a:extLst>
                  <a:ext uri="{FF2B5EF4-FFF2-40B4-BE49-F238E27FC236}">
                    <a16:creationId xmlns:a16="http://schemas.microsoft.com/office/drawing/2014/main" id="{4EBFA27C-581A-4F54-94EF-F0FAB5EBF1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31" y="1552"/>
                <a:ext cx="550" cy="315"/>
                <a:chOff x="4659" y="5686"/>
                <a:chExt cx="1756" cy="1062"/>
              </a:xfrm>
            </p:grpSpPr>
            <p:sp>
              <p:nvSpPr>
                <p:cNvPr id="3193" name="Freeform 126">
                  <a:extLst>
                    <a:ext uri="{FF2B5EF4-FFF2-40B4-BE49-F238E27FC236}">
                      <a16:creationId xmlns:a16="http://schemas.microsoft.com/office/drawing/2014/main" id="{CB7A977E-5521-4C58-A42D-B95315A8B5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2" y="6524"/>
                  <a:ext cx="185" cy="224"/>
                </a:xfrm>
                <a:custGeom>
                  <a:avLst/>
                  <a:gdLst>
                    <a:gd name="T0" fmla="*/ 0 w 45"/>
                    <a:gd name="T1" fmla="*/ 0 h 55"/>
                    <a:gd name="T2" fmla="*/ 0 w 45"/>
                    <a:gd name="T3" fmla="*/ 0 h 55"/>
                    <a:gd name="T4" fmla="*/ 27490264 w 45"/>
                    <a:gd name="T5" fmla="*/ 44048407 h 55"/>
                    <a:gd name="T6" fmla="*/ 41282956 w 45"/>
                    <a:gd name="T7" fmla="*/ 62895791 h 55"/>
                    <a:gd name="T8" fmla="*/ 48308022 w 45"/>
                    <a:gd name="T9" fmla="*/ 69029555 h 55"/>
                    <a:gd name="T10" fmla="*/ 54999357 w 45"/>
                    <a:gd name="T11" fmla="*/ 69029555 h 55"/>
                    <a:gd name="T12" fmla="*/ 54999357 w 45"/>
                    <a:gd name="T13" fmla="*/ 69029555 h 55"/>
                    <a:gd name="T14" fmla="*/ 62105228 w 45"/>
                    <a:gd name="T15" fmla="*/ 56393295 h 55"/>
                    <a:gd name="T16" fmla="*/ 62105228 w 45"/>
                    <a:gd name="T17" fmla="*/ 44048407 h 55"/>
                    <a:gd name="T18" fmla="*/ 48308022 w 45"/>
                    <a:gd name="T19" fmla="*/ 18770088 h 55"/>
                    <a:gd name="T20" fmla="*/ 48308022 w 45"/>
                    <a:gd name="T21" fmla="*/ 18770088 h 55"/>
                    <a:gd name="T22" fmla="*/ 27490264 w 45"/>
                    <a:gd name="T23" fmla="*/ 12636259 h 55"/>
                    <a:gd name="T24" fmla="*/ 13792691 w 45"/>
                    <a:gd name="T25" fmla="*/ 0 h 55"/>
                    <a:gd name="T26" fmla="*/ 0 w 45"/>
                    <a:gd name="T27" fmla="*/ 0 h 55"/>
                    <a:gd name="T28" fmla="*/ 0 w 45"/>
                    <a:gd name="T29" fmla="*/ 0 h 55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45"/>
                    <a:gd name="T46" fmla="*/ 0 h 55"/>
                    <a:gd name="T47" fmla="*/ 45 w 45"/>
                    <a:gd name="T48" fmla="*/ 55 h 55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45" h="5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0" y="35"/>
                      </a:lnTo>
                      <a:lnTo>
                        <a:pt x="30" y="50"/>
                      </a:lnTo>
                      <a:lnTo>
                        <a:pt x="35" y="55"/>
                      </a:lnTo>
                      <a:lnTo>
                        <a:pt x="40" y="55"/>
                      </a:lnTo>
                      <a:lnTo>
                        <a:pt x="45" y="45"/>
                      </a:lnTo>
                      <a:lnTo>
                        <a:pt x="45" y="35"/>
                      </a:lnTo>
                      <a:lnTo>
                        <a:pt x="35" y="15"/>
                      </a:lnTo>
                      <a:lnTo>
                        <a:pt x="20" y="10"/>
                      </a:lnTo>
                      <a:lnTo>
                        <a:pt x="1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  <p:sp>
              <p:nvSpPr>
                <p:cNvPr id="3194" name="Freeform 127">
                  <a:extLst>
                    <a:ext uri="{FF2B5EF4-FFF2-40B4-BE49-F238E27FC236}">
                      <a16:creationId xmlns:a16="http://schemas.microsoft.com/office/drawing/2014/main" id="{EB273979-A979-4271-8CAB-DED88888D5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07" y="5686"/>
                  <a:ext cx="224" cy="185"/>
                </a:xfrm>
                <a:custGeom>
                  <a:avLst/>
                  <a:gdLst>
                    <a:gd name="T0" fmla="*/ 69029555 w 55"/>
                    <a:gd name="T1" fmla="*/ 62105228 h 45"/>
                    <a:gd name="T2" fmla="*/ 69029555 w 55"/>
                    <a:gd name="T3" fmla="*/ 62105228 h 45"/>
                    <a:gd name="T4" fmla="*/ 50259466 w 55"/>
                    <a:gd name="T5" fmla="*/ 48308022 h 45"/>
                    <a:gd name="T6" fmla="*/ 50259466 w 55"/>
                    <a:gd name="T7" fmla="*/ 48308022 h 45"/>
                    <a:gd name="T8" fmla="*/ 18770088 w 55"/>
                    <a:gd name="T9" fmla="*/ 7025067 h 45"/>
                    <a:gd name="T10" fmla="*/ 6133763 w 55"/>
                    <a:gd name="T11" fmla="*/ 0 h 45"/>
                    <a:gd name="T12" fmla="*/ 0 w 55"/>
                    <a:gd name="T13" fmla="*/ 0 h 45"/>
                    <a:gd name="T14" fmla="*/ 0 w 55"/>
                    <a:gd name="T15" fmla="*/ 7025067 h 45"/>
                    <a:gd name="T16" fmla="*/ 0 w 55"/>
                    <a:gd name="T17" fmla="*/ 7025067 h 45"/>
                    <a:gd name="T18" fmla="*/ 6133763 w 55"/>
                    <a:gd name="T19" fmla="*/ 27490264 h 45"/>
                    <a:gd name="T20" fmla="*/ 18770088 w 55"/>
                    <a:gd name="T21" fmla="*/ 54999357 h 45"/>
                    <a:gd name="T22" fmla="*/ 18770088 w 55"/>
                    <a:gd name="T23" fmla="*/ 54999357 h 45"/>
                    <a:gd name="T24" fmla="*/ 44048407 w 55"/>
                    <a:gd name="T25" fmla="*/ 48308022 h 45"/>
                    <a:gd name="T26" fmla="*/ 44048407 w 55"/>
                    <a:gd name="T27" fmla="*/ 48308022 h 45"/>
                    <a:gd name="T28" fmla="*/ 69029555 w 55"/>
                    <a:gd name="T29" fmla="*/ 62105228 h 45"/>
                    <a:gd name="T30" fmla="*/ 69029555 w 55"/>
                    <a:gd name="T31" fmla="*/ 62105228 h 45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5"/>
                    <a:gd name="T49" fmla="*/ 0 h 45"/>
                    <a:gd name="T50" fmla="*/ 55 w 55"/>
                    <a:gd name="T51" fmla="*/ 45 h 45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5" h="45">
                      <a:moveTo>
                        <a:pt x="55" y="45"/>
                      </a:moveTo>
                      <a:lnTo>
                        <a:pt x="55" y="45"/>
                      </a:lnTo>
                      <a:lnTo>
                        <a:pt x="40" y="35"/>
                      </a:lnTo>
                      <a:lnTo>
                        <a:pt x="15" y="5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20"/>
                      </a:lnTo>
                      <a:lnTo>
                        <a:pt x="15" y="40"/>
                      </a:lnTo>
                      <a:lnTo>
                        <a:pt x="35" y="35"/>
                      </a:lnTo>
                      <a:lnTo>
                        <a:pt x="55" y="45"/>
                      </a:lnTo>
                      <a:close/>
                    </a:path>
                  </a:pathLst>
                </a:custGeom>
                <a:solidFill>
                  <a:srgbClr val="DFAB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  <p:sp>
              <p:nvSpPr>
                <p:cNvPr id="3195" name="Freeform 128">
                  <a:extLst>
                    <a:ext uri="{FF2B5EF4-FFF2-40B4-BE49-F238E27FC236}">
                      <a16:creationId xmlns:a16="http://schemas.microsoft.com/office/drawing/2014/main" id="{51A45B41-2EBF-4B17-AFAC-3C478FC520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5911"/>
                  <a:ext cx="1552" cy="797"/>
                </a:xfrm>
                <a:custGeom>
                  <a:avLst/>
                  <a:gdLst>
                    <a:gd name="T0" fmla="*/ 0 w 380"/>
                    <a:gd name="T1" fmla="*/ 143202066 h 195"/>
                    <a:gd name="T2" fmla="*/ 0 w 380"/>
                    <a:gd name="T3" fmla="*/ 143202066 h 195"/>
                    <a:gd name="T4" fmla="*/ 12926833 w 380"/>
                    <a:gd name="T5" fmla="*/ 104123076 h 195"/>
                    <a:gd name="T6" fmla="*/ 25931081 w 380"/>
                    <a:gd name="T7" fmla="*/ 84651234 h 195"/>
                    <a:gd name="T8" fmla="*/ 25931081 w 380"/>
                    <a:gd name="T9" fmla="*/ 64951621 h 195"/>
                    <a:gd name="T10" fmla="*/ 25931081 w 380"/>
                    <a:gd name="T11" fmla="*/ 64951621 h 195"/>
                    <a:gd name="T12" fmla="*/ 25931081 w 380"/>
                    <a:gd name="T13" fmla="*/ 32468411 h 195"/>
                    <a:gd name="T14" fmla="*/ 25931081 w 380"/>
                    <a:gd name="T15" fmla="*/ 13090386 h 195"/>
                    <a:gd name="T16" fmla="*/ 32281269 w 380"/>
                    <a:gd name="T17" fmla="*/ 6381526 h 195"/>
                    <a:gd name="T18" fmla="*/ 32281269 w 380"/>
                    <a:gd name="T19" fmla="*/ 6381526 h 195"/>
                    <a:gd name="T20" fmla="*/ 64487663 w 380"/>
                    <a:gd name="T21" fmla="*/ 6381526 h 195"/>
                    <a:gd name="T22" fmla="*/ 128979761 w 380"/>
                    <a:gd name="T23" fmla="*/ 0 h 195"/>
                    <a:gd name="T24" fmla="*/ 206490521 w 380"/>
                    <a:gd name="T25" fmla="*/ 6381526 h 195"/>
                    <a:gd name="T26" fmla="*/ 239078702 w 380"/>
                    <a:gd name="T27" fmla="*/ 13090386 h 195"/>
                    <a:gd name="T28" fmla="*/ 264633583 w 380"/>
                    <a:gd name="T29" fmla="*/ 26082442 h 195"/>
                    <a:gd name="T30" fmla="*/ 264633583 w 380"/>
                    <a:gd name="T31" fmla="*/ 26082442 h 195"/>
                    <a:gd name="T32" fmla="*/ 329196109 w 380"/>
                    <a:gd name="T33" fmla="*/ 77948186 h 195"/>
                    <a:gd name="T34" fmla="*/ 400338633 w 380"/>
                    <a:gd name="T35" fmla="*/ 149583592 h 195"/>
                    <a:gd name="T36" fmla="*/ 490780681 w 380"/>
                    <a:gd name="T37" fmla="*/ 240621882 h 195"/>
                    <a:gd name="T38" fmla="*/ 477775697 w 380"/>
                    <a:gd name="T39" fmla="*/ 253636892 h 195"/>
                    <a:gd name="T40" fmla="*/ 477775697 w 380"/>
                    <a:gd name="T41" fmla="*/ 253636892 h 195"/>
                    <a:gd name="T42" fmla="*/ 413288035 w 380"/>
                    <a:gd name="T43" fmla="*/ 208153422 h 195"/>
                    <a:gd name="T44" fmla="*/ 355131609 w 380"/>
                    <a:gd name="T45" fmla="*/ 175689789 h 195"/>
                    <a:gd name="T46" fmla="*/ 309919905 w 380"/>
                    <a:gd name="T47" fmla="*/ 155988820 h 195"/>
                    <a:gd name="T48" fmla="*/ 309919905 w 380"/>
                    <a:gd name="T49" fmla="*/ 155988820 h 195"/>
                    <a:gd name="T50" fmla="*/ 239078702 w 380"/>
                    <a:gd name="T51" fmla="*/ 130209944 h 195"/>
                    <a:gd name="T52" fmla="*/ 200141485 w 380"/>
                    <a:gd name="T53" fmla="*/ 117119628 h 195"/>
                    <a:gd name="T54" fmla="*/ 167935091 w 380"/>
                    <a:gd name="T55" fmla="*/ 117119628 h 195"/>
                    <a:gd name="T56" fmla="*/ 167935091 w 380"/>
                    <a:gd name="T57" fmla="*/ 117119628 h 195"/>
                    <a:gd name="T58" fmla="*/ 109699101 w 380"/>
                    <a:gd name="T59" fmla="*/ 117119628 h 195"/>
                    <a:gd name="T60" fmla="*/ 64487663 w 380"/>
                    <a:gd name="T61" fmla="*/ 130209944 h 195"/>
                    <a:gd name="T62" fmla="*/ 64487663 w 380"/>
                    <a:gd name="T63" fmla="*/ 130209944 h 195"/>
                    <a:gd name="T64" fmla="*/ 19280643 w 380"/>
                    <a:gd name="T65" fmla="*/ 136517247 h 195"/>
                    <a:gd name="T66" fmla="*/ 0 w 380"/>
                    <a:gd name="T67" fmla="*/ 143202066 h 195"/>
                    <a:gd name="T68" fmla="*/ 0 w 380"/>
                    <a:gd name="T69" fmla="*/ 143202066 h 19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380"/>
                    <a:gd name="T106" fmla="*/ 0 h 195"/>
                    <a:gd name="T107" fmla="*/ 380 w 380"/>
                    <a:gd name="T108" fmla="*/ 195 h 195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380" h="195">
                      <a:moveTo>
                        <a:pt x="0" y="110"/>
                      </a:moveTo>
                      <a:lnTo>
                        <a:pt x="0" y="110"/>
                      </a:lnTo>
                      <a:lnTo>
                        <a:pt x="10" y="80"/>
                      </a:lnTo>
                      <a:lnTo>
                        <a:pt x="20" y="65"/>
                      </a:lnTo>
                      <a:lnTo>
                        <a:pt x="20" y="50"/>
                      </a:lnTo>
                      <a:lnTo>
                        <a:pt x="20" y="25"/>
                      </a:lnTo>
                      <a:lnTo>
                        <a:pt x="20" y="10"/>
                      </a:lnTo>
                      <a:lnTo>
                        <a:pt x="25" y="5"/>
                      </a:lnTo>
                      <a:lnTo>
                        <a:pt x="50" y="5"/>
                      </a:lnTo>
                      <a:lnTo>
                        <a:pt x="100" y="0"/>
                      </a:lnTo>
                      <a:lnTo>
                        <a:pt x="160" y="5"/>
                      </a:lnTo>
                      <a:lnTo>
                        <a:pt x="185" y="10"/>
                      </a:lnTo>
                      <a:lnTo>
                        <a:pt x="205" y="20"/>
                      </a:lnTo>
                      <a:lnTo>
                        <a:pt x="255" y="60"/>
                      </a:lnTo>
                      <a:lnTo>
                        <a:pt x="310" y="115"/>
                      </a:lnTo>
                      <a:lnTo>
                        <a:pt x="380" y="185"/>
                      </a:lnTo>
                      <a:lnTo>
                        <a:pt x="370" y="195"/>
                      </a:lnTo>
                      <a:lnTo>
                        <a:pt x="320" y="160"/>
                      </a:lnTo>
                      <a:lnTo>
                        <a:pt x="275" y="135"/>
                      </a:lnTo>
                      <a:lnTo>
                        <a:pt x="240" y="120"/>
                      </a:lnTo>
                      <a:lnTo>
                        <a:pt x="185" y="100"/>
                      </a:lnTo>
                      <a:lnTo>
                        <a:pt x="155" y="90"/>
                      </a:lnTo>
                      <a:lnTo>
                        <a:pt x="130" y="90"/>
                      </a:lnTo>
                      <a:lnTo>
                        <a:pt x="85" y="90"/>
                      </a:lnTo>
                      <a:lnTo>
                        <a:pt x="50" y="100"/>
                      </a:lnTo>
                      <a:lnTo>
                        <a:pt x="15" y="105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9916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  <p:sp>
              <p:nvSpPr>
                <p:cNvPr id="3196" name="Freeform 129">
                  <a:extLst>
                    <a:ext uri="{FF2B5EF4-FFF2-40B4-BE49-F238E27FC236}">
                      <a16:creationId xmlns:a16="http://schemas.microsoft.com/office/drawing/2014/main" id="{0391BC65-7CCA-4DB2-97B4-00E52D6FBA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76" y="6135"/>
                  <a:ext cx="919" cy="511"/>
                </a:xfrm>
                <a:custGeom>
                  <a:avLst/>
                  <a:gdLst>
                    <a:gd name="T0" fmla="*/ 213229288 w 225"/>
                    <a:gd name="T1" fmla="*/ 84790962 h 125"/>
                    <a:gd name="T2" fmla="*/ 213229288 w 225"/>
                    <a:gd name="T3" fmla="*/ 84790962 h 125"/>
                    <a:gd name="T4" fmla="*/ 77542210 w 225"/>
                    <a:gd name="T5" fmla="*/ 19424946 h 125"/>
                    <a:gd name="T6" fmla="*/ 25945065 w 225"/>
                    <a:gd name="T7" fmla="*/ 0 h 125"/>
                    <a:gd name="T8" fmla="*/ 6352165 w 225"/>
                    <a:gd name="T9" fmla="*/ 0 h 125"/>
                    <a:gd name="T10" fmla="*/ 0 w 225"/>
                    <a:gd name="T11" fmla="*/ 6388849 h 125"/>
                    <a:gd name="T12" fmla="*/ 0 w 225"/>
                    <a:gd name="T13" fmla="*/ 6388849 h 125"/>
                    <a:gd name="T14" fmla="*/ 6352165 w 225"/>
                    <a:gd name="T15" fmla="*/ 19424946 h 125"/>
                    <a:gd name="T16" fmla="*/ 12935121 w 225"/>
                    <a:gd name="T17" fmla="*/ 32530530 h 125"/>
                    <a:gd name="T18" fmla="*/ 45227931 w 225"/>
                    <a:gd name="T19" fmla="*/ 45617996 h 125"/>
                    <a:gd name="T20" fmla="*/ 148715223 w 225"/>
                    <a:gd name="T21" fmla="*/ 84790962 h 125"/>
                    <a:gd name="T22" fmla="*/ 148715223 w 225"/>
                    <a:gd name="T23" fmla="*/ 84790962 h 125"/>
                    <a:gd name="T24" fmla="*/ 200224936 w 225"/>
                    <a:gd name="T25" fmla="*/ 110680478 h 125"/>
                    <a:gd name="T26" fmla="*/ 239192770 w 225"/>
                    <a:gd name="T27" fmla="*/ 136802602 h 125"/>
                    <a:gd name="T28" fmla="*/ 271414911 w 225"/>
                    <a:gd name="T29" fmla="*/ 149834190 h 125"/>
                    <a:gd name="T30" fmla="*/ 290777371 w 225"/>
                    <a:gd name="T31" fmla="*/ 162944267 h 125"/>
                    <a:gd name="T32" fmla="*/ 290777371 w 225"/>
                    <a:gd name="T33" fmla="*/ 162944267 h 125"/>
                    <a:gd name="T34" fmla="*/ 213229288 w 225"/>
                    <a:gd name="T35" fmla="*/ 84790962 h 125"/>
                    <a:gd name="T36" fmla="*/ 213229288 w 225"/>
                    <a:gd name="T37" fmla="*/ 84790962 h 12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25"/>
                    <a:gd name="T58" fmla="*/ 0 h 125"/>
                    <a:gd name="T59" fmla="*/ 225 w 225"/>
                    <a:gd name="T60" fmla="*/ 125 h 125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25" h="125">
                      <a:moveTo>
                        <a:pt x="165" y="65"/>
                      </a:moveTo>
                      <a:lnTo>
                        <a:pt x="165" y="65"/>
                      </a:lnTo>
                      <a:lnTo>
                        <a:pt x="60" y="15"/>
                      </a:lnTo>
                      <a:lnTo>
                        <a:pt x="20" y="0"/>
                      </a:ln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5" y="15"/>
                      </a:lnTo>
                      <a:lnTo>
                        <a:pt x="10" y="25"/>
                      </a:lnTo>
                      <a:lnTo>
                        <a:pt x="35" y="35"/>
                      </a:lnTo>
                      <a:lnTo>
                        <a:pt x="115" y="65"/>
                      </a:lnTo>
                      <a:lnTo>
                        <a:pt x="155" y="85"/>
                      </a:lnTo>
                      <a:lnTo>
                        <a:pt x="185" y="105"/>
                      </a:lnTo>
                      <a:lnTo>
                        <a:pt x="210" y="115"/>
                      </a:lnTo>
                      <a:lnTo>
                        <a:pt x="225" y="125"/>
                      </a:lnTo>
                      <a:lnTo>
                        <a:pt x="165" y="65"/>
                      </a:lnTo>
                      <a:close/>
                    </a:path>
                  </a:pathLst>
                </a:custGeom>
                <a:solidFill>
                  <a:srgbClr val="8338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  <p:sp>
              <p:nvSpPr>
                <p:cNvPr id="3197" name="Freeform 130">
                  <a:extLst>
                    <a:ext uri="{FF2B5EF4-FFF2-40B4-BE49-F238E27FC236}">
                      <a16:creationId xmlns:a16="http://schemas.microsoft.com/office/drawing/2014/main" id="{777AF970-BF23-4FF7-9DFF-12C9A8AB7F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59" y="5728"/>
                  <a:ext cx="1532" cy="713"/>
                </a:xfrm>
                <a:custGeom>
                  <a:avLst/>
                  <a:gdLst>
                    <a:gd name="T0" fmla="*/ 485649830 w 375"/>
                    <a:gd name="T1" fmla="*/ 207889654 h 175"/>
                    <a:gd name="T2" fmla="*/ 485649830 w 375"/>
                    <a:gd name="T3" fmla="*/ 207889654 h 175"/>
                    <a:gd name="T4" fmla="*/ 485649830 w 375"/>
                    <a:gd name="T5" fmla="*/ 220578097 h 175"/>
                    <a:gd name="T6" fmla="*/ 472618785 w 375"/>
                    <a:gd name="T7" fmla="*/ 220578097 h 175"/>
                    <a:gd name="T8" fmla="*/ 433971540 w 375"/>
                    <a:gd name="T9" fmla="*/ 195512129 h 175"/>
                    <a:gd name="T10" fmla="*/ 375625883 w 375"/>
                    <a:gd name="T11" fmla="*/ 151252434 h 175"/>
                    <a:gd name="T12" fmla="*/ 297962663 w 375"/>
                    <a:gd name="T13" fmla="*/ 100841586 h 175"/>
                    <a:gd name="T14" fmla="*/ 297962663 w 375"/>
                    <a:gd name="T15" fmla="*/ 100841586 h 175"/>
                    <a:gd name="T16" fmla="*/ 252643546 w 375"/>
                    <a:gd name="T17" fmla="*/ 82000843 h 175"/>
                    <a:gd name="T18" fmla="*/ 220281382 w 375"/>
                    <a:gd name="T19" fmla="*/ 69325662 h 175"/>
                    <a:gd name="T20" fmla="*/ 187687167 w 375"/>
                    <a:gd name="T21" fmla="*/ 69325662 h 175"/>
                    <a:gd name="T22" fmla="*/ 162010847 w 375"/>
                    <a:gd name="T23" fmla="*/ 75477964 h 175"/>
                    <a:gd name="T24" fmla="*/ 142312019 w 375"/>
                    <a:gd name="T25" fmla="*/ 82000843 h 175"/>
                    <a:gd name="T26" fmla="*/ 129666813 w 375"/>
                    <a:gd name="T27" fmla="*/ 94689268 h 175"/>
                    <a:gd name="T28" fmla="*/ 122981169 w 375"/>
                    <a:gd name="T29" fmla="*/ 107066879 h 175"/>
                    <a:gd name="T30" fmla="*/ 116617625 w 375"/>
                    <a:gd name="T31" fmla="*/ 113511222 h 175"/>
                    <a:gd name="T32" fmla="*/ 116617625 w 375"/>
                    <a:gd name="T33" fmla="*/ 113511222 h 175"/>
                    <a:gd name="T34" fmla="*/ 110023963 w 375"/>
                    <a:gd name="T35" fmla="*/ 132430762 h 175"/>
                    <a:gd name="T36" fmla="*/ 103664843 w 375"/>
                    <a:gd name="T37" fmla="*/ 138578334 h 175"/>
                    <a:gd name="T38" fmla="*/ 103664843 w 375"/>
                    <a:gd name="T39" fmla="*/ 145100116 h 175"/>
                    <a:gd name="T40" fmla="*/ 122981169 w 375"/>
                    <a:gd name="T41" fmla="*/ 151252434 h 175"/>
                    <a:gd name="T42" fmla="*/ 122981169 w 375"/>
                    <a:gd name="T43" fmla="*/ 151252434 h 175"/>
                    <a:gd name="T44" fmla="*/ 200662516 w 375"/>
                    <a:gd name="T45" fmla="*/ 151252434 h 175"/>
                    <a:gd name="T46" fmla="*/ 226641572 w 375"/>
                    <a:gd name="T47" fmla="*/ 157478807 h 175"/>
                    <a:gd name="T48" fmla="*/ 233006284 w 375"/>
                    <a:gd name="T49" fmla="*/ 157478807 h 175"/>
                    <a:gd name="T50" fmla="*/ 233006284 w 375"/>
                    <a:gd name="T51" fmla="*/ 157478807 h 175"/>
                    <a:gd name="T52" fmla="*/ 233006284 w 375"/>
                    <a:gd name="T53" fmla="*/ 157478807 h 175"/>
                    <a:gd name="T54" fmla="*/ 207324093 w 375"/>
                    <a:gd name="T55" fmla="*/ 170148242 h 175"/>
                    <a:gd name="T56" fmla="*/ 155343346 w 375"/>
                    <a:gd name="T57" fmla="*/ 188989186 h 175"/>
                    <a:gd name="T58" fmla="*/ 103664843 w 375"/>
                    <a:gd name="T59" fmla="*/ 207889654 h 175"/>
                    <a:gd name="T60" fmla="*/ 64630725 w 375"/>
                    <a:gd name="T61" fmla="*/ 207889654 h 175"/>
                    <a:gd name="T62" fmla="*/ 64630725 w 375"/>
                    <a:gd name="T63" fmla="*/ 207889654 h 175"/>
                    <a:gd name="T64" fmla="*/ 45319117 w 375"/>
                    <a:gd name="T65" fmla="*/ 207889654 h 175"/>
                    <a:gd name="T66" fmla="*/ 26001970 w 375"/>
                    <a:gd name="T67" fmla="*/ 201664362 h 175"/>
                    <a:gd name="T68" fmla="*/ 12952500 w 375"/>
                    <a:gd name="T69" fmla="*/ 195512129 h 175"/>
                    <a:gd name="T70" fmla="*/ 6364712 w 375"/>
                    <a:gd name="T71" fmla="*/ 188989186 h 175"/>
                    <a:gd name="T72" fmla="*/ 6364712 w 375"/>
                    <a:gd name="T73" fmla="*/ 170148242 h 175"/>
                    <a:gd name="T74" fmla="*/ 0 w 375"/>
                    <a:gd name="T75" fmla="*/ 151252434 h 175"/>
                    <a:gd name="T76" fmla="*/ 0 w 375"/>
                    <a:gd name="T77" fmla="*/ 151252434 h 175"/>
                    <a:gd name="T78" fmla="*/ 12952500 w 375"/>
                    <a:gd name="T79" fmla="*/ 94689268 h 175"/>
                    <a:gd name="T80" fmla="*/ 19317482 w 375"/>
                    <a:gd name="T81" fmla="*/ 69325662 h 175"/>
                    <a:gd name="T82" fmla="*/ 38954405 w 375"/>
                    <a:gd name="T83" fmla="*/ 37736751 h 175"/>
                    <a:gd name="T84" fmla="*/ 58345738 w 375"/>
                    <a:gd name="T85" fmla="*/ 12675180 h 175"/>
                    <a:gd name="T86" fmla="*/ 90633798 w 375"/>
                    <a:gd name="T87" fmla="*/ 0 h 175"/>
                    <a:gd name="T88" fmla="*/ 129666813 w 375"/>
                    <a:gd name="T89" fmla="*/ 0 h 175"/>
                    <a:gd name="T90" fmla="*/ 174962264 w 375"/>
                    <a:gd name="T91" fmla="*/ 6152318 h 175"/>
                    <a:gd name="T92" fmla="*/ 174962264 w 375"/>
                    <a:gd name="T93" fmla="*/ 6152318 h 175"/>
                    <a:gd name="T94" fmla="*/ 278320965 w 375"/>
                    <a:gd name="T95" fmla="*/ 44259691 h 175"/>
                    <a:gd name="T96" fmla="*/ 349642036 w 375"/>
                    <a:gd name="T97" fmla="*/ 82000843 h 175"/>
                    <a:gd name="T98" fmla="*/ 407987708 w 375"/>
                    <a:gd name="T99" fmla="*/ 113511222 h 175"/>
                    <a:gd name="T100" fmla="*/ 446621300 w 375"/>
                    <a:gd name="T101" fmla="*/ 145100116 h 175"/>
                    <a:gd name="T102" fmla="*/ 446621300 w 375"/>
                    <a:gd name="T103" fmla="*/ 145100116 h 175"/>
                    <a:gd name="T104" fmla="*/ 472618785 w 375"/>
                    <a:gd name="T105" fmla="*/ 163922949 h 175"/>
                    <a:gd name="T106" fmla="*/ 485649830 w 375"/>
                    <a:gd name="T107" fmla="*/ 188989186 h 175"/>
                    <a:gd name="T108" fmla="*/ 485649830 w 375"/>
                    <a:gd name="T109" fmla="*/ 201664362 h 175"/>
                    <a:gd name="T110" fmla="*/ 485649830 w 375"/>
                    <a:gd name="T111" fmla="*/ 207889654 h 175"/>
                    <a:gd name="T112" fmla="*/ 485649830 w 375"/>
                    <a:gd name="T113" fmla="*/ 207889654 h 175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375"/>
                    <a:gd name="T172" fmla="*/ 0 h 175"/>
                    <a:gd name="T173" fmla="*/ 375 w 375"/>
                    <a:gd name="T174" fmla="*/ 175 h 175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375" h="175">
                      <a:moveTo>
                        <a:pt x="375" y="165"/>
                      </a:moveTo>
                      <a:lnTo>
                        <a:pt x="375" y="165"/>
                      </a:lnTo>
                      <a:lnTo>
                        <a:pt x="375" y="175"/>
                      </a:lnTo>
                      <a:lnTo>
                        <a:pt x="365" y="175"/>
                      </a:lnTo>
                      <a:lnTo>
                        <a:pt x="335" y="155"/>
                      </a:lnTo>
                      <a:lnTo>
                        <a:pt x="290" y="120"/>
                      </a:lnTo>
                      <a:lnTo>
                        <a:pt x="230" y="80"/>
                      </a:lnTo>
                      <a:lnTo>
                        <a:pt x="195" y="65"/>
                      </a:lnTo>
                      <a:lnTo>
                        <a:pt x="170" y="55"/>
                      </a:lnTo>
                      <a:lnTo>
                        <a:pt x="145" y="55"/>
                      </a:lnTo>
                      <a:lnTo>
                        <a:pt x="125" y="60"/>
                      </a:lnTo>
                      <a:lnTo>
                        <a:pt x="110" y="65"/>
                      </a:lnTo>
                      <a:lnTo>
                        <a:pt x="100" y="75"/>
                      </a:lnTo>
                      <a:lnTo>
                        <a:pt x="95" y="85"/>
                      </a:lnTo>
                      <a:lnTo>
                        <a:pt x="90" y="90"/>
                      </a:lnTo>
                      <a:lnTo>
                        <a:pt x="85" y="105"/>
                      </a:lnTo>
                      <a:lnTo>
                        <a:pt x="80" y="110"/>
                      </a:lnTo>
                      <a:lnTo>
                        <a:pt x="80" y="115"/>
                      </a:lnTo>
                      <a:lnTo>
                        <a:pt x="95" y="120"/>
                      </a:lnTo>
                      <a:lnTo>
                        <a:pt x="155" y="120"/>
                      </a:lnTo>
                      <a:lnTo>
                        <a:pt x="175" y="125"/>
                      </a:lnTo>
                      <a:lnTo>
                        <a:pt x="180" y="125"/>
                      </a:lnTo>
                      <a:lnTo>
                        <a:pt x="160" y="135"/>
                      </a:lnTo>
                      <a:lnTo>
                        <a:pt x="120" y="150"/>
                      </a:lnTo>
                      <a:lnTo>
                        <a:pt x="80" y="165"/>
                      </a:lnTo>
                      <a:lnTo>
                        <a:pt x="50" y="165"/>
                      </a:lnTo>
                      <a:lnTo>
                        <a:pt x="35" y="165"/>
                      </a:lnTo>
                      <a:lnTo>
                        <a:pt x="20" y="160"/>
                      </a:lnTo>
                      <a:lnTo>
                        <a:pt x="10" y="155"/>
                      </a:lnTo>
                      <a:lnTo>
                        <a:pt x="5" y="150"/>
                      </a:lnTo>
                      <a:lnTo>
                        <a:pt x="5" y="135"/>
                      </a:lnTo>
                      <a:lnTo>
                        <a:pt x="0" y="120"/>
                      </a:lnTo>
                      <a:lnTo>
                        <a:pt x="10" y="75"/>
                      </a:lnTo>
                      <a:lnTo>
                        <a:pt x="15" y="55"/>
                      </a:lnTo>
                      <a:lnTo>
                        <a:pt x="30" y="30"/>
                      </a:lnTo>
                      <a:lnTo>
                        <a:pt x="45" y="10"/>
                      </a:lnTo>
                      <a:lnTo>
                        <a:pt x="70" y="0"/>
                      </a:lnTo>
                      <a:lnTo>
                        <a:pt x="100" y="0"/>
                      </a:lnTo>
                      <a:lnTo>
                        <a:pt x="135" y="5"/>
                      </a:lnTo>
                      <a:lnTo>
                        <a:pt x="215" y="35"/>
                      </a:lnTo>
                      <a:lnTo>
                        <a:pt x="270" y="65"/>
                      </a:lnTo>
                      <a:lnTo>
                        <a:pt x="315" y="90"/>
                      </a:lnTo>
                      <a:lnTo>
                        <a:pt x="345" y="115"/>
                      </a:lnTo>
                      <a:lnTo>
                        <a:pt x="365" y="130"/>
                      </a:lnTo>
                      <a:lnTo>
                        <a:pt x="375" y="150"/>
                      </a:lnTo>
                      <a:lnTo>
                        <a:pt x="375" y="160"/>
                      </a:lnTo>
                      <a:lnTo>
                        <a:pt x="375" y="165"/>
                      </a:lnTo>
                      <a:close/>
                    </a:path>
                  </a:pathLst>
                </a:custGeom>
                <a:solidFill>
                  <a:srgbClr val="E9916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  <p:sp>
              <p:nvSpPr>
                <p:cNvPr id="3198" name="Freeform 131">
                  <a:extLst>
                    <a:ext uri="{FF2B5EF4-FFF2-40B4-BE49-F238E27FC236}">
                      <a16:creationId xmlns:a16="http://schemas.microsoft.com/office/drawing/2014/main" id="{DFF9A1C4-3D47-494A-8FA3-0C6F6FF223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52" y="6299"/>
                  <a:ext cx="1123" cy="367"/>
                </a:xfrm>
                <a:custGeom>
                  <a:avLst/>
                  <a:gdLst>
                    <a:gd name="T0" fmla="*/ 354664994 w 275"/>
                    <a:gd name="T1" fmla="*/ 114441467 h 90"/>
                    <a:gd name="T2" fmla="*/ 354664994 w 275"/>
                    <a:gd name="T3" fmla="*/ 114441467 h 90"/>
                    <a:gd name="T4" fmla="*/ 154739203 w 275"/>
                    <a:gd name="T5" fmla="*/ 25535819 h 90"/>
                    <a:gd name="T6" fmla="*/ 154739203 w 275"/>
                    <a:gd name="T7" fmla="*/ 25535819 h 90"/>
                    <a:gd name="T8" fmla="*/ 64428593 w 275"/>
                    <a:gd name="T9" fmla="*/ 0 h 90"/>
                    <a:gd name="T10" fmla="*/ 64428593 w 275"/>
                    <a:gd name="T11" fmla="*/ 0 h 90"/>
                    <a:gd name="T12" fmla="*/ 45164879 w 275"/>
                    <a:gd name="T13" fmla="*/ 0 h 90"/>
                    <a:gd name="T14" fmla="*/ 25904817 w 275"/>
                    <a:gd name="T15" fmla="*/ 0 h 90"/>
                    <a:gd name="T16" fmla="*/ 0 w 275"/>
                    <a:gd name="T17" fmla="*/ 6262190 h 90"/>
                    <a:gd name="T18" fmla="*/ 0 w 275"/>
                    <a:gd name="T19" fmla="*/ 6262190 h 90"/>
                    <a:gd name="T20" fmla="*/ 19258960 w 275"/>
                    <a:gd name="T21" fmla="*/ 6262190 h 90"/>
                    <a:gd name="T22" fmla="*/ 71074180 w 275"/>
                    <a:gd name="T23" fmla="*/ 25535819 h 90"/>
                    <a:gd name="T24" fmla="*/ 71074180 w 275"/>
                    <a:gd name="T25" fmla="*/ 25535819 h 90"/>
                    <a:gd name="T26" fmla="*/ 96678074 w 275"/>
                    <a:gd name="T27" fmla="*/ 38004881 h 90"/>
                    <a:gd name="T28" fmla="*/ 109592386 w 275"/>
                    <a:gd name="T29" fmla="*/ 50845778 h 90"/>
                    <a:gd name="T30" fmla="*/ 122489739 w 275"/>
                    <a:gd name="T31" fmla="*/ 63613647 h 90"/>
                    <a:gd name="T32" fmla="*/ 135498285 w 275"/>
                    <a:gd name="T33" fmla="*/ 69802540 h 90"/>
                    <a:gd name="T34" fmla="*/ 135498285 w 275"/>
                    <a:gd name="T35" fmla="*/ 69802540 h 90"/>
                    <a:gd name="T36" fmla="*/ 141823809 w 275"/>
                    <a:gd name="T37" fmla="*/ 69802540 h 90"/>
                    <a:gd name="T38" fmla="*/ 148394551 w 275"/>
                    <a:gd name="T39" fmla="*/ 63613647 h 90"/>
                    <a:gd name="T40" fmla="*/ 161082769 w 275"/>
                    <a:gd name="T41" fmla="*/ 57333564 h 90"/>
                    <a:gd name="T42" fmla="*/ 186992286 w 275"/>
                    <a:gd name="T43" fmla="*/ 63613647 h 90"/>
                    <a:gd name="T44" fmla="*/ 186992286 w 275"/>
                    <a:gd name="T45" fmla="*/ 63613647 h 90"/>
                    <a:gd name="T46" fmla="*/ 238427038 w 275"/>
                    <a:gd name="T47" fmla="*/ 76381602 h 90"/>
                    <a:gd name="T48" fmla="*/ 251416195 w 275"/>
                    <a:gd name="T49" fmla="*/ 82643723 h 90"/>
                    <a:gd name="T50" fmla="*/ 251416195 w 275"/>
                    <a:gd name="T51" fmla="*/ 88832615 h 90"/>
                    <a:gd name="T52" fmla="*/ 251416195 w 275"/>
                    <a:gd name="T53" fmla="*/ 88832615 h 90"/>
                    <a:gd name="T54" fmla="*/ 264331589 w 275"/>
                    <a:gd name="T55" fmla="*/ 108179277 h 90"/>
                    <a:gd name="T56" fmla="*/ 270981860 w 275"/>
                    <a:gd name="T57" fmla="*/ 114441467 h 90"/>
                    <a:gd name="T58" fmla="*/ 283591982 w 275"/>
                    <a:gd name="T59" fmla="*/ 114441467 h 90"/>
                    <a:gd name="T60" fmla="*/ 283591982 w 275"/>
                    <a:gd name="T61" fmla="*/ 114441467 h 90"/>
                    <a:gd name="T62" fmla="*/ 354664994 w 275"/>
                    <a:gd name="T63" fmla="*/ 114441467 h 90"/>
                    <a:gd name="T64" fmla="*/ 354664994 w 275"/>
                    <a:gd name="T65" fmla="*/ 114441467 h 9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75"/>
                    <a:gd name="T100" fmla="*/ 0 h 90"/>
                    <a:gd name="T101" fmla="*/ 275 w 275"/>
                    <a:gd name="T102" fmla="*/ 90 h 9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75" h="90">
                      <a:moveTo>
                        <a:pt x="275" y="90"/>
                      </a:moveTo>
                      <a:lnTo>
                        <a:pt x="275" y="90"/>
                      </a:lnTo>
                      <a:lnTo>
                        <a:pt x="120" y="20"/>
                      </a:lnTo>
                      <a:lnTo>
                        <a:pt x="50" y="0"/>
                      </a:lnTo>
                      <a:lnTo>
                        <a:pt x="35" y="0"/>
                      </a:lnTo>
                      <a:lnTo>
                        <a:pt x="20" y="0"/>
                      </a:lnTo>
                      <a:lnTo>
                        <a:pt x="0" y="5"/>
                      </a:lnTo>
                      <a:lnTo>
                        <a:pt x="15" y="5"/>
                      </a:lnTo>
                      <a:lnTo>
                        <a:pt x="55" y="20"/>
                      </a:lnTo>
                      <a:lnTo>
                        <a:pt x="75" y="30"/>
                      </a:lnTo>
                      <a:lnTo>
                        <a:pt x="85" y="40"/>
                      </a:lnTo>
                      <a:lnTo>
                        <a:pt x="95" y="50"/>
                      </a:lnTo>
                      <a:lnTo>
                        <a:pt x="105" y="55"/>
                      </a:lnTo>
                      <a:lnTo>
                        <a:pt x="110" y="55"/>
                      </a:lnTo>
                      <a:lnTo>
                        <a:pt x="115" y="50"/>
                      </a:lnTo>
                      <a:lnTo>
                        <a:pt x="125" y="45"/>
                      </a:lnTo>
                      <a:lnTo>
                        <a:pt x="145" y="50"/>
                      </a:lnTo>
                      <a:lnTo>
                        <a:pt x="185" y="60"/>
                      </a:lnTo>
                      <a:lnTo>
                        <a:pt x="195" y="65"/>
                      </a:lnTo>
                      <a:lnTo>
                        <a:pt x="195" y="70"/>
                      </a:lnTo>
                      <a:lnTo>
                        <a:pt x="205" y="85"/>
                      </a:lnTo>
                      <a:lnTo>
                        <a:pt x="210" y="90"/>
                      </a:lnTo>
                      <a:lnTo>
                        <a:pt x="220" y="90"/>
                      </a:lnTo>
                      <a:lnTo>
                        <a:pt x="275" y="90"/>
                      </a:lnTo>
                      <a:close/>
                    </a:path>
                  </a:pathLst>
                </a:custGeom>
                <a:solidFill>
                  <a:srgbClr val="8338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</p:grpSp>
          <p:sp>
            <p:nvSpPr>
              <p:cNvPr id="3153" name="Freeform 132">
                <a:extLst>
                  <a:ext uri="{FF2B5EF4-FFF2-40B4-BE49-F238E27FC236}">
                    <a16:creationId xmlns:a16="http://schemas.microsoft.com/office/drawing/2014/main" id="{9CB6F96C-6509-426A-BCA6-A1EFAD7222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4" y="2202"/>
                <a:ext cx="2016" cy="922"/>
              </a:xfrm>
              <a:custGeom>
                <a:avLst/>
                <a:gdLst>
                  <a:gd name="T0" fmla="*/ 0 w 1577"/>
                  <a:gd name="T1" fmla="*/ 0 h 761"/>
                  <a:gd name="T2" fmla="*/ 0 w 1577"/>
                  <a:gd name="T3" fmla="*/ 0 h 761"/>
                  <a:gd name="T4" fmla="*/ 1681 w 1577"/>
                  <a:gd name="T5" fmla="*/ 924 h 761"/>
                  <a:gd name="T6" fmla="*/ 3022 w 1577"/>
                  <a:gd name="T7" fmla="*/ 1671 h 761"/>
                  <a:gd name="T8" fmla="*/ 3664 w 1577"/>
                  <a:gd name="T9" fmla="*/ 1939 h 761"/>
                  <a:gd name="T10" fmla="*/ 4128 w 1577"/>
                  <a:gd name="T11" fmla="*/ 2151 h 761"/>
                  <a:gd name="T12" fmla="*/ 4128 w 1577"/>
                  <a:gd name="T13" fmla="*/ 2151 h 761"/>
                  <a:gd name="T14" fmla="*/ 4592 w 1577"/>
                  <a:gd name="T15" fmla="*/ 2284 h 761"/>
                  <a:gd name="T16" fmla="*/ 5114 w 1577"/>
                  <a:gd name="T17" fmla="*/ 2417 h 761"/>
                  <a:gd name="T18" fmla="*/ 5765 w 1577"/>
                  <a:gd name="T19" fmla="*/ 2554 h 761"/>
                  <a:gd name="T20" fmla="*/ 6456 w 1577"/>
                  <a:gd name="T21" fmla="*/ 2692 h 761"/>
                  <a:gd name="T22" fmla="*/ 7211 w 1577"/>
                  <a:gd name="T23" fmla="*/ 2791 h 761"/>
                  <a:gd name="T24" fmla="*/ 8031 w 1577"/>
                  <a:gd name="T25" fmla="*/ 2899 h 761"/>
                  <a:gd name="T26" fmla="*/ 8913 w 1577"/>
                  <a:gd name="T27" fmla="*/ 2962 h 761"/>
                  <a:gd name="T28" fmla="*/ 9764 w 1577"/>
                  <a:gd name="T29" fmla="*/ 2962 h 761"/>
                  <a:gd name="T30" fmla="*/ 9764 w 1577"/>
                  <a:gd name="T31" fmla="*/ 2962 h 761"/>
                  <a:gd name="T32" fmla="*/ 10642 w 1577"/>
                  <a:gd name="T33" fmla="*/ 2962 h 761"/>
                  <a:gd name="T34" fmla="*/ 11571 w 1577"/>
                  <a:gd name="T35" fmla="*/ 2928 h 761"/>
                  <a:gd name="T36" fmla="*/ 13391 w 1577"/>
                  <a:gd name="T37" fmla="*/ 2865 h 761"/>
                  <a:gd name="T38" fmla="*/ 16510 w 1577"/>
                  <a:gd name="T39" fmla="*/ 2659 h 761"/>
                  <a:gd name="T40" fmla="*/ 16510 w 1577"/>
                  <a:gd name="T41" fmla="*/ 2659 h 761"/>
                  <a:gd name="T42" fmla="*/ 18380 w 1577"/>
                  <a:gd name="T43" fmla="*/ 2485 h 761"/>
                  <a:gd name="T44" fmla="*/ 18380 w 1577"/>
                  <a:gd name="T45" fmla="*/ 2485 h 761"/>
                  <a:gd name="T46" fmla="*/ 18327 w 1577"/>
                  <a:gd name="T47" fmla="*/ 3002 h 761"/>
                  <a:gd name="T48" fmla="*/ 18216 w 1577"/>
                  <a:gd name="T49" fmla="*/ 3409 h 761"/>
                  <a:gd name="T50" fmla="*/ 18088 w 1577"/>
                  <a:gd name="T51" fmla="*/ 3755 h 761"/>
                  <a:gd name="T52" fmla="*/ 17856 w 1577"/>
                  <a:gd name="T53" fmla="*/ 4024 h 761"/>
                  <a:gd name="T54" fmla="*/ 17624 w 1577"/>
                  <a:gd name="T55" fmla="*/ 4260 h 761"/>
                  <a:gd name="T56" fmla="*/ 17330 w 1577"/>
                  <a:gd name="T57" fmla="*/ 4471 h 761"/>
                  <a:gd name="T58" fmla="*/ 16991 w 1577"/>
                  <a:gd name="T59" fmla="*/ 4605 h 761"/>
                  <a:gd name="T60" fmla="*/ 16578 w 1577"/>
                  <a:gd name="T61" fmla="*/ 4740 h 761"/>
                  <a:gd name="T62" fmla="*/ 16175 w 1577"/>
                  <a:gd name="T63" fmla="*/ 4810 h 761"/>
                  <a:gd name="T64" fmla="*/ 15658 w 1577"/>
                  <a:gd name="T65" fmla="*/ 4875 h 761"/>
                  <a:gd name="T66" fmla="*/ 14547 w 1577"/>
                  <a:gd name="T67" fmla="*/ 4982 h 761"/>
                  <a:gd name="T68" fmla="*/ 13202 w 1577"/>
                  <a:gd name="T69" fmla="*/ 5051 h 761"/>
                  <a:gd name="T70" fmla="*/ 11687 w 1577"/>
                  <a:gd name="T71" fmla="*/ 5184 h 761"/>
                  <a:gd name="T72" fmla="*/ 11687 w 1577"/>
                  <a:gd name="T73" fmla="*/ 5184 h 761"/>
                  <a:gd name="T74" fmla="*/ 10708 w 1577"/>
                  <a:gd name="T75" fmla="*/ 5085 h 761"/>
                  <a:gd name="T76" fmla="*/ 9705 w 1577"/>
                  <a:gd name="T77" fmla="*/ 4949 h 761"/>
                  <a:gd name="T78" fmla="*/ 8786 w 1577"/>
                  <a:gd name="T79" fmla="*/ 4778 h 761"/>
                  <a:gd name="T80" fmla="*/ 7859 w 1577"/>
                  <a:gd name="T81" fmla="*/ 4605 h 761"/>
                  <a:gd name="T82" fmla="*/ 6990 w 1577"/>
                  <a:gd name="T83" fmla="*/ 4406 h 761"/>
                  <a:gd name="T84" fmla="*/ 6116 w 1577"/>
                  <a:gd name="T85" fmla="*/ 4168 h 761"/>
                  <a:gd name="T86" fmla="*/ 5350 w 1577"/>
                  <a:gd name="T87" fmla="*/ 3928 h 761"/>
                  <a:gd name="T88" fmla="*/ 4531 w 1577"/>
                  <a:gd name="T89" fmla="*/ 3648 h 761"/>
                  <a:gd name="T90" fmla="*/ 3840 w 1577"/>
                  <a:gd name="T91" fmla="*/ 3349 h 761"/>
                  <a:gd name="T92" fmla="*/ 3136 w 1577"/>
                  <a:gd name="T93" fmla="*/ 3033 h 761"/>
                  <a:gd name="T94" fmla="*/ 2512 w 1577"/>
                  <a:gd name="T95" fmla="*/ 2692 h 761"/>
                  <a:gd name="T96" fmla="*/ 1927 w 1577"/>
                  <a:gd name="T97" fmla="*/ 2349 h 761"/>
                  <a:gd name="T98" fmla="*/ 1401 w 1577"/>
                  <a:gd name="T99" fmla="*/ 2012 h 761"/>
                  <a:gd name="T100" fmla="*/ 923 w 1577"/>
                  <a:gd name="T101" fmla="*/ 1600 h 761"/>
                  <a:gd name="T102" fmla="*/ 464 w 1577"/>
                  <a:gd name="T103" fmla="*/ 1226 h 761"/>
                  <a:gd name="T104" fmla="*/ 123 w 1577"/>
                  <a:gd name="T105" fmla="*/ 817 h 761"/>
                  <a:gd name="T106" fmla="*/ 123 w 1577"/>
                  <a:gd name="T107" fmla="*/ 817 h 761"/>
                  <a:gd name="T108" fmla="*/ 59 w 1577"/>
                  <a:gd name="T109" fmla="*/ 411 h 761"/>
                  <a:gd name="T110" fmla="*/ 0 w 1577"/>
                  <a:gd name="T111" fmla="*/ 0 h 761"/>
                  <a:gd name="T112" fmla="*/ 0 w 1577"/>
                  <a:gd name="T113" fmla="*/ 0 h 76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577"/>
                  <a:gd name="T172" fmla="*/ 0 h 761"/>
                  <a:gd name="T173" fmla="*/ 1577 w 1577"/>
                  <a:gd name="T174" fmla="*/ 761 h 76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577" h="761">
                    <a:moveTo>
                      <a:pt x="0" y="0"/>
                    </a:moveTo>
                    <a:lnTo>
                      <a:pt x="0" y="0"/>
                    </a:lnTo>
                    <a:lnTo>
                      <a:pt x="145" y="135"/>
                    </a:lnTo>
                    <a:lnTo>
                      <a:pt x="259" y="245"/>
                    </a:lnTo>
                    <a:lnTo>
                      <a:pt x="314" y="285"/>
                    </a:lnTo>
                    <a:lnTo>
                      <a:pt x="354" y="315"/>
                    </a:lnTo>
                    <a:lnTo>
                      <a:pt x="394" y="335"/>
                    </a:lnTo>
                    <a:lnTo>
                      <a:pt x="439" y="355"/>
                    </a:lnTo>
                    <a:lnTo>
                      <a:pt x="494" y="375"/>
                    </a:lnTo>
                    <a:lnTo>
                      <a:pt x="554" y="395"/>
                    </a:lnTo>
                    <a:lnTo>
                      <a:pt x="619" y="410"/>
                    </a:lnTo>
                    <a:lnTo>
                      <a:pt x="689" y="425"/>
                    </a:lnTo>
                    <a:lnTo>
                      <a:pt x="764" y="435"/>
                    </a:lnTo>
                    <a:lnTo>
                      <a:pt x="838" y="435"/>
                    </a:lnTo>
                    <a:lnTo>
                      <a:pt x="913" y="435"/>
                    </a:lnTo>
                    <a:lnTo>
                      <a:pt x="993" y="430"/>
                    </a:lnTo>
                    <a:lnTo>
                      <a:pt x="1148" y="420"/>
                    </a:lnTo>
                    <a:lnTo>
                      <a:pt x="1417" y="390"/>
                    </a:lnTo>
                    <a:lnTo>
                      <a:pt x="1577" y="365"/>
                    </a:lnTo>
                    <a:lnTo>
                      <a:pt x="1572" y="440"/>
                    </a:lnTo>
                    <a:lnTo>
                      <a:pt x="1562" y="501"/>
                    </a:lnTo>
                    <a:lnTo>
                      <a:pt x="1552" y="551"/>
                    </a:lnTo>
                    <a:lnTo>
                      <a:pt x="1532" y="591"/>
                    </a:lnTo>
                    <a:lnTo>
                      <a:pt x="1512" y="626"/>
                    </a:lnTo>
                    <a:lnTo>
                      <a:pt x="1487" y="656"/>
                    </a:lnTo>
                    <a:lnTo>
                      <a:pt x="1457" y="676"/>
                    </a:lnTo>
                    <a:lnTo>
                      <a:pt x="1422" y="696"/>
                    </a:lnTo>
                    <a:lnTo>
                      <a:pt x="1388" y="706"/>
                    </a:lnTo>
                    <a:lnTo>
                      <a:pt x="1343" y="716"/>
                    </a:lnTo>
                    <a:lnTo>
                      <a:pt x="1248" y="731"/>
                    </a:lnTo>
                    <a:lnTo>
                      <a:pt x="1133" y="741"/>
                    </a:lnTo>
                    <a:lnTo>
                      <a:pt x="1003" y="761"/>
                    </a:lnTo>
                    <a:lnTo>
                      <a:pt x="918" y="746"/>
                    </a:lnTo>
                    <a:lnTo>
                      <a:pt x="833" y="726"/>
                    </a:lnTo>
                    <a:lnTo>
                      <a:pt x="754" y="701"/>
                    </a:lnTo>
                    <a:lnTo>
                      <a:pt x="674" y="676"/>
                    </a:lnTo>
                    <a:lnTo>
                      <a:pt x="599" y="646"/>
                    </a:lnTo>
                    <a:lnTo>
                      <a:pt x="524" y="611"/>
                    </a:lnTo>
                    <a:lnTo>
                      <a:pt x="459" y="576"/>
                    </a:lnTo>
                    <a:lnTo>
                      <a:pt x="389" y="536"/>
                    </a:lnTo>
                    <a:lnTo>
                      <a:pt x="329" y="491"/>
                    </a:lnTo>
                    <a:lnTo>
                      <a:pt x="269" y="445"/>
                    </a:lnTo>
                    <a:lnTo>
                      <a:pt x="215" y="395"/>
                    </a:lnTo>
                    <a:lnTo>
                      <a:pt x="165" y="345"/>
                    </a:lnTo>
                    <a:lnTo>
                      <a:pt x="120" y="295"/>
                    </a:lnTo>
                    <a:lnTo>
                      <a:pt x="80" y="235"/>
                    </a:lnTo>
                    <a:lnTo>
                      <a:pt x="40" y="180"/>
                    </a:lnTo>
                    <a:lnTo>
                      <a:pt x="10" y="120"/>
                    </a:lnTo>
                    <a:lnTo>
                      <a:pt x="5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54" name="Freeform 133">
                <a:extLst>
                  <a:ext uri="{FF2B5EF4-FFF2-40B4-BE49-F238E27FC236}">
                    <a16:creationId xmlns:a16="http://schemas.microsoft.com/office/drawing/2014/main" id="{887C796E-2264-4B67-AFBA-E227A7B64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6" y="2208"/>
                <a:ext cx="2016" cy="583"/>
              </a:xfrm>
              <a:custGeom>
                <a:avLst/>
                <a:gdLst>
                  <a:gd name="T0" fmla="*/ 18327 w 1577"/>
                  <a:gd name="T1" fmla="*/ 2704 h 481"/>
                  <a:gd name="T2" fmla="*/ 18327 w 1577"/>
                  <a:gd name="T3" fmla="*/ 2704 h 481"/>
                  <a:gd name="T4" fmla="*/ 16931 w 1577"/>
                  <a:gd name="T5" fmla="*/ 2903 h 481"/>
                  <a:gd name="T6" fmla="*/ 15195 w 1577"/>
                  <a:gd name="T7" fmla="*/ 3081 h 481"/>
                  <a:gd name="T8" fmla="*/ 13327 w 1577"/>
                  <a:gd name="T9" fmla="*/ 3224 h 481"/>
                  <a:gd name="T10" fmla="*/ 12340 w 1577"/>
                  <a:gd name="T11" fmla="*/ 3293 h 481"/>
                  <a:gd name="T12" fmla="*/ 11275 w 1577"/>
                  <a:gd name="T13" fmla="*/ 3293 h 481"/>
                  <a:gd name="T14" fmla="*/ 11275 w 1577"/>
                  <a:gd name="T15" fmla="*/ 3293 h 481"/>
                  <a:gd name="T16" fmla="*/ 9653 w 1577"/>
                  <a:gd name="T17" fmla="*/ 3293 h 481"/>
                  <a:gd name="T18" fmla="*/ 8258 w 1577"/>
                  <a:gd name="T19" fmla="*/ 3257 h 481"/>
                  <a:gd name="T20" fmla="*/ 7040 w 1577"/>
                  <a:gd name="T21" fmla="*/ 3224 h 481"/>
                  <a:gd name="T22" fmla="*/ 5994 w 1577"/>
                  <a:gd name="T23" fmla="*/ 3157 h 481"/>
                  <a:gd name="T24" fmla="*/ 4302 w 1577"/>
                  <a:gd name="T25" fmla="*/ 2974 h 481"/>
                  <a:gd name="T26" fmla="*/ 2904 w 1577"/>
                  <a:gd name="T27" fmla="*/ 2807 h 481"/>
                  <a:gd name="T28" fmla="*/ 2904 w 1577"/>
                  <a:gd name="T29" fmla="*/ 2807 h 481"/>
                  <a:gd name="T30" fmla="*/ 2100 w 1577"/>
                  <a:gd name="T31" fmla="*/ 2322 h 481"/>
                  <a:gd name="T32" fmla="*/ 1285 w 1577"/>
                  <a:gd name="T33" fmla="*/ 1811 h 481"/>
                  <a:gd name="T34" fmla="*/ 639 w 1577"/>
                  <a:gd name="T35" fmla="*/ 1269 h 481"/>
                  <a:gd name="T36" fmla="*/ 123 w 1577"/>
                  <a:gd name="T37" fmla="*/ 686 h 481"/>
                  <a:gd name="T38" fmla="*/ 123 w 1577"/>
                  <a:gd name="T39" fmla="*/ 686 h 481"/>
                  <a:gd name="T40" fmla="*/ 59 w 1577"/>
                  <a:gd name="T41" fmla="*/ 415 h 481"/>
                  <a:gd name="T42" fmla="*/ 0 w 1577"/>
                  <a:gd name="T43" fmla="*/ 103 h 481"/>
                  <a:gd name="T44" fmla="*/ 0 w 1577"/>
                  <a:gd name="T45" fmla="*/ 103 h 481"/>
                  <a:gd name="T46" fmla="*/ 286 w 1577"/>
                  <a:gd name="T47" fmla="*/ 0 h 481"/>
                  <a:gd name="T48" fmla="*/ 286 w 1577"/>
                  <a:gd name="T49" fmla="*/ 0 h 481"/>
                  <a:gd name="T50" fmla="*/ 2149 w 1577"/>
                  <a:gd name="T51" fmla="*/ 1061 h 481"/>
                  <a:gd name="T52" fmla="*/ 3251 w 1577"/>
                  <a:gd name="T53" fmla="*/ 1646 h 481"/>
                  <a:gd name="T54" fmla="*/ 3721 w 1577"/>
                  <a:gd name="T55" fmla="*/ 1845 h 481"/>
                  <a:gd name="T56" fmla="*/ 4128 w 1577"/>
                  <a:gd name="T57" fmla="*/ 2023 h 481"/>
                  <a:gd name="T58" fmla="*/ 4128 w 1577"/>
                  <a:gd name="T59" fmla="*/ 2023 h 481"/>
                  <a:gd name="T60" fmla="*/ 4592 w 1577"/>
                  <a:gd name="T61" fmla="*/ 2156 h 481"/>
                  <a:gd name="T62" fmla="*/ 5114 w 1577"/>
                  <a:gd name="T63" fmla="*/ 2291 h 481"/>
                  <a:gd name="T64" fmla="*/ 5765 w 1577"/>
                  <a:gd name="T65" fmla="*/ 2425 h 481"/>
                  <a:gd name="T66" fmla="*/ 6456 w 1577"/>
                  <a:gd name="T67" fmla="*/ 2568 h 481"/>
                  <a:gd name="T68" fmla="*/ 7211 w 1577"/>
                  <a:gd name="T69" fmla="*/ 2673 h 481"/>
                  <a:gd name="T70" fmla="*/ 8031 w 1577"/>
                  <a:gd name="T71" fmla="*/ 2771 h 481"/>
                  <a:gd name="T72" fmla="*/ 8913 w 1577"/>
                  <a:gd name="T73" fmla="*/ 2840 h 481"/>
                  <a:gd name="T74" fmla="*/ 9764 w 1577"/>
                  <a:gd name="T75" fmla="*/ 2840 h 481"/>
                  <a:gd name="T76" fmla="*/ 9764 w 1577"/>
                  <a:gd name="T77" fmla="*/ 2840 h 481"/>
                  <a:gd name="T78" fmla="*/ 10642 w 1577"/>
                  <a:gd name="T79" fmla="*/ 2840 h 481"/>
                  <a:gd name="T80" fmla="*/ 11571 w 1577"/>
                  <a:gd name="T81" fmla="*/ 2807 h 481"/>
                  <a:gd name="T82" fmla="*/ 13391 w 1577"/>
                  <a:gd name="T83" fmla="*/ 2738 h 481"/>
                  <a:gd name="T84" fmla="*/ 16510 w 1577"/>
                  <a:gd name="T85" fmla="*/ 2530 h 481"/>
                  <a:gd name="T86" fmla="*/ 16510 w 1577"/>
                  <a:gd name="T87" fmla="*/ 2530 h 481"/>
                  <a:gd name="T88" fmla="*/ 18380 w 1577"/>
                  <a:gd name="T89" fmla="*/ 2361 h 481"/>
                  <a:gd name="T90" fmla="*/ 18380 w 1577"/>
                  <a:gd name="T91" fmla="*/ 2361 h 481"/>
                  <a:gd name="T92" fmla="*/ 18327 w 1577"/>
                  <a:gd name="T93" fmla="*/ 2704 h 481"/>
                  <a:gd name="T94" fmla="*/ 18327 w 1577"/>
                  <a:gd name="T95" fmla="*/ 2704 h 48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577"/>
                  <a:gd name="T145" fmla="*/ 0 h 481"/>
                  <a:gd name="T146" fmla="*/ 1577 w 1577"/>
                  <a:gd name="T147" fmla="*/ 481 h 481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577" h="481">
                    <a:moveTo>
                      <a:pt x="1572" y="395"/>
                    </a:moveTo>
                    <a:lnTo>
                      <a:pt x="1572" y="395"/>
                    </a:lnTo>
                    <a:lnTo>
                      <a:pt x="1452" y="425"/>
                    </a:lnTo>
                    <a:lnTo>
                      <a:pt x="1303" y="450"/>
                    </a:lnTo>
                    <a:lnTo>
                      <a:pt x="1143" y="471"/>
                    </a:lnTo>
                    <a:lnTo>
                      <a:pt x="1058" y="481"/>
                    </a:lnTo>
                    <a:lnTo>
                      <a:pt x="968" y="481"/>
                    </a:lnTo>
                    <a:lnTo>
                      <a:pt x="828" y="481"/>
                    </a:lnTo>
                    <a:lnTo>
                      <a:pt x="709" y="476"/>
                    </a:lnTo>
                    <a:lnTo>
                      <a:pt x="604" y="471"/>
                    </a:lnTo>
                    <a:lnTo>
                      <a:pt x="514" y="461"/>
                    </a:lnTo>
                    <a:lnTo>
                      <a:pt x="369" y="435"/>
                    </a:lnTo>
                    <a:lnTo>
                      <a:pt x="249" y="410"/>
                    </a:lnTo>
                    <a:lnTo>
                      <a:pt x="180" y="340"/>
                    </a:lnTo>
                    <a:lnTo>
                      <a:pt x="110" y="265"/>
                    </a:lnTo>
                    <a:lnTo>
                      <a:pt x="55" y="185"/>
                    </a:lnTo>
                    <a:lnTo>
                      <a:pt x="10" y="100"/>
                    </a:lnTo>
                    <a:lnTo>
                      <a:pt x="5" y="60"/>
                    </a:lnTo>
                    <a:lnTo>
                      <a:pt x="0" y="15"/>
                    </a:lnTo>
                    <a:lnTo>
                      <a:pt x="25" y="0"/>
                    </a:lnTo>
                    <a:lnTo>
                      <a:pt x="185" y="155"/>
                    </a:lnTo>
                    <a:lnTo>
                      <a:pt x="279" y="240"/>
                    </a:lnTo>
                    <a:lnTo>
                      <a:pt x="319" y="270"/>
                    </a:lnTo>
                    <a:lnTo>
                      <a:pt x="354" y="295"/>
                    </a:lnTo>
                    <a:lnTo>
                      <a:pt x="394" y="315"/>
                    </a:lnTo>
                    <a:lnTo>
                      <a:pt x="439" y="335"/>
                    </a:lnTo>
                    <a:lnTo>
                      <a:pt x="494" y="355"/>
                    </a:lnTo>
                    <a:lnTo>
                      <a:pt x="554" y="375"/>
                    </a:lnTo>
                    <a:lnTo>
                      <a:pt x="619" y="390"/>
                    </a:lnTo>
                    <a:lnTo>
                      <a:pt x="689" y="405"/>
                    </a:lnTo>
                    <a:lnTo>
                      <a:pt x="764" y="415"/>
                    </a:lnTo>
                    <a:lnTo>
                      <a:pt x="838" y="415"/>
                    </a:lnTo>
                    <a:lnTo>
                      <a:pt x="913" y="415"/>
                    </a:lnTo>
                    <a:lnTo>
                      <a:pt x="993" y="410"/>
                    </a:lnTo>
                    <a:lnTo>
                      <a:pt x="1148" y="400"/>
                    </a:lnTo>
                    <a:lnTo>
                      <a:pt x="1417" y="370"/>
                    </a:lnTo>
                    <a:lnTo>
                      <a:pt x="1577" y="345"/>
                    </a:lnTo>
                    <a:lnTo>
                      <a:pt x="1572" y="395"/>
                    </a:lnTo>
                    <a:close/>
                  </a:path>
                </a:pathLst>
              </a:custGeom>
              <a:solidFill>
                <a:srgbClr val="214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55" name="Freeform 134">
                <a:extLst>
                  <a:ext uri="{FF2B5EF4-FFF2-40B4-BE49-F238E27FC236}">
                    <a16:creationId xmlns:a16="http://schemas.microsoft.com/office/drawing/2014/main" id="{C79946AD-3EB4-47D5-A51F-1DB8E63368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4" y="1952"/>
                <a:ext cx="2041" cy="777"/>
              </a:xfrm>
              <a:custGeom>
                <a:avLst/>
                <a:gdLst>
                  <a:gd name="T0" fmla="*/ 1862 w 1597"/>
                  <a:gd name="T1" fmla="*/ 926 h 641"/>
                  <a:gd name="T2" fmla="*/ 1862 w 1597"/>
                  <a:gd name="T3" fmla="*/ 926 h 641"/>
                  <a:gd name="T4" fmla="*/ 3245 w 1597"/>
                  <a:gd name="T5" fmla="*/ 1649 h 641"/>
                  <a:gd name="T6" fmla="*/ 4110 w 1597"/>
                  <a:gd name="T7" fmla="*/ 2097 h 641"/>
                  <a:gd name="T8" fmla="*/ 5046 w 1597"/>
                  <a:gd name="T9" fmla="*/ 2576 h 641"/>
                  <a:gd name="T10" fmla="*/ 6028 w 1597"/>
                  <a:gd name="T11" fmla="*/ 2989 h 641"/>
                  <a:gd name="T12" fmla="*/ 7025 w 1597"/>
                  <a:gd name="T13" fmla="*/ 3359 h 641"/>
                  <a:gd name="T14" fmla="*/ 7487 w 1597"/>
                  <a:gd name="T15" fmla="*/ 3496 h 641"/>
                  <a:gd name="T16" fmla="*/ 7951 w 1597"/>
                  <a:gd name="T17" fmla="*/ 3643 h 641"/>
                  <a:gd name="T18" fmla="*/ 8414 w 1597"/>
                  <a:gd name="T19" fmla="*/ 3710 h 641"/>
                  <a:gd name="T20" fmla="*/ 8829 w 1597"/>
                  <a:gd name="T21" fmla="*/ 3737 h 641"/>
                  <a:gd name="T22" fmla="*/ 8829 w 1597"/>
                  <a:gd name="T23" fmla="*/ 3737 h 641"/>
                  <a:gd name="T24" fmla="*/ 10732 w 1597"/>
                  <a:gd name="T25" fmla="*/ 3809 h 641"/>
                  <a:gd name="T26" fmla="*/ 12300 w 1597"/>
                  <a:gd name="T27" fmla="*/ 3809 h 641"/>
                  <a:gd name="T28" fmla="*/ 13700 w 1597"/>
                  <a:gd name="T29" fmla="*/ 3775 h 641"/>
                  <a:gd name="T30" fmla="*/ 15145 w 1597"/>
                  <a:gd name="T31" fmla="*/ 3710 h 641"/>
                  <a:gd name="T32" fmla="*/ 15145 w 1597"/>
                  <a:gd name="T33" fmla="*/ 3710 h 641"/>
                  <a:gd name="T34" fmla="*/ 18561 w 1597"/>
                  <a:gd name="T35" fmla="*/ 3603 h 641"/>
                  <a:gd name="T36" fmla="*/ 18561 w 1597"/>
                  <a:gd name="T37" fmla="*/ 3603 h 641"/>
                  <a:gd name="T38" fmla="*/ 18223 w 1597"/>
                  <a:gd name="T39" fmla="*/ 3878 h 641"/>
                  <a:gd name="T40" fmla="*/ 18223 w 1597"/>
                  <a:gd name="T41" fmla="*/ 3878 h 641"/>
                  <a:gd name="T42" fmla="*/ 16302 w 1597"/>
                  <a:gd name="T43" fmla="*/ 4046 h 641"/>
                  <a:gd name="T44" fmla="*/ 14102 w 1597"/>
                  <a:gd name="T45" fmla="*/ 4257 h 641"/>
                  <a:gd name="T46" fmla="*/ 12935 w 1597"/>
                  <a:gd name="T47" fmla="*/ 4321 h 641"/>
                  <a:gd name="T48" fmla="*/ 11833 w 1597"/>
                  <a:gd name="T49" fmla="*/ 4355 h 641"/>
                  <a:gd name="T50" fmla="*/ 10788 w 1597"/>
                  <a:gd name="T51" fmla="*/ 4392 h 641"/>
                  <a:gd name="T52" fmla="*/ 9857 w 1597"/>
                  <a:gd name="T53" fmla="*/ 4355 h 641"/>
                  <a:gd name="T54" fmla="*/ 9857 w 1597"/>
                  <a:gd name="T55" fmla="*/ 4355 h 641"/>
                  <a:gd name="T56" fmla="*/ 8648 w 1597"/>
                  <a:gd name="T57" fmla="*/ 4291 h 641"/>
                  <a:gd name="T58" fmla="*/ 7533 w 1597"/>
                  <a:gd name="T59" fmla="*/ 4220 h 641"/>
                  <a:gd name="T60" fmla="*/ 6610 w 1597"/>
                  <a:gd name="T61" fmla="*/ 4154 h 641"/>
                  <a:gd name="T62" fmla="*/ 5803 w 1597"/>
                  <a:gd name="T63" fmla="*/ 4018 h 641"/>
                  <a:gd name="T64" fmla="*/ 5046 w 1597"/>
                  <a:gd name="T65" fmla="*/ 3878 h 641"/>
                  <a:gd name="T66" fmla="*/ 4347 w 1597"/>
                  <a:gd name="T67" fmla="*/ 3710 h 641"/>
                  <a:gd name="T68" fmla="*/ 3708 w 1597"/>
                  <a:gd name="T69" fmla="*/ 3467 h 641"/>
                  <a:gd name="T70" fmla="*/ 3069 w 1597"/>
                  <a:gd name="T71" fmla="*/ 3192 h 641"/>
                  <a:gd name="T72" fmla="*/ 3069 w 1597"/>
                  <a:gd name="T73" fmla="*/ 3192 h 641"/>
                  <a:gd name="T74" fmla="*/ 2381 w 1597"/>
                  <a:gd name="T75" fmla="*/ 2881 h 641"/>
                  <a:gd name="T76" fmla="*/ 1508 w 1597"/>
                  <a:gd name="T77" fmla="*/ 2479 h 641"/>
                  <a:gd name="T78" fmla="*/ 1103 w 1597"/>
                  <a:gd name="T79" fmla="*/ 2232 h 641"/>
                  <a:gd name="T80" fmla="*/ 698 w 1597"/>
                  <a:gd name="T81" fmla="*/ 1995 h 641"/>
                  <a:gd name="T82" fmla="*/ 354 w 1597"/>
                  <a:gd name="T83" fmla="*/ 1753 h 641"/>
                  <a:gd name="T84" fmla="*/ 173 w 1597"/>
                  <a:gd name="T85" fmla="*/ 1544 h 641"/>
                  <a:gd name="T86" fmla="*/ 173 w 1597"/>
                  <a:gd name="T87" fmla="*/ 1544 h 641"/>
                  <a:gd name="T88" fmla="*/ 59 w 1597"/>
                  <a:gd name="T89" fmla="*/ 1310 h 641"/>
                  <a:gd name="T90" fmla="*/ 0 w 1597"/>
                  <a:gd name="T91" fmla="*/ 1032 h 641"/>
                  <a:gd name="T92" fmla="*/ 0 w 1597"/>
                  <a:gd name="T93" fmla="*/ 782 h 641"/>
                  <a:gd name="T94" fmla="*/ 59 w 1597"/>
                  <a:gd name="T95" fmla="*/ 582 h 641"/>
                  <a:gd name="T96" fmla="*/ 59 w 1597"/>
                  <a:gd name="T97" fmla="*/ 582 h 641"/>
                  <a:gd name="T98" fmla="*/ 123 w 1597"/>
                  <a:gd name="T99" fmla="*/ 415 h 641"/>
                  <a:gd name="T100" fmla="*/ 286 w 1597"/>
                  <a:gd name="T101" fmla="*/ 312 h 641"/>
                  <a:gd name="T102" fmla="*/ 585 w 1597"/>
                  <a:gd name="T103" fmla="*/ 204 h 641"/>
                  <a:gd name="T104" fmla="*/ 813 w 1597"/>
                  <a:gd name="T105" fmla="*/ 133 h 641"/>
                  <a:gd name="T106" fmla="*/ 1284 w 1597"/>
                  <a:gd name="T107" fmla="*/ 33 h 641"/>
                  <a:gd name="T108" fmla="*/ 1508 w 1597"/>
                  <a:gd name="T109" fmla="*/ 0 h 641"/>
                  <a:gd name="T110" fmla="*/ 1508 w 1597"/>
                  <a:gd name="T111" fmla="*/ 0 h 641"/>
                  <a:gd name="T112" fmla="*/ 1394 w 1597"/>
                  <a:gd name="T113" fmla="*/ 312 h 641"/>
                  <a:gd name="T114" fmla="*/ 1394 w 1597"/>
                  <a:gd name="T115" fmla="*/ 510 h 641"/>
                  <a:gd name="T116" fmla="*/ 1394 w 1597"/>
                  <a:gd name="T117" fmla="*/ 615 h 641"/>
                  <a:gd name="T118" fmla="*/ 1508 w 1597"/>
                  <a:gd name="T119" fmla="*/ 720 h 641"/>
                  <a:gd name="T120" fmla="*/ 1629 w 1597"/>
                  <a:gd name="T121" fmla="*/ 817 h 641"/>
                  <a:gd name="T122" fmla="*/ 1862 w 1597"/>
                  <a:gd name="T123" fmla="*/ 926 h 641"/>
                  <a:gd name="T124" fmla="*/ 1862 w 1597"/>
                  <a:gd name="T125" fmla="*/ 926 h 64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597"/>
                  <a:gd name="T190" fmla="*/ 0 h 641"/>
                  <a:gd name="T191" fmla="*/ 1597 w 1597"/>
                  <a:gd name="T192" fmla="*/ 641 h 64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597" h="641">
                    <a:moveTo>
                      <a:pt x="160" y="135"/>
                    </a:moveTo>
                    <a:lnTo>
                      <a:pt x="160" y="135"/>
                    </a:lnTo>
                    <a:lnTo>
                      <a:pt x="279" y="241"/>
                    </a:lnTo>
                    <a:lnTo>
                      <a:pt x="354" y="306"/>
                    </a:lnTo>
                    <a:lnTo>
                      <a:pt x="434" y="376"/>
                    </a:lnTo>
                    <a:lnTo>
                      <a:pt x="519" y="436"/>
                    </a:lnTo>
                    <a:lnTo>
                      <a:pt x="604" y="491"/>
                    </a:lnTo>
                    <a:lnTo>
                      <a:pt x="644" y="511"/>
                    </a:lnTo>
                    <a:lnTo>
                      <a:pt x="684" y="531"/>
                    </a:lnTo>
                    <a:lnTo>
                      <a:pt x="724" y="541"/>
                    </a:lnTo>
                    <a:lnTo>
                      <a:pt x="759" y="546"/>
                    </a:lnTo>
                    <a:lnTo>
                      <a:pt x="923" y="556"/>
                    </a:lnTo>
                    <a:lnTo>
                      <a:pt x="1058" y="556"/>
                    </a:lnTo>
                    <a:lnTo>
                      <a:pt x="1178" y="551"/>
                    </a:lnTo>
                    <a:lnTo>
                      <a:pt x="1303" y="541"/>
                    </a:lnTo>
                    <a:lnTo>
                      <a:pt x="1597" y="526"/>
                    </a:lnTo>
                    <a:lnTo>
                      <a:pt x="1567" y="566"/>
                    </a:lnTo>
                    <a:lnTo>
                      <a:pt x="1403" y="591"/>
                    </a:lnTo>
                    <a:lnTo>
                      <a:pt x="1213" y="621"/>
                    </a:lnTo>
                    <a:lnTo>
                      <a:pt x="1113" y="631"/>
                    </a:lnTo>
                    <a:lnTo>
                      <a:pt x="1018" y="636"/>
                    </a:lnTo>
                    <a:lnTo>
                      <a:pt x="928" y="641"/>
                    </a:lnTo>
                    <a:lnTo>
                      <a:pt x="848" y="636"/>
                    </a:lnTo>
                    <a:lnTo>
                      <a:pt x="744" y="626"/>
                    </a:lnTo>
                    <a:lnTo>
                      <a:pt x="649" y="616"/>
                    </a:lnTo>
                    <a:lnTo>
                      <a:pt x="569" y="606"/>
                    </a:lnTo>
                    <a:lnTo>
                      <a:pt x="499" y="586"/>
                    </a:lnTo>
                    <a:lnTo>
                      <a:pt x="434" y="566"/>
                    </a:lnTo>
                    <a:lnTo>
                      <a:pt x="374" y="541"/>
                    </a:lnTo>
                    <a:lnTo>
                      <a:pt x="319" y="506"/>
                    </a:lnTo>
                    <a:lnTo>
                      <a:pt x="264" y="466"/>
                    </a:lnTo>
                    <a:lnTo>
                      <a:pt x="205" y="421"/>
                    </a:lnTo>
                    <a:lnTo>
                      <a:pt x="130" y="361"/>
                    </a:lnTo>
                    <a:lnTo>
                      <a:pt x="95" y="326"/>
                    </a:lnTo>
                    <a:lnTo>
                      <a:pt x="60" y="291"/>
                    </a:lnTo>
                    <a:lnTo>
                      <a:pt x="30" y="256"/>
                    </a:lnTo>
                    <a:lnTo>
                      <a:pt x="15" y="226"/>
                    </a:lnTo>
                    <a:lnTo>
                      <a:pt x="5" y="191"/>
                    </a:lnTo>
                    <a:lnTo>
                      <a:pt x="0" y="150"/>
                    </a:lnTo>
                    <a:lnTo>
                      <a:pt x="0" y="115"/>
                    </a:lnTo>
                    <a:lnTo>
                      <a:pt x="5" y="85"/>
                    </a:lnTo>
                    <a:lnTo>
                      <a:pt x="10" y="60"/>
                    </a:lnTo>
                    <a:lnTo>
                      <a:pt x="25" y="45"/>
                    </a:lnTo>
                    <a:lnTo>
                      <a:pt x="50" y="30"/>
                    </a:lnTo>
                    <a:lnTo>
                      <a:pt x="70" y="20"/>
                    </a:lnTo>
                    <a:lnTo>
                      <a:pt x="110" y="5"/>
                    </a:lnTo>
                    <a:lnTo>
                      <a:pt x="130" y="0"/>
                    </a:lnTo>
                    <a:lnTo>
                      <a:pt x="120" y="45"/>
                    </a:lnTo>
                    <a:lnTo>
                      <a:pt x="120" y="75"/>
                    </a:lnTo>
                    <a:lnTo>
                      <a:pt x="120" y="90"/>
                    </a:lnTo>
                    <a:lnTo>
                      <a:pt x="130" y="105"/>
                    </a:lnTo>
                    <a:lnTo>
                      <a:pt x="140" y="120"/>
                    </a:lnTo>
                    <a:lnTo>
                      <a:pt x="160" y="135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56" name="Freeform 135">
                <a:extLst>
                  <a:ext uri="{FF2B5EF4-FFF2-40B4-BE49-F238E27FC236}">
                    <a16:creationId xmlns:a16="http://schemas.microsoft.com/office/drawing/2014/main" id="{59386DFE-83B4-4F3C-8B31-8CEC173847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6" y="2263"/>
                <a:ext cx="1964" cy="466"/>
              </a:xfrm>
              <a:custGeom>
                <a:avLst/>
                <a:gdLst>
                  <a:gd name="T0" fmla="*/ 0 w 1537"/>
                  <a:gd name="T1" fmla="*/ 0 h 385"/>
                  <a:gd name="T2" fmla="*/ 0 w 1537"/>
                  <a:gd name="T3" fmla="*/ 0 h 385"/>
                  <a:gd name="T4" fmla="*/ 1457 w 1537"/>
                  <a:gd name="T5" fmla="*/ 706 h 385"/>
                  <a:gd name="T6" fmla="*/ 2590 w 1537"/>
                  <a:gd name="T7" fmla="*/ 1282 h 385"/>
                  <a:gd name="T8" fmla="*/ 3178 w 1537"/>
                  <a:gd name="T9" fmla="*/ 1517 h 385"/>
                  <a:gd name="T10" fmla="*/ 3639 w 1537"/>
                  <a:gd name="T11" fmla="*/ 1691 h 385"/>
                  <a:gd name="T12" fmla="*/ 3639 w 1537"/>
                  <a:gd name="T13" fmla="*/ 1691 h 385"/>
                  <a:gd name="T14" fmla="*/ 4108 w 1537"/>
                  <a:gd name="T15" fmla="*/ 1824 h 385"/>
                  <a:gd name="T16" fmla="*/ 4633 w 1537"/>
                  <a:gd name="T17" fmla="*/ 1956 h 385"/>
                  <a:gd name="T18" fmla="*/ 5267 w 1537"/>
                  <a:gd name="T19" fmla="*/ 2094 h 385"/>
                  <a:gd name="T20" fmla="*/ 5970 w 1537"/>
                  <a:gd name="T21" fmla="*/ 2226 h 385"/>
                  <a:gd name="T22" fmla="*/ 6724 w 1537"/>
                  <a:gd name="T23" fmla="*/ 2330 h 385"/>
                  <a:gd name="T24" fmla="*/ 7525 w 1537"/>
                  <a:gd name="T25" fmla="*/ 2430 h 385"/>
                  <a:gd name="T26" fmla="*/ 8398 w 1537"/>
                  <a:gd name="T27" fmla="*/ 2497 h 385"/>
                  <a:gd name="T28" fmla="*/ 9262 w 1537"/>
                  <a:gd name="T29" fmla="*/ 2497 h 385"/>
                  <a:gd name="T30" fmla="*/ 9262 w 1537"/>
                  <a:gd name="T31" fmla="*/ 2497 h 385"/>
                  <a:gd name="T32" fmla="*/ 10133 w 1537"/>
                  <a:gd name="T33" fmla="*/ 2497 h 385"/>
                  <a:gd name="T34" fmla="*/ 11057 w 1537"/>
                  <a:gd name="T35" fmla="*/ 2467 h 385"/>
                  <a:gd name="T36" fmla="*/ 12860 w 1537"/>
                  <a:gd name="T37" fmla="*/ 2394 h 385"/>
                  <a:gd name="T38" fmla="*/ 15987 w 1537"/>
                  <a:gd name="T39" fmla="*/ 2193 h 385"/>
                  <a:gd name="T40" fmla="*/ 15987 w 1537"/>
                  <a:gd name="T41" fmla="*/ 2193 h 385"/>
                  <a:gd name="T42" fmla="*/ 17838 w 1537"/>
                  <a:gd name="T43" fmla="*/ 2021 h 385"/>
                  <a:gd name="T44" fmla="*/ 17722 w 1537"/>
                  <a:gd name="T45" fmla="*/ 2094 h 385"/>
                  <a:gd name="T46" fmla="*/ 17722 w 1537"/>
                  <a:gd name="T47" fmla="*/ 2094 h 385"/>
                  <a:gd name="T48" fmla="*/ 15822 w 1537"/>
                  <a:gd name="T49" fmla="*/ 2257 h 385"/>
                  <a:gd name="T50" fmla="*/ 13614 w 1537"/>
                  <a:gd name="T51" fmla="*/ 2467 h 385"/>
                  <a:gd name="T52" fmla="*/ 12456 w 1537"/>
                  <a:gd name="T53" fmla="*/ 2535 h 385"/>
                  <a:gd name="T54" fmla="*/ 11355 w 1537"/>
                  <a:gd name="T55" fmla="*/ 2568 h 385"/>
                  <a:gd name="T56" fmla="*/ 10309 w 1537"/>
                  <a:gd name="T57" fmla="*/ 2602 h 385"/>
                  <a:gd name="T58" fmla="*/ 9373 w 1537"/>
                  <a:gd name="T59" fmla="*/ 2568 h 385"/>
                  <a:gd name="T60" fmla="*/ 9373 w 1537"/>
                  <a:gd name="T61" fmla="*/ 2568 h 385"/>
                  <a:gd name="T62" fmla="*/ 8169 w 1537"/>
                  <a:gd name="T63" fmla="*/ 2497 h 385"/>
                  <a:gd name="T64" fmla="*/ 7065 w 1537"/>
                  <a:gd name="T65" fmla="*/ 2430 h 385"/>
                  <a:gd name="T66" fmla="*/ 6142 w 1537"/>
                  <a:gd name="T67" fmla="*/ 2363 h 385"/>
                  <a:gd name="T68" fmla="*/ 5330 w 1537"/>
                  <a:gd name="T69" fmla="*/ 2226 h 385"/>
                  <a:gd name="T70" fmla="*/ 4572 w 1537"/>
                  <a:gd name="T71" fmla="*/ 2094 h 385"/>
                  <a:gd name="T72" fmla="*/ 3885 w 1537"/>
                  <a:gd name="T73" fmla="*/ 1925 h 385"/>
                  <a:gd name="T74" fmla="*/ 3243 w 1537"/>
                  <a:gd name="T75" fmla="*/ 1691 h 385"/>
                  <a:gd name="T76" fmla="*/ 2590 w 1537"/>
                  <a:gd name="T77" fmla="*/ 1416 h 385"/>
                  <a:gd name="T78" fmla="*/ 2590 w 1537"/>
                  <a:gd name="T79" fmla="*/ 1416 h 385"/>
                  <a:gd name="T80" fmla="*/ 1389 w 1537"/>
                  <a:gd name="T81" fmla="*/ 875 h 385"/>
                  <a:gd name="T82" fmla="*/ 636 w 1537"/>
                  <a:gd name="T83" fmla="*/ 507 h 385"/>
                  <a:gd name="T84" fmla="*/ 286 w 1537"/>
                  <a:gd name="T85" fmla="*/ 300 h 385"/>
                  <a:gd name="T86" fmla="*/ 59 w 1537"/>
                  <a:gd name="T87" fmla="*/ 103 h 385"/>
                  <a:gd name="T88" fmla="*/ 59 w 1537"/>
                  <a:gd name="T89" fmla="*/ 103 h 385"/>
                  <a:gd name="T90" fmla="*/ 0 w 1537"/>
                  <a:gd name="T91" fmla="*/ 0 h 385"/>
                  <a:gd name="T92" fmla="*/ 0 w 1537"/>
                  <a:gd name="T93" fmla="*/ 0 h 38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537"/>
                  <a:gd name="T142" fmla="*/ 0 h 385"/>
                  <a:gd name="T143" fmla="*/ 1537 w 1537"/>
                  <a:gd name="T144" fmla="*/ 385 h 38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537" h="385">
                    <a:moveTo>
                      <a:pt x="0" y="0"/>
                    </a:moveTo>
                    <a:lnTo>
                      <a:pt x="0" y="0"/>
                    </a:lnTo>
                    <a:lnTo>
                      <a:pt x="125" y="105"/>
                    </a:lnTo>
                    <a:lnTo>
                      <a:pt x="224" y="190"/>
                    </a:lnTo>
                    <a:lnTo>
                      <a:pt x="274" y="225"/>
                    </a:lnTo>
                    <a:lnTo>
                      <a:pt x="314" y="250"/>
                    </a:lnTo>
                    <a:lnTo>
                      <a:pt x="354" y="270"/>
                    </a:lnTo>
                    <a:lnTo>
                      <a:pt x="399" y="290"/>
                    </a:lnTo>
                    <a:lnTo>
                      <a:pt x="454" y="310"/>
                    </a:lnTo>
                    <a:lnTo>
                      <a:pt x="514" y="330"/>
                    </a:lnTo>
                    <a:lnTo>
                      <a:pt x="579" y="345"/>
                    </a:lnTo>
                    <a:lnTo>
                      <a:pt x="649" y="360"/>
                    </a:lnTo>
                    <a:lnTo>
                      <a:pt x="724" y="370"/>
                    </a:lnTo>
                    <a:lnTo>
                      <a:pt x="798" y="370"/>
                    </a:lnTo>
                    <a:lnTo>
                      <a:pt x="873" y="370"/>
                    </a:lnTo>
                    <a:lnTo>
                      <a:pt x="953" y="365"/>
                    </a:lnTo>
                    <a:lnTo>
                      <a:pt x="1108" y="355"/>
                    </a:lnTo>
                    <a:lnTo>
                      <a:pt x="1377" y="325"/>
                    </a:lnTo>
                    <a:lnTo>
                      <a:pt x="1537" y="300"/>
                    </a:lnTo>
                    <a:lnTo>
                      <a:pt x="1527" y="310"/>
                    </a:lnTo>
                    <a:lnTo>
                      <a:pt x="1363" y="335"/>
                    </a:lnTo>
                    <a:lnTo>
                      <a:pt x="1173" y="365"/>
                    </a:lnTo>
                    <a:lnTo>
                      <a:pt x="1073" y="375"/>
                    </a:lnTo>
                    <a:lnTo>
                      <a:pt x="978" y="380"/>
                    </a:lnTo>
                    <a:lnTo>
                      <a:pt x="888" y="385"/>
                    </a:lnTo>
                    <a:lnTo>
                      <a:pt x="808" y="380"/>
                    </a:lnTo>
                    <a:lnTo>
                      <a:pt x="704" y="370"/>
                    </a:lnTo>
                    <a:lnTo>
                      <a:pt x="609" y="360"/>
                    </a:lnTo>
                    <a:lnTo>
                      <a:pt x="529" y="350"/>
                    </a:lnTo>
                    <a:lnTo>
                      <a:pt x="459" y="330"/>
                    </a:lnTo>
                    <a:lnTo>
                      <a:pt x="394" y="310"/>
                    </a:lnTo>
                    <a:lnTo>
                      <a:pt x="334" y="285"/>
                    </a:lnTo>
                    <a:lnTo>
                      <a:pt x="279" y="250"/>
                    </a:lnTo>
                    <a:lnTo>
                      <a:pt x="224" y="210"/>
                    </a:lnTo>
                    <a:lnTo>
                      <a:pt x="120" y="130"/>
                    </a:lnTo>
                    <a:lnTo>
                      <a:pt x="55" y="75"/>
                    </a:lnTo>
                    <a:lnTo>
                      <a:pt x="25" y="45"/>
                    </a:lnTo>
                    <a:lnTo>
                      <a:pt x="5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E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57" name="Freeform 136">
                <a:extLst>
                  <a:ext uri="{FF2B5EF4-FFF2-40B4-BE49-F238E27FC236}">
                    <a16:creationId xmlns:a16="http://schemas.microsoft.com/office/drawing/2014/main" id="{06CDC0EB-CDEA-4FE9-960C-3B40DCDAFD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2" y="2329"/>
                <a:ext cx="803" cy="370"/>
              </a:xfrm>
              <a:custGeom>
                <a:avLst/>
                <a:gdLst>
                  <a:gd name="T0" fmla="*/ 123 w 629"/>
                  <a:gd name="T1" fmla="*/ 278 h 305"/>
                  <a:gd name="T2" fmla="*/ 123 w 629"/>
                  <a:gd name="T3" fmla="*/ 278 h 305"/>
                  <a:gd name="T4" fmla="*/ 346 w 629"/>
                  <a:gd name="T5" fmla="*/ 378 h 305"/>
                  <a:gd name="T6" fmla="*/ 844 w 629"/>
                  <a:gd name="T7" fmla="*/ 656 h 305"/>
                  <a:gd name="T8" fmla="*/ 1657 w 629"/>
                  <a:gd name="T9" fmla="*/ 1036 h 305"/>
                  <a:gd name="T10" fmla="*/ 2115 w 629"/>
                  <a:gd name="T11" fmla="*/ 1207 h 305"/>
                  <a:gd name="T12" fmla="*/ 2632 w 629"/>
                  <a:gd name="T13" fmla="*/ 1416 h 305"/>
                  <a:gd name="T14" fmla="*/ 2632 w 629"/>
                  <a:gd name="T15" fmla="*/ 1416 h 305"/>
                  <a:gd name="T16" fmla="*/ 3204 w 629"/>
                  <a:gd name="T17" fmla="*/ 1555 h 305"/>
                  <a:gd name="T18" fmla="*/ 3729 w 629"/>
                  <a:gd name="T19" fmla="*/ 1690 h 305"/>
                  <a:gd name="T20" fmla="*/ 4293 w 629"/>
                  <a:gd name="T21" fmla="*/ 1791 h 305"/>
                  <a:gd name="T22" fmla="*/ 4874 w 629"/>
                  <a:gd name="T23" fmla="*/ 1869 h 305"/>
                  <a:gd name="T24" fmla="*/ 6078 w 629"/>
                  <a:gd name="T25" fmla="*/ 2002 h 305"/>
                  <a:gd name="T26" fmla="*/ 7233 w 629"/>
                  <a:gd name="T27" fmla="*/ 2106 h 305"/>
                  <a:gd name="T28" fmla="*/ 7233 w 629"/>
                  <a:gd name="T29" fmla="*/ 2106 h 305"/>
                  <a:gd name="T30" fmla="*/ 6830 w 629"/>
                  <a:gd name="T31" fmla="*/ 2072 h 305"/>
                  <a:gd name="T32" fmla="*/ 5857 w 629"/>
                  <a:gd name="T33" fmla="*/ 1973 h 305"/>
                  <a:gd name="T34" fmla="*/ 5160 w 629"/>
                  <a:gd name="T35" fmla="*/ 1869 h 305"/>
                  <a:gd name="T36" fmla="*/ 4473 w 629"/>
                  <a:gd name="T37" fmla="*/ 1725 h 305"/>
                  <a:gd name="T38" fmla="*/ 3675 w 629"/>
                  <a:gd name="T39" fmla="*/ 1521 h 305"/>
                  <a:gd name="T40" fmla="*/ 2921 w 629"/>
                  <a:gd name="T41" fmla="*/ 1237 h 305"/>
                  <a:gd name="T42" fmla="*/ 2921 w 629"/>
                  <a:gd name="T43" fmla="*/ 1237 h 305"/>
                  <a:gd name="T44" fmla="*/ 2239 w 629"/>
                  <a:gd name="T45" fmla="*/ 966 h 305"/>
                  <a:gd name="T46" fmla="*/ 1716 w 629"/>
                  <a:gd name="T47" fmla="*/ 689 h 305"/>
                  <a:gd name="T48" fmla="*/ 844 w 629"/>
                  <a:gd name="T49" fmla="*/ 278 h 305"/>
                  <a:gd name="T50" fmla="*/ 346 w 629"/>
                  <a:gd name="T51" fmla="*/ 33 h 305"/>
                  <a:gd name="T52" fmla="*/ 172 w 629"/>
                  <a:gd name="T53" fmla="*/ 0 h 305"/>
                  <a:gd name="T54" fmla="*/ 59 w 629"/>
                  <a:gd name="T55" fmla="*/ 0 h 305"/>
                  <a:gd name="T56" fmla="*/ 59 w 629"/>
                  <a:gd name="T57" fmla="*/ 0 h 305"/>
                  <a:gd name="T58" fmla="*/ 0 w 629"/>
                  <a:gd name="T59" fmla="*/ 72 h 305"/>
                  <a:gd name="T60" fmla="*/ 0 w 629"/>
                  <a:gd name="T61" fmla="*/ 106 h 305"/>
                  <a:gd name="T62" fmla="*/ 0 w 629"/>
                  <a:gd name="T63" fmla="*/ 206 h 305"/>
                  <a:gd name="T64" fmla="*/ 123 w 629"/>
                  <a:gd name="T65" fmla="*/ 278 h 305"/>
                  <a:gd name="T66" fmla="*/ 123 w 629"/>
                  <a:gd name="T67" fmla="*/ 278 h 30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29"/>
                  <a:gd name="T103" fmla="*/ 0 h 305"/>
                  <a:gd name="T104" fmla="*/ 629 w 629"/>
                  <a:gd name="T105" fmla="*/ 305 h 30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29" h="305">
                    <a:moveTo>
                      <a:pt x="10" y="40"/>
                    </a:moveTo>
                    <a:lnTo>
                      <a:pt x="10" y="40"/>
                    </a:lnTo>
                    <a:lnTo>
                      <a:pt x="30" y="55"/>
                    </a:lnTo>
                    <a:lnTo>
                      <a:pt x="74" y="95"/>
                    </a:lnTo>
                    <a:lnTo>
                      <a:pt x="144" y="150"/>
                    </a:lnTo>
                    <a:lnTo>
                      <a:pt x="184" y="175"/>
                    </a:lnTo>
                    <a:lnTo>
                      <a:pt x="229" y="205"/>
                    </a:lnTo>
                    <a:lnTo>
                      <a:pt x="279" y="225"/>
                    </a:lnTo>
                    <a:lnTo>
                      <a:pt x="324" y="245"/>
                    </a:lnTo>
                    <a:lnTo>
                      <a:pt x="374" y="260"/>
                    </a:lnTo>
                    <a:lnTo>
                      <a:pt x="424" y="270"/>
                    </a:lnTo>
                    <a:lnTo>
                      <a:pt x="529" y="290"/>
                    </a:lnTo>
                    <a:lnTo>
                      <a:pt x="629" y="305"/>
                    </a:lnTo>
                    <a:lnTo>
                      <a:pt x="594" y="300"/>
                    </a:lnTo>
                    <a:lnTo>
                      <a:pt x="509" y="285"/>
                    </a:lnTo>
                    <a:lnTo>
                      <a:pt x="449" y="270"/>
                    </a:lnTo>
                    <a:lnTo>
                      <a:pt x="389" y="250"/>
                    </a:lnTo>
                    <a:lnTo>
                      <a:pt x="319" y="220"/>
                    </a:lnTo>
                    <a:lnTo>
                      <a:pt x="254" y="180"/>
                    </a:lnTo>
                    <a:lnTo>
                      <a:pt x="194" y="140"/>
                    </a:lnTo>
                    <a:lnTo>
                      <a:pt x="149" y="100"/>
                    </a:lnTo>
                    <a:lnTo>
                      <a:pt x="74" y="40"/>
                    </a:lnTo>
                    <a:lnTo>
                      <a:pt x="30" y="5"/>
                    </a:lnTo>
                    <a:lnTo>
                      <a:pt x="15" y="0"/>
                    </a:lnTo>
                    <a:lnTo>
                      <a:pt x="5" y="0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0" y="30"/>
                    </a:lnTo>
                    <a:lnTo>
                      <a:pt x="10" y="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58" name="Freeform 137">
                <a:extLst>
                  <a:ext uri="{FF2B5EF4-FFF2-40B4-BE49-F238E27FC236}">
                    <a16:creationId xmlns:a16="http://schemas.microsoft.com/office/drawing/2014/main" id="{BA1FFD62-20E1-48CC-B219-C59B5E1134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9" y="956"/>
                <a:ext cx="679" cy="725"/>
              </a:xfrm>
              <a:custGeom>
                <a:avLst/>
                <a:gdLst>
                  <a:gd name="T0" fmla="*/ 12898 w 489"/>
                  <a:gd name="T1" fmla="*/ 2959 h 551"/>
                  <a:gd name="T2" fmla="*/ 12265 w 489"/>
                  <a:gd name="T3" fmla="*/ 3661 h 551"/>
                  <a:gd name="T4" fmla="*/ 12133 w 489"/>
                  <a:gd name="T5" fmla="*/ 3893 h 551"/>
                  <a:gd name="T6" fmla="*/ 12265 w 489"/>
                  <a:gd name="T7" fmla="*/ 4521 h 551"/>
                  <a:gd name="T8" fmla="*/ 12526 w 489"/>
                  <a:gd name="T9" fmla="*/ 4829 h 551"/>
                  <a:gd name="T10" fmla="*/ 13030 w 489"/>
                  <a:gd name="T11" fmla="*/ 5368 h 551"/>
                  <a:gd name="T12" fmla="*/ 13030 w 489"/>
                  <a:gd name="T13" fmla="*/ 5607 h 551"/>
                  <a:gd name="T14" fmla="*/ 12898 w 489"/>
                  <a:gd name="T15" fmla="*/ 5684 h 551"/>
                  <a:gd name="T16" fmla="*/ 11990 w 489"/>
                  <a:gd name="T17" fmla="*/ 5834 h 551"/>
                  <a:gd name="T18" fmla="*/ 11712 w 489"/>
                  <a:gd name="T19" fmla="*/ 6062 h 551"/>
                  <a:gd name="T20" fmla="*/ 11854 w 489"/>
                  <a:gd name="T21" fmla="*/ 6224 h 551"/>
                  <a:gd name="T22" fmla="*/ 11854 w 489"/>
                  <a:gd name="T23" fmla="*/ 6542 h 551"/>
                  <a:gd name="T24" fmla="*/ 11854 w 489"/>
                  <a:gd name="T25" fmla="*/ 6608 h 551"/>
                  <a:gd name="T26" fmla="*/ 11597 w 489"/>
                  <a:gd name="T27" fmla="*/ 6689 h 551"/>
                  <a:gd name="T28" fmla="*/ 11319 w 489"/>
                  <a:gd name="T29" fmla="*/ 6767 h 551"/>
                  <a:gd name="T30" fmla="*/ 11453 w 489"/>
                  <a:gd name="T31" fmla="*/ 7150 h 551"/>
                  <a:gd name="T32" fmla="*/ 11319 w 489"/>
                  <a:gd name="T33" fmla="*/ 7230 h 551"/>
                  <a:gd name="T34" fmla="*/ 11061 w 489"/>
                  <a:gd name="T35" fmla="*/ 7308 h 551"/>
                  <a:gd name="T36" fmla="*/ 11061 w 489"/>
                  <a:gd name="T37" fmla="*/ 7871 h 551"/>
                  <a:gd name="T38" fmla="*/ 11061 w 489"/>
                  <a:gd name="T39" fmla="*/ 8114 h 551"/>
                  <a:gd name="T40" fmla="*/ 10272 w 489"/>
                  <a:gd name="T41" fmla="*/ 8492 h 551"/>
                  <a:gd name="T42" fmla="*/ 9328 w 489"/>
                  <a:gd name="T43" fmla="*/ 8568 h 551"/>
                  <a:gd name="T44" fmla="*/ 8392 w 489"/>
                  <a:gd name="T45" fmla="*/ 8568 h 551"/>
                  <a:gd name="T46" fmla="*/ 7068 w 489"/>
                  <a:gd name="T47" fmla="*/ 8339 h 551"/>
                  <a:gd name="T48" fmla="*/ 6514 w 489"/>
                  <a:gd name="T49" fmla="*/ 8417 h 551"/>
                  <a:gd name="T50" fmla="*/ 6123 w 489"/>
                  <a:gd name="T51" fmla="*/ 8492 h 551"/>
                  <a:gd name="T52" fmla="*/ 3852 w 489"/>
                  <a:gd name="T53" fmla="*/ 8189 h 551"/>
                  <a:gd name="T54" fmla="*/ 2269 w 489"/>
                  <a:gd name="T55" fmla="*/ 7942 h 551"/>
                  <a:gd name="T56" fmla="*/ 1736 w 489"/>
                  <a:gd name="T57" fmla="*/ 7630 h 551"/>
                  <a:gd name="T58" fmla="*/ 401 w 489"/>
                  <a:gd name="T59" fmla="*/ 6454 h 551"/>
                  <a:gd name="T60" fmla="*/ 0 w 489"/>
                  <a:gd name="T61" fmla="*/ 5517 h 551"/>
                  <a:gd name="T62" fmla="*/ 133 w 489"/>
                  <a:gd name="T63" fmla="*/ 5128 h 551"/>
                  <a:gd name="T64" fmla="*/ 1073 w 489"/>
                  <a:gd name="T65" fmla="*/ 4349 h 551"/>
                  <a:gd name="T66" fmla="*/ 3348 w 489"/>
                  <a:gd name="T67" fmla="*/ 2876 h 551"/>
                  <a:gd name="T68" fmla="*/ 4132 w 489"/>
                  <a:gd name="T69" fmla="*/ 2499 h 551"/>
                  <a:gd name="T70" fmla="*/ 7862 w 489"/>
                  <a:gd name="T71" fmla="*/ 1474 h 551"/>
                  <a:gd name="T72" fmla="*/ 8528 w 489"/>
                  <a:gd name="T73" fmla="*/ 1167 h 551"/>
                  <a:gd name="T74" fmla="*/ 8928 w 489"/>
                  <a:gd name="T75" fmla="*/ 543 h 551"/>
                  <a:gd name="T76" fmla="*/ 9469 w 489"/>
                  <a:gd name="T77" fmla="*/ 150 h 551"/>
                  <a:gd name="T78" fmla="*/ 9736 w 489"/>
                  <a:gd name="T79" fmla="*/ 84 h 551"/>
                  <a:gd name="T80" fmla="*/ 11061 w 489"/>
                  <a:gd name="T81" fmla="*/ 84 h 551"/>
                  <a:gd name="T82" fmla="*/ 11990 w 489"/>
                  <a:gd name="T83" fmla="*/ 311 h 551"/>
                  <a:gd name="T84" fmla="*/ 13030 w 489"/>
                  <a:gd name="T85" fmla="*/ 2570 h 55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89"/>
                  <a:gd name="T130" fmla="*/ 0 h 551"/>
                  <a:gd name="T131" fmla="*/ 489 w 489"/>
                  <a:gd name="T132" fmla="*/ 551 h 551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89" h="551">
                    <a:moveTo>
                      <a:pt x="484" y="190"/>
                    </a:moveTo>
                    <a:lnTo>
                      <a:pt x="484" y="190"/>
                    </a:lnTo>
                    <a:lnTo>
                      <a:pt x="470" y="215"/>
                    </a:lnTo>
                    <a:lnTo>
                      <a:pt x="460" y="235"/>
                    </a:lnTo>
                    <a:lnTo>
                      <a:pt x="455" y="250"/>
                    </a:lnTo>
                    <a:lnTo>
                      <a:pt x="455" y="270"/>
                    </a:lnTo>
                    <a:lnTo>
                      <a:pt x="460" y="290"/>
                    </a:lnTo>
                    <a:lnTo>
                      <a:pt x="470" y="310"/>
                    </a:lnTo>
                    <a:lnTo>
                      <a:pt x="484" y="325"/>
                    </a:lnTo>
                    <a:lnTo>
                      <a:pt x="489" y="345"/>
                    </a:lnTo>
                    <a:lnTo>
                      <a:pt x="489" y="360"/>
                    </a:lnTo>
                    <a:lnTo>
                      <a:pt x="484" y="365"/>
                    </a:lnTo>
                    <a:lnTo>
                      <a:pt x="450" y="375"/>
                    </a:lnTo>
                    <a:lnTo>
                      <a:pt x="445" y="380"/>
                    </a:lnTo>
                    <a:lnTo>
                      <a:pt x="440" y="390"/>
                    </a:lnTo>
                    <a:lnTo>
                      <a:pt x="445" y="400"/>
                    </a:lnTo>
                    <a:lnTo>
                      <a:pt x="445" y="415"/>
                    </a:lnTo>
                    <a:lnTo>
                      <a:pt x="445" y="420"/>
                    </a:lnTo>
                    <a:lnTo>
                      <a:pt x="445" y="425"/>
                    </a:lnTo>
                    <a:lnTo>
                      <a:pt x="435" y="430"/>
                    </a:lnTo>
                    <a:lnTo>
                      <a:pt x="425" y="435"/>
                    </a:lnTo>
                    <a:lnTo>
                      <a:pt x="425" y="445"/>
                    </a:lnTo>
                    <a:lnTo>
                      <a:pt x="430" y="460"/>
                    </a:lnTo>
                    <a:lnTo>
                      <a:pt x="425" y="465"/>
                    </a:lnTo>
                    <a:lnTo>
                      <a:pt x="415" y="470"/>
                    </a:lnTo>
                    <a:lnTo>
                      <a:pt x="415" y="490"/>
                    </a:lnTo>
                    <a:lnTo>
                      <a:pt x="415" y="506"/>
                    </a:lnTo>
                    <a:lnTo>
                      <a:pt x="415" y="521"/>
                    </a:lnTo>
                    <a:lnTo>
                      <a:pt x="405" y="541"/>
                    </a:lnTo>
                    <a:lnTo>
                      <a:pt x="385" y="546"/>
                    </a:lnTo>
                    <a:lnTo>
                      <a:pt x="350" y="551"/>
                    </a:lnTo>
                    <a:lnTo>
                      <a:pt x="315" y="551"/>
                    </a:lnTo>
                    <a:lnTo>
                      <a:pt x="290" y="546"/>
                    </a:lnTo>
                    <a:lnTo>
                      <a:pt x="265" y="536"/>
                    </a:lnTo>
                    <a:lnTo>
                      <a:pt x="245" y="541"/>
                    </a:lnTo>
                    <a:lnTo>
                      <a:pt x="230" y="546"/>
                    </a:lnTo>
                    <a:lnTo>
                      <a:pt x="185" y="541"/>
                    </a:lnTo>
                    <a:lnTo>
                      <a:pt x="145" y="526"/>
                    </a:lnTo>
                    <a:lnTo>
                      <a:pt x="85" y="511"/>
                    </a:lnTo>
                    <a:lnTo>
                      <a:pt x="65" y="490"/>
                    </a:lnTo>
                    <a:lnTo>
                      <a:pt x="30" y="445"/>
                    </a:lnTo>
                    <a:lnTo>
                      <a:pt x="15" y="415"/>
                    </a:lnTo>
                    <a:lnTo>
                      <a:pt x="0" y="385"/>
                    </a:lnTo>
                    <a:lnTo>
                      <a:pt x="0" y="355"/>
                    </a:lnTo>
                    <a:lnTo>
                      <a:pt x="0" y="340"/>
                    </a:lnTo>
                    <a:lnTo>
                      <a:pt x="5" y="330"/>
                    </a:lnTo>
                    <a:lnTo>
                      <a:pt x="40" y="280"/>
                    </a:lnTo>
                    <a:lnTo>
                      <a:pt x="85" y="230"/>
                    </a:lnTo>
                    <a:lnTo>
                      <a:pt x="125" y="185"/>
                    </a:lnTo>
                    <a:lnTo>
                      <a:pt x="155" y="160"/>
                    </a:lnTo>
                    <a:lnTo>
                      <a:pt x="245" y="120"/>
                    </a:lnTo>
                    <a:lnTo>
                      <a:pt x="295" y="95"/>
                    </a:lnTo>
                    <a:lnTo>
                      <a:pt x="310" y="85"/>
                    </a:lnTo>
                    <a:lnTo>
                      <a:pt x="320" y="75"/>
                    </a:lnTo>
                    <a:lnTo>
                      <a:pt x="335" y="35"/>
                    </a:lnTo>
                    <a:lnTo>
                      <a:pt x="345" y="15"/>
                    </a:lnTo>
                    <a:lnTo>
                      <a:pt x="355" y="10"/>
                    </a:lnTo>
                    <a:lnTo>
                      <a:pt x="365" y="5"/>
                    </a:lnTo>
                    <a:lnTo>
                      <a:pt x="390" y="0"/>
                    </a:lnTo>
                    <a:lnTo>
                      <a:pt x="415" y="5"/>
                    </a:lnTo>
                    <a:lnTo>
                      <a:pt x="440" y="10"/>
                    </a:lnTo>
                    <a:lnTo>
                      <a:pt x="450" y="20"/>
                    </a:lnTo>
                    <a:lnTo>
                      <a:pt x="489" y="165"/>
                    </a:lnTo>
                    <a:lnTo>
                      <a:pt x="484" y="190"/>
                    </a:lnTo>
                    <a:close/>
                  </a:path>
                </a:pathLst>
              </a:custGeom>
              <a:solidFill>
                <a:srgbClr val="F2C1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59" name="Freeform 138">
                <a:extLst>
                  <a:ext uri="{FF2B5EF4-FFF2-40B4-BE49-F238E27FC236}">
                    <a16:creationId xmlns:a16="http://schemas.microsoft.com/office/drawing/2014/main" id="{2633935D-C97C-4CB9-9E23-8B9591797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9" y="1272"/>
                <a:ext cx="576" cy="409"/>
              </a:xfrm>
              <a:custGeom>
                <a:avLst/>
                <a:gdLst>
                  <a:gd name="T0" fmla="*/ 4915 w 415"/>
                  <a:gd name="T1" fmla="*/ 850 h 311"/>
                  <a:gd name="T2" fmla="*/ 4915 w 415"/>
                  <a:gd name="T3" fmla="*/ 1623 h 311"/>
                  <a:gd name="T4" fmla="*/ 5453 w 415"/>
                  <a:gd name="T5" fmla="*/ 2943 h 311"/>
                  <a:gd name="T6" fmla="*/ 5709 w 415"/>
                  <a:gd name="T7" fmla="*/ 3173 h 311"/>
                  <a:gd name="T8" fmla="*/ 7166 w 415"/>
                  <a:gd name="T9" fmla="*/ 3781 h 311"/>
                  <a:gd name="T10" fmla="*/ 9023 w 415"/>
                  <a:gd name="T11" fmla="*/ 4269 h 311"/>
                  <a:gd name="T12" fmla="*/ 10608 w 415"/>
                  <a:gd name="T13" fmla="*/ 4423 h 311"/>
                  <a:gd name="T14" fmla="*/ 11002 w 415"/>
                  <a:gd name="T15" fmla="*/ 4354 h 311"/>
                  <a:gd name="T16" fmla="*/ 10744 w 415"/>
                  <a:gd name="T17" fmla="*/ 4661 h 311"/>
                  <a:gd name="T18" fmla="*/ 10206 w 415"/>
                  <a:gd name="T19" fmla="*/ 4733 h 311"/>
                  <a:gd name="T20" fmla="*/ 8361 w 415"/>
                  <a:gd name="T21" fmla="*/ 4815 h 311"/>
                  <a:gd name="T22" fmla="*/ 7700 w 415"/>
                  <a:gd name="T23" fmla="*/ 4733 h 311"/>
                  <a:gd name="T24" fmla="*/ 7037 w 415"/>
                  <a:gd name="T25" fmla="*/ 4578 h 311"/>
                  <a:gd name="T26" fmla="*/ 6104 w 415"/>
                  <a:gd name="T27" fmla="*/ 4733 h 311"/>
                  <a:gd name="T28" fmla="*/ 5709 w 415"/>
                  <a:gd name="T29" fmla="*/ 4733 h 311"/>
                  <a:gd name="T30" fmla="*/ 5321 w 415"/>
                  <a:gd name="T31" fmla="*/ 4423 h 311"/>
                  <a:gd name="T32" fmla="*/ 5044 w 415"/>
                  <a:gd name="T33" fmla="*/ 4186 h 311"/>
                  <a:gd name="T34" fmla="*/ 4237 w 415"/>
                  <a:gd name="T35" fmla="*/ 3330 h 311"/>
                  <a:gd name="T36" fmla="*/ 4113 w 415"/>
                  <a:gd name="T37" fmla="*/ 3246 h 311"/>
                  <a:gd name="T38" fmla="*/ 3703 w 415"/>
                  <a:gd name="T39" fmla="*/ 3947 h 311"/>
                  <a:gd name="T40" fmla="*/ 3703 w 415"/>
                  <a:gd name="T41" fmla="*/ 4186 h 311"/>
                  <a:gd name="T42" fmla="*/ 3703 w 415"/>
                  <a:gd name="T43" fmla="*/ 4423 h 311"/>
                  <a:gd name="T44" fmla="*/ 2260 w 415"/>
                  <a:gd name="T45" fmla="*/ 4186 h 311"/>
                  <a:gd name="T46" fmla="*/ 798 w 415"/>
                  <a:gd name="T47" fmla="*/ 3173 h 311"/>
                  <a:gd name="T48" fmla="*/ 0 w 415"/>
                  <a:gd name="T49" fmla="*/ 2246 h 311"/>
                  <a:gd name="T50" fmla="*/ 0 w 415"/>
                  <a:gd name="T51" fmla="*/ 1558 h 311"/>
                  <a:gd name="T52" fmla="*/ 133 w 415"/>
                  <a:gd name="T53" fmla="*/ 1385 h 311"/>
                  <a:gd name="T54" fmla="*/ 1858 w 415"/>
                  <a:gd name="T55" fmla="*/ 84 h 311"/>
                  <a:gd name="T56" fmla="*/ 1990 w 415"/>
                  <a:gd name="T57" fmla="*/ 84 h 311"/>
                  <a:gd name="T58" fmla="*/ 2658 w 415"/>
                  <a:gd name="T59" fmla="*/ 0 h 311"/>
                  <a:gd name="T60" fmla="*/ 3703 w 415"/>
                  <a:gd name="T61" fmla="*/ 150 h 311"/>
                  <a:gd name="T62" fmla="*/ 4647 w 415"/>
                  <a:gd name="T63" fmla="*/ 539 h 311"/>
                  <a:gd name="T64" fmla="*/ 4915 w 415"/>
                  <a:gd name="T65" fmla="*/ 850 h 31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15"/>
                  <a:gd name="T100" fmla="*/ 0 h 311"/>
                  <a:gd name="T101" fmla="*/ 415 w 415"/>
                  <a:gd name="T102" fmla="*/ 311 h 31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15" h="311">
                    <a:moveTo>
                      <a:pt x="185" y="55"/>
                    </a:moveTo>
                    <a:lnTo>
                      <a:pt x="185" y="55"/>
                    </a:lnTo>
                    <a:lnTo>
                      <a:pt x="180" y="75"/>
                    </a:lnTo>
                    <a:lnTo>
                      <a:pt x="185" y="105"/>
                    </a:lnTo>
                    <a:lnTo>
                      <a:pt x="190" y="150"/>
                    </a:lnTo>
                    <a:lnTo>
                      <a:pt x="205" y="190"/>
                    </a:lnTo>
                    <a:lnTo>
                      <a:pt x="215" y="205"/>
                    </a:lnTo>
                    <a:lnTo>
                      <a:pt x="240" y="225"/>
                    </a:lnTo>
                    <a:lnTo>
                      <a:pt x="270" y="245"/>
                    </a:lnTo>
                    <a:lnTo>
                      <a:pt x="305" y="261"/>
                    </a:lnTo>
                    <a:lnTo>
                      <a:pt x="340" y="276"/>
                    </a:lnTo>
                    <a:lnTo>
                      <a:pt x="370" y="286"/>
                    </a:lnTo>
                    <a:lnTo>
                      <a:pt x="400" y="286"/>
                    </a:lnTo>
                    <a:lnTo>
                      <a:pt x="410" y="286"/>
                    </a:lnTo>
                    <a:lnTo>
                      <a:pt x="415" y="281"/>
                    </a:lnTo>
                    <a:lnTo>
                      <a:pt x="405" y="301"/>
                    </a:lnTo>
                    <a:lnTo>
                      <a:pt x="385" y="306"/>
                    </a:lnTo>
                    <a:lnTo>
                      <a:pt x="350" y="311"/>
                    </a:lnTo>
                    <a:lnTo>
                      <a:pt x="315" y="311"/>
                    </a:lnTo>
                    <a:lnTo>
                      <a:pt x="290" y="306"/>
                    </a:lnTo>
                    <a:lnTo>
                      <a:pt x="265" y="296"/>
                    </a:lnTo>
                    <a:lnTo>
                      <a:pt x="245" y="301"/>
                    </a:lnTo>
                    <a:lnTo>
                      <a:pt x="230" y="306"/>
                    </a:lnTo>
                    <a:lnTo>
                      <a:pt x="215" y="306"/>
                    </a:lnTo>
                    <a:lnTo>
                      <a:pt x="200" y="286"/>
                    </a:lnTo>
                    <a:lnTo>
                      <a:pt x="190" y="271"/>
                    </a:lnTo>
                    <a:lnTo>
                      <a:pt x="170" y="235"/>
                    </a:lnTo>
                    <a:lnTo>
                      <a:pt x="160" y="215"/>
                    </a:lnTo>
                    <a:lnTo>
                      <a:pt x="155" y="210"/>
                    </a:lnTo>
                    <a:lnTo>
                      <a:pt x="145" y="235"/>
                    </a:lnTo>
                    <a:lnTo>
                      <a:pt x="140" y="255"/>
                    </a:lnTo>
                    <a:lnTo>
                      <a:pt x="140" y="271"/>
                    </a:lnTo>
                    <a:lnTo>
                      <a:pt x="140" y="286"/>
                    </a:lnTo>
                    <a:lnTo>
                      <a:pt x="85" y="271"/>
                    </a:lnTo>
                    <a:lnTo>
                      <a:pt x="65" y="250"/>
                    </a:lnTo>
                    <a:lnTo>
                      <a:pt x="30" y="205"/>
                    </a:lnTo>
                    <a:lnTo>
                      <a:pt x="15" y="175"/>
                    </a:lnTo>
                    <a:lnTo>
                      <a:pt x="0" y="145"/>
                    </a:lnTo>
                    <a:lnTo>
                      <a:pt x="0" y="115"/>
                    </a:lnTo>
                    <a:lnTo>
                      <a:pt x="0" y="100"/>
                    </a:lnTo>
                    <a:lnTo>
                      <a:pt x="5" y="90"/>
                    </a:lnTo>
                    <a:lnTo>
                      <a:pt x="30" y="50"/>
                    </a:lnTo>
                    <a:lnTo>
                      <a:pt x="70" y="5"/>
                    </a:lnTo>
                    <a:lnTo>
                      <a:pt x="75" y="5"/>
                    </a:lnTo>
                    <a:lnTo>
                      <a:pt x="100" y="0"/>
                    </a:lnTo>
                    <a:lnTo>
                      <a:pt x="120" y="5"/>
                    </a:lnTo>
                    <a:lnTo>
                      <a:pt x="140" y="10"/>
                    </a:lnTo>
                    <a:lnTo>
                      <a:pt x="155" y="15"/>
                    </a:lnTo>
                    <a:lnTo>
                      <a:pt x="175" y="35"/>
                    </a:lnTo>
                    <a:lnTo>
                      <a:pt x="180" y="45"/>
                    </a:lnTo>
                    <a:lnTo>
                      <a:pt x="185" y="55"/>
                    </a:lnTo>
                    <a:close/>
                  </a:path>
                </a:pathLst>
              </a:custGeom>
              <a:solidFill>
                <a:srgbClr val="EFC1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60" name="Freeform 139">
                <a:extLst>
                  <a:ext uri="{FF2B5EF4-FFF2-40B4-BE49-F238E27FC236}">
                    <a16:creationId xmlns:a16="http://schemas.microsoft.com/office/drawing/2014/main" id="{DD129632-F632-4354-992B-2234875ABB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4" y="1219"/>
                <a:ext cx="54" cy="205"/>
              </a:xfrm>
              <a:custGeom>
                <a:avLst/>
                <a:gdLst>
                  <a:gd name="T0" fmla="*/ 782 w 39"/>
                  <a:gd name="T1" fmla="*/ 0 h 155"/>
                  <a:gd name="T2" fmla="*/ 782 w 39"/>
                  <a:gd name="T3" fmla="*/ 0 h 155"/>
                  <a:gd name="T4" fmla="*/ 385 w 39"/>
                  <a:gd name="T5" fmla="*/ 152 h 155"/>
                  <a:gd name="T6" fmla="*/ 255 w 39"/>
                  <a:gd name="T7" fmla="*/ 320 h 155"/>
                  <a:gd name="T8" fmla="*/ 0 w 39"/>
                  <a:gd name="T9" fmla="*/ 661 h 155"/>
                  <a:gd name="T10" fmla="*/ 0 w 39"/>
                  <a:gd name="T11" fmla="*/ 661 h 155"/>
                  <a:gd name="T12" fmla="*/ 0 w 39"/>
                  <a:gd name="T13" fmla="*/ 1226 h 155"/>
                  <a:gd name="T14" fmla="*/ 255 w 39"/>
                  <a:gd name="T15" fmla="*/ 1641 h 155"/>
                  <a:gd name="T16" fmla="*/ 255 w 39"/>
                  <a:gd name="T17" fmla="*/ 1641 h 155"/>
                  <a:gd name="T18" fmla="*/ 640 w 39"/>
                  <a:gd name="T19" fmla="*/ 2124 h 155"/>
                  <a:gd name="T20" fmla="*/ 1014 w 39"/>
                  <a:gd name="T21" fmla="*/ 2457 h 155"/>
                  <a:gd name="T22" fmla="*/ 1014 w 39"/>
                  <a:gd name="T23" fmla="*/ 2457 h 155"/>
                  <a:gd name="T24" fmla="*/ 1014 w 39"/>
                  <a:gd name="T25" fmla="*/ 2533 h 155"/>
                  <a:gd name="T26" fmla="*/ 1014 w 39"/>
                  <a:gd name="T27" fmla="*/ 2533 h 155"/>
                  <a:gd name="T28" fmla="*/ 1014 w 39"/>
                  <a:gd name="T29" fmla="*/ 2374 h 155"/>
                  <a:gd name="T30" fmla="*/ 1014 w 39"/>
                  <a:gd name="T31" fmla="*/ 2374 h 155"/>
                  <a:gd name="T32" fmla="*/ 882 w 39"/>
                  <a:gd name="T33" fmla="*/ 2041 h 155"/>
                  <a:gd name="T34" fmla="*/ 529 w 39"/>
                  <a:gd name="T35" fmla="*/ 1795 h 155"/>
                  <a:gd name="T36" fmla="*/ 529 w 39"/>
                  <a:gd name="T37" fmla="*/ 1795 h 155"/>
                  <a:gd name="T38" fmla="*/ 255 w 39"/>
                  <a:gd name="T39" fmla="*/ 1471 h 155"/>
                  <a:gd name="T40" fmla="*/ 133 w 39"/>
                  <a:gd name="T41" fmla="*/ 1156 h 155"/>
                  <a:gd name="T42" fmla="*/ 133 w 39"/>
                  <a:gd name="T43" fmla="*/ 815 h 155"/>
                  <a:gd name="T44" fmla="*/ 133 w 39"/>
                  <a:gd name="T45" fmla="*/ 815 h 155"/>
                  <a:gd name="T46" fmla="*/ 133 w 39"/>
                  <a:gd name="T47" fmla="*/ 661 h 155"/>
                  <a:gd name="T48" fmla="*/ 385 w 39"/>
                  <a:gd name="T49" fmla="*/ 414 h 155"/>
                  <a:gd name="T50" fmla="*/ 782 w 39"/>
                  <a:gd name="T51" fmla="*/ 0 h 155"/>
                  <a:gd name="T52" fmla="*/ 782 w 39"/>
                  <a:gd name="T53" fmla="*/ 0 h 15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9"/>
                  <a:gd name="T82" fmla="*/ 0 h 155"/>
                  <a:gd name="T83" fmla="*/ 39 w 39"/>
                  <a:gd name="T84" fmla="*/ 155 h 15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9" h="155">
                    <a:moveTo>
                      <a:pt x="30" y="0"/>
                    </a:moveTo>
                    <a:lnTo>
                      <a:pt x="30" y="0"/>
                    </a:lnTo>
                    <a:lnTo>
                      <a:pt x="15" y="10"/>
                    </a:lnTo>
                    <a:lnTo>
                      <a:pt x="10" y="20"/>
                    </a:lnTo>
                    <a:lnTo>
                      <a:pt x="0" y="40"/>
                    </a:lnTo>
                    <a:lnTo>
                      <a:pt x="0" y="75"/>
                    </a:lnTo>
                    <a:lnTo>
                      <a:pt x="10" y="100"/>
                    </a:lnTo>
                    <a:lnTo>
                      <a:pt x="25" y="130"/>
                    </a:lnTo>
                    <a:lnTo>
                      <a:pt x="39" y="150"/>
                    </a:lnTo>
                    <a:lnTo>
                      <a:pt x="39" y="155"/>
                    </a:lnTo>
                    <a:lnTo>
                      <a:pt x="39" y="145"/>
                    </a:lnTo>
                    <a:lnTo>
                      <a:pt x="34" y="125"/>
                    </a:lnTo>
                    <a:lnTo>
                      <a:pt x="20" y="110"/>
                    </a:lnTo>
                    <a:lnTo>
                      <a:pt x="10" y="90"/>
                    </a:lnTo>
                    <a:lnTo>
                      <a:pt x="5" y="70"/>
                    </a:lnTo>
                    <a:lnTo>
                      <a:pt x="5" y="50"/>
                    </a:lnTo>
                    <a:lnTo>
                      <a:pt x="5" y="40"/>
                    </a:lnTo>
                    <a:lnTo>
                      <a:pt x="15" y="25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3E1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61" name="Freeform 140">
                <a:extLst>
                  <a:ext uri="{FF2B5EF4-FFF2-40B4-BE49-F238E27FC236}">
                    <a16:creationId xmlns:a16="http://schemas.microsoft.com/office/drawing/2014/main" id="{4441F357-91E7-4D3E-81D5-6648F3A980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915"/>
                <a:ext cx="145" cy="278"/>
              </a:xfrm>
              <a:custGeom>
                <a:avLst/>
                <a:gdLst>
                  <a:gd name="T0" fmla="*/ 0 w 104"/>
                  <a:gd name="T1" fmla="*/ 0 h 211"/>
                  <a:gd name="T2" fmla="*/ 0 w 104"/>
                  <a:gd name="T3" fmla="*/ 0 h 211"/>
                  <a:gd name="T4" fmla="*/ 146 w 104"/>
                  <a:gd name="T5" fmla="*/ 86 h 211"/>
                  <a:gd name="T6" fmla="*/ 839 w 104"/>
                  <a:gd name="T7" fmla="*/ 311 h 211"/>
                  <a:gd name="T8" fmla="*/ 1525 w 104"/>
                  <a:gd name="T9" fmla="*/ 800 h 211"/>
                  <a:gd name="T10" fmla="*/ 1814 w 104"/>
                  <a:gd name="T11" fmla="*/ 1123 h 211"/>
                  <a:gd name="T12" fmla="*/ 2234 w 104"/>
                  <a:gd name="T13" fmla="*/ 1513 h 211"/>
                  <a:gd name="T14" fmla="*/ 2234 w 104"/>
                  <a:gd name="T15" fmla="*/ 1513 h 211"/>
                  <a:gd name="T16" fmla="*/ 2490 w 104"/>
                  <a:gd name="T17" fmla="*/ 2296 h 211"/>
                  <a:gd name="T18" fmla="*/ 2742 w 104"/>
                  <a:gd name="T19" fmla="*/ 2850 h 211"/>
                  <a:gd name="T20" fmla="*/ 2742 w 104"/>
                  <a:gd name="T21" fmla="*/ 3323 h 211"/>
                  <a:gd name="T22" fmla="*/ 2742 w 104"/>
                  <a:gd name="T23" fmla="*/ 3323 h 211"/>
                  <a:gd name="T24" fmla="*/ 2742 w 104"/>
                  <a:gd name="T25" fmla="*/ 3169 h 211"/>
                  <a:gd name="T26" fmla="*/ 2886 w 104"/>
                  <a:gd name="T27" fmla="*/ 2626 h 211"/>
                  <a:gd name="T28" fmla="*/ 2886 w 104"/>
                  <a:gd name="T29" fmla="*/ 2227 h 211"/>
                  <a:gd name="T30" fmla="*/ 2742 w 104"/>
                  <a:gd name="T31" fmla="*/ 1892 h 211"/>
                  <a:gd name="T32" fmla="*/ 2490 w 104"/>
                  <a:gd name="T33" fmla="*/ 1513 h 211"/>
                  <a:gd name="T34" fmla="*/ 2087 w 104"/>
                  <a:gd name="T35" fmla="*/ 1123 h 211"/>
                  <a:gd name="T36" fmla="*/ 2087 w 104"/>
                  <a:gd name="T37" fmla="*/ 1123 h 211"/>
                  <a:gd name="T38" fmla="*/ 1256 w 104"/>
                  <a:gd name="T39" fmla="*/ 563 h 211"/>
                  <a:gd name="T40" fmla="*/ 552 w 104"/>
                  <a:gd name="T41" fmla="*/ 152 h 211"/>
                  <a:gd name="T42" fmla="*/ 0 w 104"/>
                  <a:gd name="T43" fmla="*/ 0 h 211"/>
                  <a:gd name="T44" fmla="*/ 0 w 104"/>
                  <a:gd name="T45" fmla="*/ 0 h 21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04"/>
                  <a:gd name="T70" fmla="*/ 0 h 211"/>
                  <a:gd name="T71" fmla="*/ 104 w 104"/>
                  <a:gd name="T72" fmla="*/ 211 h 21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04" h="211">
                    <a:moveTo>
                      <a:pt x="0" y="0"/>
                    </a:moveTo>
                    <a:lnTo>
                      <a:pt x="0" y="0"/>
                    </a:lnTo>
                    <a:lnTo>
                      <a:pt x="5" y="5"/>
                    </a:lnTo>
                    <a:lnTo>
                      <a:pt x="30" y="20"/>
                    </a:lnTo>
                    <a:lnTo>
                      <a:pt x="55" y="51"/>
                    </a:lnTo>
                    <a:lnTo>
                      <a:pt x="65" y="71"/>
                    </a:lnTo>
                    <a:lnTo>
                      <a:pt x="80" y="96"/>
                    </a:lnTo>
                    <a:lnTo>
                      <a:pt x="90" y="146"/>
                    </a:lnTo>
                    <a:lnTo>
                      <a:pt x="99" y="181"/>
                    </a:lnTo>
                    <a:lnTo>
                      <a:pt x="99" y="211"/>
                    </a:lnTo>
                    <a:lnTo>
                      <a:pt x="99" y="201"/>
                    </a:lnTo>
                    <a:lnTo>
                      <a:pt x="104" y="166"/>
                    </a:lnTo>
                    <a:lnTo>
                      <a:pt x="104" y="141"/>
                    </a:lnTo>
                    <a:lnTo>
                      <a:pt x="99" y="121"/>
                    </a:lnTo>
                    <a:lnTo>
                      <a:pt x="90" y="96"/>
                    </a:lnTo>
                    <a:lnTo>
                      <a:pt x="75" y="71"/>
                    </a:lnTo>
                    <a:lnTo>
                      <a:pt x="45" y="36"/>
                    </a:lnTo>
                    <a:lnTo>
                      <a:pt x="2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62" name="Freeform 141">
                <a:extLst>
                  <a:ext uri="{FF2B5EF4-FFF2-40B4-BE49-F238E27FC236}">
                    <a16:creationId xmlns:a16="http://schemas.microsoft.com/office/drawing/2014/main" id="{5FAD9510-3FB4-4EDA-B5F2-F52190D4C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6" y="1300"/>
                <a:ext cx="69" cy="10"/>
              </a:xfrm>
              <a:custGeom>
                <a:avLst/>
                <a:gdLst>
                  <a:gd name="T0" fmla="*/ 871 w 50"/>
                  <a:gd name="T1" fmla="*/ 5 h 10"/>
                  <a:gd name="T2" fmla="*/ 871 w 50"/>
                  <a:gd name="T3" fmla="*/ 5 h 10"/>
                  <a:gd name="T4" fmla="*/ 631 w 50"/>
                  <a:gd name="T5" fmla="*/ 5 h 10"/>
                  <a:gd name="T6" fmla="*/ 250 w 50"/>
                  <a:gd name="T7" fmla="*/ 0 h 10"/>
                  <a:gd name="T8" fmla="*/ 250 w 50"/>
                  <a:gd name="T9" fmla="*/ 0 h 10"/>
                  <a:gd name="T10" fmla="*/ 0 w 50"/>
                  <a:gd name="T11" fmla="*/ 5 h 10"/>
                  <a:gd name="T12" fmla="*/ 0 w 50"/>
                  <a:gd name="T13" fmla="*/ 5 h 10"/>
                  <a:gd name="T14" fmla="*/ 631 w 50"/>
                  <a:gd name="T15" fmla="*/ 5 h 10"/>
                  <a:gd name="T16" fmla="*/ 631 w 50"/>
                  <a:gd name="T17" fmla="*/ 5 h 10"/>
                  <a:gd name="T18" fmla="*/ 1252 w 50"/>
                  <a:gd name="T19" fmla="*/ 10 h 10"/>
                  <a:gd name="T20" fmla="*/ 871 w 50"/>
                  <a:gd name="T21" fmla="*/ 5 h 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0"/>
                  <a:gd name="T34" fmla="*/ 0 h 10"/>
                  <a:gd name="T35" fmla="*/ 50 w 50"/>
                  <a:gd name="T36" fmla="*/ 10 h 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0" h="10">
                    <a:moveTo>
                      <a:pt x="35" y="5"/>
                    </a:moveTo>
                    <a:lnTo>
                      <a:pt x="35" y="5"/>
                    </a:lnTo>
                    <a:lnTo>
                      <a:pt x="25" y="5"/>
                    </a:lnTo>
                    <a:lnTo>
                      <a:pt x="10" y="0"/>
                    </a:lnTo>
                    <a:lnTo>
                      <a:pt x="0" y="5"/>
                    </a:lnTo>
                    <a:lnTo>
                      <a:pt x="25" y="5"/>
                    </a:lnTo>
                    <a:lnTo>
                      <a:pt x="50" y="10"/>
                    </a:lnTo>
                    <a:lnTo>
                      <a:pt x="35" y="5"/>
                    </a:lnTo>
                    <a:close/>
                  </a:path>
                </a:pathLst>
              </a:custGeom>
              <a:solidFill>
                <a:srgbClr val="E5AD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63" name="Freeform 142">
                <a:extLst>
                  <a:ext uri="{FF2B5EF4-FFF2-40B4-BE49-F238E27FC236}">
                    <a16:creationId xmlns:a16="http://schemas.microsoft.com/office/drawing/2014/main" id="{26BE9F74-23CB-49AB-81CC-6C0BBC058E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9" y="1310"/>
                <a:ext cx="63" cy="11"/>
              </a:xfrm>
              <a:custGeom>
                <a:avLst/>
                <a:gdLst>
                  <a:gd name="T0" fmla="*/ 1021 w 45"/>
                  <a:gd name="T1" fmla="*/ 0 h 10"/>
                  <a:gd name="T2" fmla="*/ 1021 w 45"/>
                  <a:gd name="T3" fmla="*/ 0 h 10"/>
                  <a:gd name="T4" fmla="*/ 729 w 45"/>
                  <a:gd name="T5" fmla="*/ 0 h 10"/>
                  <a:gd name="T6" fmla="*/ 295 w 45"/>
                  <a:gd name="T7" fmla="*/ 0 h 10"/>
                  <a:gd name="T8" fmla="*/ 295 w 45"/>
                  <a:gd name="T9" fmla="*/ 0 h 10"/>
                  <a:gd name="T10" fmla="*/ 0 w 45"/>
                  <a:gd name="T11" fmla="*/ 0 h 10"/>
                  <a:gd name="T12" fmla="*/ 0 w 45"/>
                  <a:gd name="T13" fmla="*/ 0 h 10"/>
                  <a:gd name="T14" fmla="*/ 729 w 45"/>
                  <a:gd name="T15" fmla="*/ 15 h 10"/>
                  <a:gd name="T16" fmla="*/ 729 w 45"/>
                  <a:gd name="T17" fmla="*/ 15 h 10"/>
                  <a:gd name="T18" fmla="*/ 1295 w 45"/>
                  <a:gd name="T19" fmla="*/ 25 h 10"/>
                  <a:gd name="T20" fmla="*/ 1021 w 45"/>
                  <a:gd name="T21" fmla="*/ 0 h 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5"/>
                  <a:gd name="T34" fmla="*/ 0 h 10"/>
                  <a:gd name="T35" fmla="*/ 45 w 45"/>
                  <a:gd name="T36" fmla="*/ 10 h 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5" h="10">
                    <a:moveTo>
                      <a:pt x="35" y="0"/>
                    </a:moveTo>
                    <a:lnTo>
                      <a:pt x="35" y="0"/>
                    </a:lnTo>
                    <a:lnTo>
                      <a:pt x="25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25" y="5"/>
                    </a:lnTo>
                    <a:lnTo>
                      <a:pt x="45" y="1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E5AD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64" name="Freeform 143">
                <a:extLst>
                  <a:ext uri="{FF2B5EF4-FFF2-40B4-BE49-F238E27FC236}">
                    <a16:creationId xmlns:a16="http://schemas.microsoft.com/office/drawing/2014/main" id="{664766AA-ECC3-4D07-AFA3-3A5138F5A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0" y="1411"/>
                <a:ext cx="35" cy="5"/>
              </a:xfrm>
              <a:custGeom>
                <a:avLst/>
                <a:gdLst>
                  <a:gd name="T0" fmla="*/ 729 w 25"/>
                  <a:gd name="T1" fmla="*/ 0 h 5"/>
                  <a:gd name="T2" fmla="*/ 729 w 25"/>
                  <a:gd name="T3" fmla="*/ 0 h 5"/>
                  <a:gd name="T4" fmla="*/ 729 w 25"/>
                  <a:gd name="T5" fmla="*/ 5 h 5"/>
                  <a:gd name="T6" fmla="*/ 578 w 25"/>
                  <a:gd name="T7" fmla="*/ 5 h 5"/>
                  <a:gd name="T8" fmla="*/ 578 w 25"/>
                  <a:gd name="T9" fmla="*/ 5 h 5"/>
                  <a:gd name="T10" fmla="*/ 0 w 25"/>
                  <a:gd name="T11" fmla="*/ 5 h 5"/>
                  <a:gd name="T12" fmla="*/ 0 w 25"/>
                  <a:gd name="T13" fmla="*/ 5 h 5"/>
                  <a:gd name="T14" fmla="*/ 431 w 25"/>
                  <a:gd name="T15" fmla="*/ 5 h 5"/>
                  <a:gd name="T16" fmla="*/ 431 w 25"/>
                  <a:gd name="T17" fmla="*/ 5 h 5"/>
                  <a:gd name="T18" fmla="*/ 729 w 25"/>
                  <a:gd name="T19" fmla="*/ 0 h 5"/>
                  <a:gd name="T20" fmla="*/ 729 w 25"/>
                  <a:gd name="T21" fmla="*/ 0 h 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5"/>
                  <a:gd name="T34" fmla="*/ 0 h 5"/>
                  <a:gd name="T35" fmla="*/ 25 w 25"/>
                  <a:gd name="T36" fmla="*/ 5 h 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5" h="5">
                    <a:moveTo>
                      <a:pt x="25" y="0"/>
                    </a:moveTo>
                    <a:lnTo>
                      <a:pt x="25" y="0"/>
                    </a:lnTo>
                    <a:lnTo>
                      <a:pt x="25" y="5"/>
                    </a:lnTo>
                    <a:lnTo>
                      <a:pt x="20" y="5"/>
                    </a:lnTo>
                    <a:lnTo>
                      <a:pt x="0" y="5"/>
                    </a:lnTo>
                    <a:lnTo>
                      <a:pt x="15" y="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E7AE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65" name="Freeform 144">
                <a:extLst>
                  <a:ext uri="{FF2B5EF4-FFF2-40B4-BE49-F238E27FC236}">
                    <a16:creationId xmlns:a16="http://schemas.microsoft.com/office/drawing/2014/main" id="{6E4A1853-ECC7-40F1-B492-7DF42D76A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3" y="1250"/>
                <a:ext cx="49" cy="31"/>
              </a:xfrm>
              <a:custGeom>
                <a:avLst/>
                <a:gdLst>
                  <a:gd name="T0" fmla="*/ 0 w 35"/>
                  <a:gd name="T1" fmla="*/ 5 h 30"/>
                  <a:gd name="T2" fmla="*/ 0 w 35"/>
                  <a:gd name="T3" fmla="*/ 5 h 30"/>
                  <a:gd name="T4" fmla="*/ 729 w 35"/>
                  <a:gd name="T5" fmla="*/ 35 h 30"/>
                  <a:gd name="T6" fmla="*/ 729 w 35"/>
                  <a:gd name="T7" fmla="*/ 35 h 30"/>
                  <a:gd name="T8" fmla="*/ 1021 w 35"/>
                  <a:gd name="T9" fmla="*/ 40 h 30"/>
                  <a:gd name="T10" fmla="*/ 1021 w 35"/>
                  <a:gd name="T11" fmla="*/ 35 h 30"/>
                  <a:gd name="T12" fmla="*/ 1021 w 35"/>
                  <a:gd name="T13" fmla="*/ 35 h 30"/>
                  <a:gd name="T14" fmla="*/ 872 w 35"/>
                  <a:gd name="T15" fmla="*/ 25 h 30"/>
                  <a:gd name="T16" fmla="*/ 431 w 35"/>
                  <a:gd name="T17" fmla="*/ 5 h 30"/>
                  <a:gd name="T18" fmla="*/ 431 w 35"/>
                  <a:gd name="T19" fmla="*/ 5 h 30"/>
                  <a:gd name="T20" fmla="*/ 295 w 35"/>
                  <a:gd name="T21" fmla="*/ 0 h 30"/>
                  <a:gd name="T22" fmla="*/ 151 w 35"/>
                  <a:gd name="T23" fmla="*/ 0 h 30"/>
                  <a:gd name="T24" fmla="*/ 0 w 35"/>
                  <a:gd name="T25" fmla="*/ 5 h 30"/>
                  <a:gd name="T26" fmla="*/ 0 w 35"/>
                  <a:gd name="T27" fmla="*/ 5 h 3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5"/>
                  <a:gd name="T43" fmla="*/ 0 h 30"/>
                  <a:gd name="T44" fmla="*/ 35 w 35"/>
                  <a:gd name="T45" fmla="*/ 30 h 3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5" h="30">
                    <a:moveTo>
                      <a:pt x="0" y="5"/>
                    </a:moveTo>
                    <a:lnTo>
                      <a:pt x="0" y="5"/>
                    </a:lnTo>
                    <a:lnTo>
                      <a:pt x="25" y="25"/>
                    </a:lnTo>
                    <a:lnTo>
                      <a:pt x="35" y="30"/>
                    </a:lnTo>
                    <a:lnTo>
                      <a:pt x="35" y="25"/>
                    </a:lnTo>
                    <a:lnTo>
                      <a:pt x="30" y="15"/>
                    </a:lnTo>
                    <a:lnTo>
                      <a:pt x="15" y="5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EFC1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66" name="Freeform 145">
                <a:extLst>
                  <a:ext uri="{FF2B5EF4-FFF2-40B4-BE49-F238E27FC236}">
                    <a16:creationId xmlns:a16="http://schemas.microsoft.com/office/drawing/2014/main" id="{E7E5D406-39FE-4865-A439-F4B9E650F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9" y="1284"/>
                <a:ext cx="132" cy="52"/>
              </a:xfrm>
              <a:custGeom>
                <a:avLst/>
                <a:gdLst>
                  <a:gd name="T0" fmla="*/ 0 w 95"/>
                  <a:gd name="T1" fmla="*/ 35 h 50"/>
                  <a:gd name="T2" fmla="*/ 0 w 95"/>
                  <a:gd name="T3" fmla="*/ 35 h 50"/>
                  <a:gd name="T4" fmla="*/ 257 w 95"/>
                  <a:gd name="T5" fmla="*/ 35 h 50"/>
                  <a:gd name="T6" fmla="*/ 943 w 95"/>
                  <a:gd name="T7" fmla="*/ 30 h 50"/>
                  <a:gd name="T8" fmla="*/ 943 w 95"/>
                  <a:gd name="T9" fmla="*/ 30 h 50"/>
                  <a:gd name="T10" fmla="*/ 1741 w 95"/>
                  <a:gd name="T11" fmla="*/ 10 h 50"/>
                  <a:gd name="T12" fmla="*/ 2537 w 95"/>
                  <a:gd name="T13" fmla="*/ 0 h 50"/>
                  <a:gd name="T14" fmla="*/ 2537 w 95"/>
                  <a:gd name="T15" fmla="*/ 0 h 50"/>
                  <a:gd name="T16" fmla="*/ 2279 w 95"/>
                  <a:gd name="T17" fmla="*/ 10 h 50"/>
                  <a:gd name="T18" fmla="*/ 2141 w 95"/>
                  <a:gd name="T19" fmla="*/ 35 h 50"/>
                  <a:gd name="T20" fmla="*/ 2009 w 95"/>
                  <a:gd name="T21" fmla="*/ 52 h 50"/>
                  <a:gd name="T22" fmla="*/ 2009 w 95"/>
                  <a:gd name="T23" fmla="*/ 52 h 50"/>
                  <a:gd name="T24" fmla="*/ 1879 w 95"/>
                  <a:gd name="T25" fmla="*/ 73 h 50"/>
                  <a:gd name="T26" fmla="*/ 1466 w 95"/>
                  <a:gd name="T27" fmla="*/ 73 h 50"/>
                  <a:gd name="T28" fmla="*/ 1466 w 95"/>
                  <a:gd name="T29" fmla="*/ 73 h 50"/>
                  <a:gd name="T30" fmla="*/ 679 w 95"/>
                  <a:gd name="T31" fmla="*/ 60 h 50"/>
                  <a:gd name="T32" fmla="*/ 0 w 95"/>
                  <a:gd name="T33" fmla="*/ 35 h 50"/>
                  <a:gd name="T34" fmla="*/ 0 w 95"/>
                  <a:gd name="T35" fmla="*/ 35 h 5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95"/>
                  <a:gd name="T55" fmla="*/ 0 h 50"/>
                  <a:gd name="T56" fmla="*/ 95 w 95"/>
                  <a:gd name="T57" fmla="*/ 50 h 5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95" h="50">
                    <a:moveTo>
                      <a:pt x="0" y="25"/>
                    </a:moveTo>
                    <a:lnTo>
                      <a:pt x="0" y="25"/>
                    </a:lnTo>
                    <a:lnTo>
                      <a:pt x="10" y="25"/>
                    </a:lnTo>
                    <a:lnTo>
                      <a:pt x="35" y="20"/>
                    </a:lnTo>
                    <a:lnTo>
                      <a:pt x="65" y="10"/>
                    </a:lnTo>
                    <a:lnTo>
                      <a:pt x="95" y="0"/>
                    </a:lnTo>
                    <a:lnTo>
                      <a:pt x="85" y="10"/>
                    </a:lnTo>
                    <a:lnTo>
                      <a:pt x="80" y="25"/>
                    </a:lnTo>
                    <a:lnTo>
                      <a:pt x="75" y="35"/>
                    </a:lnTo>
                    <a:lnTo>
                      <a:pt x="70" y="50"/>
                    </a:lnTo>
                    <a:lnTo>
                      <a:pt x="55" y="50"/>
                    </a:lnTo>
                    <a:lnTo>
                      <a:pt x="25" y="4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67" name="Freeform 146">
                <a:extLst>
                  <a:ext uri="{FF2B5EF4-FFF2-40B4-BE49-F238E27FC236}">
                    <a16:creationId xmlns:a16="http://schemas.microsoft.com/office/drawing/2014/main" id="{2761A593-A857-450A-8D00-3BD644DBB1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7" y="1300"/>
                <a:ext cx="76" cy="36"/>
              </a:xfrm>
              <a:custGeom>
                <a:avLst/>
                <a:gdLst>
                  <a:gd name="T0" fmla="*/ 1389 w 55"/>
                  <a:gd name="T1" fmla="*/ 0 h 35"/>
                  <a:gd name="T2" fmla="*/ 1389 w 55"/>
                  <a:gd name="T3" fmla="*/ 0 h 35"/>
                  <a:gd name="T4" fmla="*/ 1389 w 55"/>
                  <a:gd name="T5" fmla="*/ 15 h 35"/>
                  <a:gd name="T6" fmla="*/ 1389 w 55"/>
                  <a:gd name="T7" fmla="*/ 35 h 35"/>
                  <a:gd name="T8" fmla="*/ 1259 w 55"/>
                  <a:gd name="T9" fmla="*/ 40 h 35"/>
                  <a:gd name="T10" fmla="*/ 1259 w 55"/>
                  <a:gd name="T11" fmla="*/ 40 h 35"/>
                  <a:gd name="T12" fmla="*/ 1146 w 55"/>
                  <a:gd name="T13" fmla="*/ 40 h 35"/>
                  <a:gd name="T14" fmla="*/ 1005 w 55"/>
                  <a:gd name="T15" fmla="*/ 45 h 35"/>
                  <a:gd name="T16" fmla="*/ 525 w 55"/>
                  <a:gd name="T17" fmla="*/ 40 h 35"/>
                  <a:gd name="T18" fmla="*/ 525 w 55"/>
                  <a:gd name="T19" fmla="*/ 40 h 35"/>
                  <a:gd name="T20" fmla="*/ 131 w 55"/>
                  <a:gd name="T21" fmla="*/ 30 h 35"/>
                  <a:gd name="T22" fmla="*/ 0 w 55"/>
                  <a:gd name="T23" fmla="*/ 15 h 35"/>
                  <a:gd name="T24" fmla="*/ 0 w 55"/>
                  <a:gd name="T25" fmla="*/ 15 h 35"/>
                  <a:gd name="T26" fmla="*/ 761 w 55"/>
                  <a:gd name="T27" fmla="*/ 10 h 35"/>
                  <a:gd name="T28" fmla="*/ 761 w 55"/>
                  <a:gd name="T29" fmla="*/ 10 h 35"/>
                  <a:gd name="T30" fmla="*/ 1259 w 55"/>
                  <a:gd name="T31" fmla="*/ 5 h 35"/>
                  <a:gd name="T32" fmla="*/ 1389 w 55"/>
                  <a:gd name="T33" fmla="*/ 0 h 35"/>
                  <a:gd name="T34" fmla="*/ 1389 w 55"/>
                  <a:gd name="T35" fmla="*/ 0 h 3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5"/>
                  <a:gd name="T55" fmla="*/ 0 h 35"/>
                  <a:gd name="T56" fmla="*/ 55 w 55"/>
                  <a:gd name="T57" fmla="*/ 35 h 3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5" h="35">
                    <a:moveTo>
                      <a:pt x="55" y="0"/>
                    </a:moveTo>
                    <a:lnTo>
                      <a:pt x="55" y="0"/>
                    </a:lnTo>
                    <a:lnTo>
                      <a:pt x="55" y="15"/>
                    </a:lnTo>
                    <a:lnTo>
                      <a:pt x="55" y="25"/>
                    </a:lnTo>
                    <a:lnTo>
                      <a:pt x="50" y="30"/>
                    </a:lnTo>
                    <a:lnTo>
                      <a:pt x="45" y="30"/>
                    </a:lnTo>
                    <a:lnTo>
                      <a:pt x="40" y="35"/>
                    </a:lnTo>
                    <a:lnTo>
                      <a:pt x="20" y="30"/>
                    </a:lnTo>
                    <a:lnTo>
                      <a:pt x="5" y="20"/>
                    </a:lnTo>
                    <a:lnTo>
                      <a:pt x="0" y="15"/>
                    </a:lnTo>
                    <a:lnTo>
                      <a:pt x="30" y="10"/>
                    </a:lnTo>
                    <a:lnTo>
                      <a:pt x="50" y="5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68" name="Freeform 147">
                <a:extLst>
                  <a:ext uri="{FF2B5EF4-FFF2-40B4-BE49-F238E27FC236}">
                    <a16:creationId xmlns:a16="http://schemas.microsoft.com/office/drawing/2014/main" id="{D19D79F5-88B5-4B02-A68A-35E530707B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2" y="1300"/>
                <a:ext cx="41" cy="36"/>
              </a:xfrm>
              <a:custGeom>
                <a:avLst/>
                <a:gdLst>
                  <a:gd name="T0" fmla="*/ 687 w 30"/>
                  <a:gd name="T1" fmla="*/ 0 h 35"/>
                  <a:gd name="T2" fmla="*/ 687 w 30"/>
                  <a:gd name="T3" fmla="*/ 0 h 35"/>
                  <a:gd name="T4" fmla="*/ 687 w 30"/>
                  <a:gd name="T5" fmla="*/ 0 h 35"/>
                  <a:gd name="T6" fmla="*/ 687 w 30"/>
                  <a:gd name="T7" fmla="*/ 15 h 35"/>
                  <a:gd name="T8" fmla="*/ 687 w 30"/>
                  <a:gd name="T9" fmla="*/ 35 h 35"/>
                  <a:gd name="T10" fmla="*/ 562 w 30"/>
                  <a:gd name="T11" fmla="*/ 40 h 35"/>
                  <a:gd name="T12" fmla="*/ 562 w 30"/>
                  <a:gd name="T13" fmla="*/ 40 h 35"/>
                  <a:gd name="T14" fmla="*/ 361 w 30"/>
                  <a:gd name="T15" fmla="*/ 45 h 35"/>
                  <a:gd name="T16" fmla="*/ 0 w 30"/>
                  <a:gd name="T17" fmla="*/ 40 h 35"/>
                  <a:gd name="T18" fmla="*/ 0 w 30"/>
                  <a:gd name="T19" fmla="*/ 40 h 35"/>
                  <a:gd name="T20" fmla="*/ 0 w 30"/>
                  <a:gd name="T21" fmla="*/ 35 h 35"/>
                  <a:gd name="T22" fmla="*/ 0 w 30"/>
                  <a:gd name="T23" fmla="*/ 15 h 35"/>
                  <a:gd name="T24" fmla="*/ 0 w 30"/>
                  <a:gd name="T25" fmla="*/ 15 h 35"/>
                  <a:gd name="T26" fmla="*/ 0 w 30"/>
                  <a:gd name="T27" fmla="*/ 10 h 35"/>
                  <a:gd name="T28" fmla="*/ 126 w 30"/>
                  <a:gd name="T29" fmla="*/ 10 h 35"/>
                  <a:gd name="T30" fmla="*/ 126 w 30"/>
                  <a:gd name="T31" fmla="*/ 10 h 35"/>
                  <a:gd name="T32" fmla="*/ 562 w 30"/>
                  <a:gd name="T33" fmla="*/ 5 h 35"/>
                  <a:gd name="T34" fmla="*/ 687 w 30"/>
                  <a:gd name="T35" fmla="*/ 0 h 35"/>
                  <a:gd name="T36" fmla="*/ 687 w 30"/>
                  <a:gd name="T37" fmla="*/ 0 h 3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0"/>
                  <a:gd name="T58" fmla="*/ 0 h 35"/>
                  <a:gd name="T59" fmla="*/ 30 w 30"/>
                  <a:gd name="T60" fmla="*/ 35 h 3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0" h="35">
                    <a:moveTo>
                      <a:pt x="30" y="0"/>
                    </a:moveTo>
                    <a:lnTo>
                      <a:pt x="30" y="0"/>
                    </a:lnTo>
                    <a:lnTo>
                      <a:pt x="30" y="15"/>
                    </a:lnTo>
                    <a:lnTo>
                      <a:pt x="30" y="25"/>
                    </a:lnTo>
                    <a:lnTo>
                      <a:pt x="25" y="30"/>
                    </a:lnTo>
                    <a:lnTo>
                      <a:pt x="15" y="35"/>
                    </a:lnTo>
                    <a:lnTo>
                      <a:pt x="0" y="30"/>
                    </a:lnTo>
                    <a:lnTo>
                      <a:pt x="0" y="25"/>
                    </a:lnTo>
                    <a:lnTo>
                      <a:pt x="0" y="15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25" y="5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8F6A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69" name="Freeform 148">
                <a:extLst>
                  <a:ext uri="{FF2B5EF4-FFF2-40B4-BE49-F238E27FC236}">
                    <a16:creationId xmlns:a16="http://schemas.microsoft.com/office/drawing/2014/main" id="{AB705A0C-BD00-48EB-B8DB-ED404967E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6" y="1305"/>
                <a:ext cx="27" cy="26"/>
              </a:xfrm>
              <a:custGeom>
                <a:avLst/>
                <a:gdLst>
                  <a:gd name="T0" fmla="*/ 296 w 20"/>
                  <a:gd name="T1" fmla="*/ 0 h 25"/>
                  <a:gd name="T2" fmla="*/ 296 w 20"/>
                  <a:gd name="T3" fmla="*/ 0 h 25"/>
                  <a:gd name="T4" fmla="*/ 400 w 20"/>
                  <a:gd name="T5" fmla="*/ 0 h 25"/>
                  <a:gd name="T6" fmla="*/ 400 w 20"/>
                  <a:gd name="T7" fmla="*/ 0 h 25"/>
                  <a:gd name="T8" fmla="*/ 400 w 20"/>
                  <a:gd name="T9" fmla="*/ 25 h 25"/>
                  <a:gd name="T10" fmla="*/ 400 w 20"/>
                  <a:gd name="T11" fmla="*/ 35 h 25"/>
                  <a:gd name="T12" fmla="*/ 400 w 20"/>
                  <a:gd name="T13" fmla="*/ 35 h 25"/>
                  <a:gd name="T14" fmla="*/ 296 w 20"/>
                  <a:gd name="T15" fmla="*/ 35 h 25"/>
                  <a:gd name="T16" fmla="*/ 209 w 20"/>
                  <a:gd name="T17" fmla="*/ 35 h 25"/>
                  <a:gd name="T18" fmla="*/ 209 w 20"/>
                  <a:gd name="T19" fmla="*/ 35 h 25"/>
                  <a:gd name="T20" fmla="*/ 0 w 20"/>
                  <a:gd name="T21" fmla="*/ 30 h 25"/>
                  <a:gd name="T22" fmla="*/ 0 w 20"/>
                  <a:gd name="T23" fmla="*/ 10 h 25"/>
                  <a:gd name="T24" fmla="*/ 0 w 20"/>
                  <a:gd name="T25" fmla="*/ 10 h 25"/>
                  <a:gd name="T26" fmla="*/ 209 w 20"/>
                  <a:gd name="T27" fmla="*/ 0 h 25"/>
                  <a:gd name="T28" fmla="*/ 209 w 20"/>
                  <a:gd name="T29" fmla="*/ 0 h 25"/>
                  <a:gd name="T30" fmla="*/ 296 w 20"/>
                  <a:gd name="T31" fmla="*/ 0 h 25"/>
                  <a:gd name="T32" fmla="*/ 296 w 20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"/>
                  <a:gd name="T52" fmla="*/ 0 h 25"/>
                  <a:gd name="T53" fmla="*/ 20 w 20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" h="25">
                    <a:moveTo>
                      <a:pt x="15" y="0"/>
                    </a:moveTo>
                    <a:lnTo>
                      <a:pt x="15" y="0"/>
                    </a:lnTo>
                    <a:lnTo>
                      <a:pt x="20" y="0"/>
                    </a:lnTo>
                    <a:lnTo>
                      <a:pt x="20" y="15"/>
                    </a:lnTo>
                    <a:lnTo>
                      <a:pt x="20" y="25"/>
                    </a:lnTo>
                    <a:lnTo>
                      <a:pt x="15" y="25"/>
                    </a:lnTo>
                    <a:lnTo>
                      <a:pt x="10" y="25"/>
                    </a:lnTo>
                    <a:lnTo>
                      <a:pt x="0" y="20"/>
                    </a:lnTo>
                    <a:lnTo>
                      <a:pt x="0" y="10"/>
                    </a:lnTo>
                    <a:lnTo>
                      <a:pt x="10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70" name="Freeform 149">
                <a:extLst>
                  <a:ext uri="{FF2B5EF4-FFF2-40B4-BE49-F238E27FC236}">
                    <a16:creationId xmlns:a16="http://schemas.microsoft.com/office/drawing/2014/main" id="{1DFEC007-2C48-4EF1-A988-ADACEB8935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2" y="1316"/>
                <a:ext cx="14" cy="10"/>
              </a:xfrm>
              <a:custGeom>
                <a:avLst/>
                <a:gdLst>
                  <a:gd name="T0" fmla="*/ 151 w 10"/>
                  <a:gd name="T1" fmla="*/ 0 h 10"/>
                  <a:gd name="T2" fmla="*/ 151 w 10"/>
                  <a:gd name="T3" fmla="*/ 0 h 10"/>
                  <a:gd name="T4" fmla="*/ 295 w 10"/>
                  <a:gd name="T5" fmla="*/ 0 h 10"/>
                  <a:gd name="T6" fmla="*/ 295 w 10"/>
                  <a:gd name="T7" fmla="*/ 5 h 10"/>
                  <a:gd name="T8" fmla="*/ 295 w 10"/>
                  <a:gd name="T9" fmla="*/ 5 h 10"/>
                  <a:gd name="T10" fmla="*/ 295 w 10"/>
                  <a:gd name="T11" fmla="*/ 10 h 10"/>
                  <a:gd name="T12" fmla="*/ 151 w 10"/>
                  <a:gd name="T13" fmla="*/ 10 h 10"/>
                  <a:gd name="T14" fmla="*/ 151 w 10"/>
                  <a:gd name="T15" fmla="*/ 10 h 10"/>
                  <a:gd name="T16" fmla="*/ 151 w 10"/>
                  <a:gd name="T17" fmla="*/ 10 h 10"/>
                  <a:gd name="T18" fmla="*/ 0 w 10"/>
                  <a:gd name="T19" fmla="*/ 5 h 10"/>
                  <a:gd name="T20" fmla="*/ 0 w 10"/>
                  <a:gd name="T21" fmla="*/ 5 h 10"/>
                  <a:gd name="T22" fmla="*/ 0 w 10"/>
                  <a:gd name="T23" fmla="*/ 5 h 10"/>
                  <a:gd name="T24" fmla="*/ 151 w 10"/>
                  <a:gd name="T25" fmla="*/ 0 h 10"/>
                  <a:gd name="T26" fmla="*/ 151 w 10"/>
                  <a:gd name="T27" fmla="*/ 0 h 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"/>
                  <a:gd name="T43" fmla="*/ 0 h 10"/>
                  <a:gd name="T44" fmla="*/ 10 w 10"/>
                  <a:gd name="T45" fmla="*/ 10 h 1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" h="10">
                    <a:moveTo>
                      <a:pt x="5" y="0"/>
                    </a:moveTo>
                    <a:lnTo>
                      <a:pt x="5" y="0"/>
                    </a:lnTo>
                    <a:lnTo>
                      <a:pt x="10" y="0"/>
                    </a:lnTo>
                    <a:lnTo>
                      <a:pt x="10" y="5"/>
                    </a:lnTo>
                    <a:lnTo>
                      <a:pt x="10" y="10"/>
                    </a:lnTo>
                    <a:lnTo>
                      <a:pt x="5" y="10"/>
                    </a:lnTo>
                    <a:lnTo>
                      <a:pt x="0" y="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71" name="Freeform 150">
                <a:extLst>
                  <a:ext uri="{FF2B5EF4-FFF2-40B4-BE49-F238E27FC236}">
                    <a16:creationId xmlns:a16="http://schemas.microsoft.com/office/drawing/2014/main" id="{B2A185CC-4814-4B59-9956-5030696273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3" y="1326"/>
                <a:ext cx="7" cy="5"/>
              </a:xfrm>
              <a:custGeom>
                <a:avLst/>
                <a:gdLst>
                  <a:gd name="T0" fmla="*/ 0 w 5"/>
                  <a:gd name="T1" fmla="*/ 5 h 5"/>
                  <a:gd name="T2" fmla="*/ 0 w 5"/>
                  <a:gd name="T3" fmla="*/ 5 h 5"/>
                  <a:gd name="T4" fmla="*/ 0 w 5"/>
                  <a:gd name="T5" fmla="*/ 5 h 5"/>
                  <a:gd name="T6" fmla="*/ 0 w 5"/>
                  <a:gd name="T7" fmla="*/ 5 h 5"/>
                  <a:gd name="T8" fmla="*/ 0 w 5"/>
                  <a:gd name="T9" fmla="*/ 0 h 5"/>
                  <a:gd name="T10" fmla="*/ 0 w 5"/>
                  <a:gd name="T11" fmla="*/ 0 h 5"/>
                  <a:gd name="T12" fmla="*/ 151 w 5"/>
                  <a:gd name="T13" fmla="*/ 0 h 5"/>
                  <a:gd name="T14" fmla="*/ 151 w 5"/>
                  <a:gd name="T15" fmla="*/ 0 h 5"/>
                  <a:gd name="T16" fmla="*/ 0 w 5"/>
                  <a:gd name="T17" fmla="*/ 5 h 5"/>
                  <a:gd name="T18" fmla="*/ 0 w 5"/>
                  <a:gd name="T19" fmla="*/ 5 h 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"/>
                  <a:gd name="T31" fmla="*/ 0 h 5"/>
                  <a:gd name="T32" fmla="*/ 5 w 5"/>
                  <a:gd name="T33" fmla="*/ 5 h 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" h="5">
                    <a:moveTo>
                      <a:pt x="0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72" name="Freeform 151">
                <a:extLst>
                  <a:ext uri="{FF2B5EF4-FFF2-40B4-BE49-F238E27FC236}">
                    <a16:creationId xmlns:a16="http://schemas.microsoft.com/office/drawing/2014/main" id="{B98120F0-82C8-4EF0-9CDB-F6C8CA64E9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9" y="823"/>
                <a:ext cx="984" cy="951"/>
              </a:xfrm>
              <a:custGeom>
                <a:avLst/>
                <a:gdLst>
                  <a:gd name="T0" fmla="*/ 1331 w 708"/>
                  <a:gd name="T1" fmla="*/ 3949 h 722"/>
                  <a:gd name="T2" fmla="*/ 2816 w 708"/>
                  <a:gd name="T3" fmla="*/ 1976 h 722"/>
                  <a:gd name="T4" fmla="*/ 4420 w 708"/>
                  <a:gd name="T5" fmla="*/ 863 h 722"/>
                  <a:gd name="T6" fmla="*/ 7504 w 708"/>
                  <a:gd name="T7" fmla="*/ 86 h 722"/>
                  <a:gd name="T8" fmla="*/ 9247 w 708"/>
                  <a:gd name="T9" fmla="*/ 86 h 722"/>
                  <a:gd name="T10" fmla="*/ 10989 w 708"/>
                  <a:gd name="T11" fmla="*/ 86 h 722"/>
                  <a:gd name="T12" fmla="*/ 12354 w 708"/>
                  <a:gd name="T13" fmla="*/ 151 h 722"/>
                  <a:gd name="T14" fmla="*/ 14752 w 708"/>
                  <a:gd name="T15" fmla="*/ 390 h 722"/>
                  <a:gd name="T16" fmla="*/ 18135 w 708"/>
                  <a:gd name="T17" fmla="*/ 2061 h 722"/>
                  <a:gd name="T18" fmla="*/ 19041 w 708"/>
                  <a:gd name="T19" fmla="*/ 3863 h 722"/>
                  <a:gd name="T20" fmla="*/ 18503 w 708"/>
                  <a:gd name="T21" fmla="*/ 4727 h 722"/>
                  <a:gd name="T22" fmla="*/ 18135 w 708"/>
                  <a:gd name="T23" fmla="*/ 5050 h 722"/>
                  <a:gd name="T24" fmla="*/ 17321 w 708"/>
                  <a:gd name="T25" fmla="*/ 3163 h 722"/>
                  <a:gd name="T26" fmla="*/ 15718 w 708"/>
                  <a:gd name="T27" fmla="*/ 1586 h 722"/>
                  <a:gd name="T28" fmla="*/ 15847 w 708"/>
                  <a:gd name="T29" fmla="*/ 1889 h 722"/>
                  <a:gd name="T30" fmla="*/ 15847 w 708"/>
                  <a:gd name="T31" fmla="*/ 3078 h 722"/>
                  <a:gd name="T32" fmla="*/ 14495 w 708"/>
                  <a:gd name="T33" fmla="*/ 5050 h 722"/>
                  <a:gd name="T34" fmla="*/ 12892 w 708"/>
                  <a:gd name="T35" fmla="*/ 5684 h 722"/>
                  <a:gd name="T36" fmla="*/ 13152 w 708"/>
                  <a:gd name="T37" fmla="*/ 5448 h 722"/>
                  <a:gd name="T38" fmla="*/ 13541 w 708"/>
                  <a:gd name="T39" fmla="*/ 4812 h 722"/>
                  <a:gd name="T40" fmla="*/ 13954 w 708"/>
                  <a:gd name="T41" fmla="*/ 3713 h 722"/>
                  <a:gd name="T42" fmla="*/ 13437 w 708"/>
                  <a:gd name="T43" fmla="*/ 4410 h 722"/>
                  <a:gd name="T44" fmla="*/ 12465 w 708"/>
                  <a:gd name="T45" fmla="*/ 5116 h 722"/>
                  <a:gd name="T46" fmla="*/ 11943 w 708"/>
                  <a:gd name="T47" fmla="*/ 5116 h 722"/>
                  <a:gd name="T48" fmla="*/ 11534 w 708"/>
                  <a:gd name="T49" fmla="*/ 6291 h 722"/>
                  <a:gd name="T50" fmla="*/ 11258 w 708"/>
                  <a:gd name="T51" fmla="*/ 6291 h 722"/>
                  <a:gd name="T52" fmla="*/ 11402 w 708"/>
                  <a:gd name="T53" fmla="*/ 7566 h 722"/>
                  <a:gd name="T54" fmla="*/ 10186 w 708"/>
                  <a:gd name="T55" fmla="*/ 7002 h 722"/>
                  <a:gd name="T56" fmla="*/ 10465 w 708"/>
                  <a:gd name="T57" fmla="*/ 7875 h 722"/>
                  <a:gd name="T58" fmla="*/ 9247 w 708"/>
                  <a:gd name="T59" fmla="*/ 6541 h 722"/>
                  <a:gd name="T60" fmla="*/ 8299 w 708"/>
                  <a:gd name="T61" fmla="*/ 6699 h 722"/>
                  <a:gd name="T62" fmla="*/ 8181 w 708"/>
                  <a:gd name="T63" fmla="*/ 7248 h 722"/>
                  <a:gd name="T64" fmla="*/ 8299 w 708"/>
                  <a:gd name="T65" fmla="*/ 8660 h 722"/>
                  <a:gd name="T66" fmla="*/ 8578 w 708"/>
                  <a:gd name="T67" fmla="*/ 9286 h 722"/>
                  <a:gd name="T68" fmla="*/ 7245 w 708"/>
                  <a:gd name="T69" fmla="*/ 8429 h 722"/>
                  <a:gd name="T70" fmla="*/ 7637 w 708"/>
                  <a:gd name="T71" fmla="*/ 8977 h 722"/>
                  <a:gd name="T72" fmla="*/ 7637 w 708"/>
                  <a:gd name="T73" fmla="*/ 9062 h 722"/>
                  <a:gd name="T74" fmla="*/ 7381 w 708"/>
                  <a:gd name="T75" fmla="*/ 9216 h 722"/>
                  <a:gd name="T76" fmla="*/ 7783 w 708"/>
                  <a:gd name="T77" fmla="*/ 9862 h 722"/>
                  <a:gd name="T78" fmla="*/ 7101 w 708"/>
                  <a:gd name="T79" fmla="*/ 9626 h 722"/>
                  <a:gd name="T80" fmla="*/ 7637 w 708"/>
                  <a:gd name="T81" fmla="*/ 10323 h 722"/>
                  <a:gd name="T82" fmla="*/ 6289 w 708"/>
                  <a:gd name="T83" fmla="*/ 10323 h 722"/>
                  <a:gd name="T84" fmla="*/ 5605 w 708"/>
                  <a:gd name="T85" fmla="*/ 10009 h 722"/>
                  <a:gd name="T86" fmla="*/ 5495 w 708"/>
                  <a:gd name="T87" fmla="*/ 10490 h 722"/>
                  <a:gd name="T88" fmla="*/ 5216 w 708"/>
                  <a:gd name="T89" fmla="*/ 10800 h 722"/>
                  <a:gd name="T90" fmla="*/ 4420 w 708"/>
                  <a:gd name="T91" fmla="*/ 11349 h 722"/>
                  <a:gd name="T92" fmla="*/ 4959 w 708"/>
                  <a:gd name="T93" fmla="*/ 10800 h 722"/>
                  <a:gd name="T94" fmla="*/ 4825 w 708"/>
                  <a:gd name="T95" fmla="*/ 10490 h 722"/>
                  <a:gd name="T96" fmla="*/ 3726 w 708"/>
                  <a:gd name="T97" fmla="*/ 11110 h 722"/>
                  <a:gd name="T98" fmla="*/ 4548 w 708"/>
                  <a:gd name="T99" fmla="*/ 10173 h 722"/>
                  <a:gd name="T100" fmla="*/ 4420 w 708"/>
                  <a:gd name="T101" fmla="*/ 10009 h 722"/>
                  <a:gd name="T102" fmla="*/ 3726 w 708"/>
                  <a:gd name="T103" fmla="*/ 10490 h 722"/>
                  <a:gd name="T104" fmla="*/ 3607 w 708"/>
                  <a:gd name="T105" fmla="*/ 10564 h 722"/>
                  <a:gd name="T106" fmla="*/ 2927 w 708"/>
                  <a:gd name="T107" fmla="*/ 10715 h 722"/>
                  <a:gd name="T108" fmla="*/ 3726 w 708"/>
                  <a:gd name="T109" fmla="*/ 10088 h 722"/>
                  <a:gd name="T110" fmla="*/ 3472 w 708"/>
                  <a:gd name="T111" fmla="*/ 10009 h 722"/>
                  <a:gd name="T112" fmla="*/ 1600 w 708"/>
                  <a:gd name="T113" fmla="*/ 10410 h 722"/>
                  <a:gd name="T114" fmla="*/ 2677 w 708"/>
                  <a:gd name="T115" fmla="*/ 9710 h 722"/>
                  <a:gd name="T116" fmla="*/ 1743 w 708"/>
                  <a:gd name="T117" fmla="*/ 9776 h 722"/>
                  <a:gd name="T118" fmla="*/ 0 w 708"/>
                  <a:gd name="T119" fmla="*/ 9626 h 722"/>
                  <a:gd name="T120" fmla="*/ 1331 w 708"/>
                  <a:gd name="T121" fmla="*/ 9136 h 722"/>
                  <a:gd name="T122" fmla="*/ 1743 w 708"/>
                  <a:gd name="T123" fmla="*/ 7400 h 722"/>
                  <a:gd name="T124" fmla="*/ 1224 w 708"/>
                  <a:gd name="T125" fmla="*/ 5202 h 7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08"/>
                  <a:gd name="T190" fmla="*/ 0 h 722"/>
                  <a:gd name="T191" fmla="*/ 708 w 708"/>
                  <a:gd name="T192" fmla="*/ 722 h 72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08" h="722">
                    <a:moveTo>
                      <a:pt x="45" y="331"/>
                    </a:moveTo>
                    <a:lnTo>
                      <a:pt x="45" y="331"/>
                    </a:lnTo>
                    <a:lnTo>
                      <a:pt x="45" y="301"/>
                    </a:lnTo>
                    <a:lnTo>
                      <a:pt x="50" y="251"/>
                    </a:lnTo>
                    <a:lnTo>
                      <a:pt x="55" y="221"/>
                    </a:lnTo>
                    <a:lnTo>
                      <a:pt x="65" y="186"/>
                    </a:lnTo>
                    <a:lnTo>
                      <a:pt x="80" y="156"/>
                    </a:lnTo>
                    <a:lnTo>
                      <a:pt x="104" y="126"/>
                    </a:lnTo>
                    <a:lnTo>
                      <a:pt x="134" y="85"/>
                    </a:lnTo>
                    <a:lnTo>
                      <a:pt x="149" y="70"/>
                    </a:lnTo>
                    <a:lnTo>
                      <a:pt x="164" y="55"/>
                    </a:lnTo>
                    <a:lnTo>
                      <a:pt x="204" y="30"/>
                    </a:lnTo>
                    <a:lnTo>
                      <a:pt x="244" y="15"/>
                    </a:lnTo>
                    <a:lnTo>
                      <a:pt x="279" y="5"/>
                    </a:lnTo>
                    <a:lnTo>
                      <a:pt x="304" y="0"/>
                    </a:lnTo>
                    <a:lnTo>
                      <a:pt x="329" y="0"/>
                    </a:lnTo>
                    <a:lnTo>
                      <a:pt x="344" y="5"/>
                    </a:lnTo>
                    <a:lnTo>
                      <a:pt x="354" y="5"/>
                    </a:lnTo>
                    <a:lnTo>
                      <a:pt x="359" y="10"/>
                    </a:lnTo>
                    <a:lnTo>
                      <a:pt x="409" y="5"/>
                    </a:lnTo>
                    <a:lnTo>
                      <a:pt x="434" y="5"/>
                    </a:lnTo>
                    <a:lnTo>
                      <a:pt x="444" y="5"/>
                    </a:lnTo>
                    <a:lnTo>
                      <a:pt x="459" y="10"/>
                    </a:lnTo>
                    <a:lnTo>
                      <a:pt x="489" y="10"/>
                    </a:lnTo>
                    <a:lnTo>
                      <a:pt x="519" y="15"/>
                    </a:lnTo>
                    <a:lnTo>
                      <a:pt x="549" y="25"/>
                    </a:lnTo>
                    <a:lnTo>
                      <a:pt x="619" y="80"/>
                    </a:lnTo>
                    <a:lnTo>
                      <a:pt x="659" y="111"/>
                    </a:lnTo>
                    <a:lnTo>
                      <a:pt x="674" y="131"/>
                    </a:lnTo>
                    <a:lnTo>
                      <a:pt x="688" y="161"/>
                    </a:lnTo>
                    <a:lnTo>
                      <a:pt x="703" y="216"/>
                    </a:lnTo>
                    <a:lnTo>
                      <a:pt x="708" y="246"/>
                    </a:lnTo>
                    <a:lnTo>
                      <a:pt x="703" y="266"/>
                    </a:lnTo>
                    <a:lnTo>
                      <a:pt x="698" y="286"/>
                    </a:lnTo>
                    <a:lnTo>
                      <a:pt x="688" y="301"/>
                    </a:lnTo>
                    <a:lnTo>
                      <a:pt x="678" y="321"/>
                    </a:lnTo>
                    <a:lnTo>
                      <a:pt x="664" y="336"/>
                    </a:lnTo>
                    <a:lnTo>
                      <a:pt x="674" y="321"/>
                    </a:lnTo>
                    <a:lnTo>
                      <a:pt x="678" y="301"/>
                    </a:lnTo>
                    <a:lnTo>
                      <a:pt x="674" y="286"/>
                    </a:lnTo>
                    <a:lnTo>
                      <a:pt x="644" y="201"/>
                    </a:lnTo>
                    <a:lnTo>
                      <a:pt x="624" y="156"/>
                    </a:lnTo>
                    <a:lnTo>
                      <a:pt x="604" y="126"/>
                    </a:lnTo>
                    <a:lnTo>
                      <a:pt x="584" y="101"/>
                    </a:lnTo>
                    <a:lnTo>
                      <a:pt x="574" y="85"/>
                    </a:lnTo>
                    <a:lnTo>
                      <a:pt x="579" y="95"/>
                    </a:lnTo>
                    <a:lnTo>
                      <a:pt x="589" y="121"/>
                    </a:lnTo>
                    <a:lnTo>
                      <a:pt x="594" y="156"/>
                    </a:lnTo>
                    <a:lnTo>
                      <a:pt x="594" y="176"/>
                    </a:lnTo>
                    <a:lnTo>
                      <a:pt x="589" y="196"/>
                    </a:lnTo>
                    <a:lnTo>
                      <a:pt x="564" y="261"/>
                    </a:lnTo>
                    <a:lnTo>
                      <a:pt x="549" y="301"/>
                    </a:lnTo>
                    <a:lnTo>
                      <a:pt x="539" y="321"/>
                    </a:lnTo>
                    <a:lnTo>
                      <a:pt x="519" y="336"/>
                    </a:lnTo>
                    <a:lnTo>
                      <a:pt x="499" y="351"/>
                    </a:lnTo>
                    <a:lnTo>
                      <a:pt x="479" y="361"/>
                    </a:lnTo>
                    <a:lnTo>
                      <a:pt x="459" y="366"/>
                    </a:lnTo>
                    <a:lnTo>
                      <a:pt x="479" y="356"/>
                    </a:lnTo>
                    <a:lnTo>
                      <a:pt x="489" y="346"/>
                    </a:lnTo>
                    <a:lnTo>
                      <a:pt x="499" y="336"/>
                    </a:lnTo>
                    <a:lnTo>
                      <a:pt x="504" y="321"/>
                    </a:lnTo>
                    <a:lnTo>
                      <a:pt x="504" y="306"/>
                    </a:lnTo>
                    <a:lnTo>
                      <a:pt x="504" y="286"/>
                    </a:lnTo>
                    <a:lnTo>
                      <a:pt x="509" y="266"/>
                    </a:lnTo>
                    <a:lnTo>
                      <a:pt x="519" y="236"/>
                    </a:lnTo>
                    <a:lnTo>
                      <a:pt x="519" y="226"/>
                    </a:lnTo>
                    <a:lnTo>
                      <a:pt x="509" y="256"/>
                    </a:lnTo>
                    <a:lnTo>
                      <a:pt x="499" y="281"/>
                    </a:lnTo>
                    <a:lnTo>
                      <a:pt x="479" y="301"/>
                    </a:lnTo>
                    <a:lnTo>
                      <a:pt x="469" y="311"/>
                    </a:lnTo>
                    <a:lnTo>
                      <a:pt x="464" y="326"/>
                    </a:lnTo>
                    <a:lnTo>
                      <a:pt x="454" y="371"/>
                    </a:lnTo>
                    <a:lnTo>
                      <a:pt x="444" y="351"/>
                    </a:lnTo>
                    <a:lnTo>
                      <a:pt x="444" y="326"/>
                    </a:lnTo>
                    <a:lnTo>
                      <a:pt x="439" y="306"/>
                    </a:lnTo>
                    <a:lnTo>
                      <a:pt x="434" y="321"/>
                    </a:lnTo>
                    <a:lnTo>
                      <a:pt x="429" y="401"/>
                    </a:lnTo>
                    <a:lnTo>
                      <a:pt x="429" y="421"/>
                    </a:lnTo>
                    <a:lnTo>
                      <a:pt x="419" y="401"/>
                    </a:lnTo>
                    <a:lnTo>
                      <a:pt x="424" y="466"/>
                    </a:lnTo>
                    <a:lnTo>
                      <a:pt x="424" y="481"/>
                    </a:lnTo>
                    <a:lnTo>
                      <a:pt x="389" y="361"/>
                    </a:lnTo>
                    <a:lnTo>
                      <a:pt x="384" y="406"/>
                    </a:lnTo>
                    <a:lnTo>
                      <a:pt x="379" y="446"/>
                    </a:lnTo>
                    <a:lnTo>
                      <a:pt x="384" y="481"/>
                    </a:lnTo>
                    <a:lnTo>
                      <a:pt x="389" y="496"/>
                    </a:lnTo>
                    <a:lnTo>
                      <a:pt x="389" y="501"/>
                    </a:lnTo>
                    <a:lnTo>
                      <a:pt x="384" y="496"/>
                    </a:lnTo>
                    <a:lnTo>
                      <a:pt x="369" y="471"/>
                    </a:lnTo>
                    <a:lnTo>
                      <a:pt x="344" y="416"/>
                    </a:lnTo>
                    <a:lnTo>
                      <a:pt x="334" y="476"/>
                    </a:lnTo>
                    <a:lnTo>
                      <a:pt x="309" y="426"/>
                    </a:lnTo>
                    <a:lnTo>
                      <a:pt x="304" y="461"/>
                    </a:lnTo>
                    <a:lnTo>
                      <a:pt x="299" y="481"/>
                    </a:lnTo>
                    <a:lnTo>
                      <a:pt x="304" y="516"/>
                    </a:lnTo>
                    <a:lnTo>
                      <a:pt x="309" y="551"/>
                    </a:lnTo>
                    <a:lnTo>
                      <a:pt x="319" y="576"/>
                    </a:lnTo>
                    <a:lnTo>
                      <a:pt x="324" y="591"/>
                    </a:lnTo>
                    <a:lnTo>
                      <a:pt x="319" y="591"/>
                    </a:lnTo>
                    <a:lnTo>
                      <a:pt x="299" y="571"/>
                    </a:lnTo>
                    <a:lnTo>
                      <a:pt x="284" y="556"/>
                    </a:lnTo>
                    <a:lnTo>
                      <a:pt x="269" y="536"/>
                    </a:lnTo>
                    <a:lnTo>
                      <a:pt x="274" y="536"/>
                    </a:lnTo>
                    <a:lnTo>
                      <a:pt x="279" y="561"/>
                    </a:lnTo>
                    <a:lnTo>
                      <a:pt x="284" y="571"/>
                    </a:lnTo>
                    <a:lnTo>
                      <a:pt x="289" y="571"/>
                    </a:lnTo>
                    <a:lnTo>
                      <a:pt x="294" y="571"/>
                    </a:lnTo>
                    <a:lnTo>
                      <a:pt x="284" y="576"/>
                    </a:lnTo>
                    <a:lnTo>
                      <a:pt x="279" y="576"/>
                    </a:lnTo>
                    <a:lnTo>
                      <a:pt x="269" y="571"/>
                    </a:lnTo>
                    <a:lnTo>
                      <a:pt x="274" y="586"/>
                    </a:lnTo>
                    <a:lnTo>
                      <a:pt x="274" y="596"/>
                    </a:lnTo>
                    <a:lnTo>
                      <a:pt x="284" y="612"/>
                    </a:lnTo>
                    <a:lnTo>
                      <a:pt x="289" y="627"/>
                    </a:lnTo>
                    <a:lnTo>
                      <a:pt x="299" y="632"/>
                    </a:lnTo>
                    <a:lnTo>
                      <a:pt x="304" y="632"/>
                    </a:lnTo>
                    <a:lnTo>
                      <a:pt x="264" y="612"/>
                    </a:lnTo>
                    <a:lnTo>
                      <a:pt x="259" y="617"/>
                    </a:lnTo>
                    <a:lnTo>
                      <a:pt x="259" y="622"/>
                    </a:lnTo>
                    <a:lnTo>
                      <a:pt x="274" y="637"/>
                    </a:lnTo>
                    <a:lnTo>
                      <a:pt x="284" y="657"/>
                    </a:lnTo>
                    <a:lnTo>
                      <a:pt x="264" y="662"/>
                    </a:lnTo>
                    <a:lnTo>
                      <a:pt x="244" y="662"/>
                    </a:lnTo>
                    <a:lnTo>
                      <a:pt x="234" y="657"/>
                    </a:lnTo>
                    <a:lnTo>
                      <a:pt x="224" y="652"/>
                    </a:lnTo>
                    <a:lnTo>
                      <a:pt x="209" y="642"/>
                    </a:lnTo>
                    <a:lnTo>
                      <a:pt x="209" y="637"/>
                    </a:lnTo>
                    <a:lnTo>
                      <a:pt x="214" y="637"/>
                    </a:lnTo>
                    <a:lnTo>
                      <a:pt x="209" y="657"/>
                    </a:lnTo>
                    <a:lnTo>
                      <a:pt x="204" y="667"/>
                    </a:lnTo>
                    <a:lnTo>
                      <a:pt x="199" y="687"/>
                    </a:lnTo>
                    <a:lnTo>
                      <a:pt x="194" y="687"/>
                    </a:lnTo>
                    <a:lnTo>
                      <a:pt x="184" y="712"/>
                    </a:lnTo>
                    <a:lnTo>
                      <a:pt x="174" y="722"/>
                    </a:lnTo>
                    <a:lnTo>
                      <a:pt x="164" y="722"/>
                    </a:lnTo>
                    <a:lnTo>
                      <a:pt x="174" y="712"/>
                    </a:lnTo>
                    <a:lnTo>
                      <a:pt x="179" y="702"/>
                    </a:lnTo>
                    <a:lnTo>
                      <a:pt x="184" y="687"/>
                    </a:lnTo>
                    <a:lnTo>
                      <a:pt x="179" y="682"/>
                    </a:lnTo>
                    <a:lnTo>
                      <a:pt x="179" y="667"/>
                    </a:lnTo>
                    <a:lnTo>
                      <a:pt x="149" y="697"/>
                    </a:lnTo>
                    <a:lnTo>
                      <a:pt x="139" y="707"/>
                    </a:lnTo>
                    <a:lnTo>
                      <a:pt x="154" y="687"/>
                    </a:lnTo>
                    <a:lnTo>
                      <a:pt x="164" y="667"/>
                    </a:lnTo>
                    <a:lnTo>
                      <a:pt x="169" y="647"/>
                    </a:lnTo>
                    <a:lnTo>
                      <a:pt x="169" y="637"/>
                    </a:lnTo>
                    <a:lnTo>
                      <a:pt x="164" y="637"/>
                    </a:lnTo>
                    <a:lnTo>
                      <a:pt x="154" y="647"/>
                    </a:lnTo>
                    <a:lnTo>
                      <a:pt x="139" y="667"/>
                    </a:lnTo>
                    <a:lnTo>
                      <a:pt x="139" y="672"/>
                    </a:lnTo>
                    <a:lnTo>
                      <a:pt x="134" y="672"/>
                    </a:lnTo>
                    <a:lnTo>
                      <a:pt x="114" y="682"/>
                    </a:lnTo>
                    <a:lnTo>
                      <a:pt x="109" y="682"/>
                    </a:lnTo>
                    <a:lnTo>
                      <a:pt x="114" y="682"/>
                    </a:lnTo>
                    <a:lnTo>
                      <a:pt x="124" y="672"/>
                    </a:lnTo>
                    <a:lnTo>
                      <a:pt x="139" y="642"/>
                    </a:lnTo>
                    <a:lnTo>
                      <a:pt x="139" y="627"/>
                    </a:lnTo>
                    <a:lnTo>
                      <a:pt x="134" y="627"/>
                    </a:lnTo>
                    <a:lnTo>
                      <a:pt x="129" y="637"/>
                    </a:lnTo>
                    <a:lnTo>
                      <a:pt x="124" y="642"/>
                    </a:lnTo>
                    <a:lnTo>
                      <a:pt x="114" y="652"/>
                    </a:lnTo>
                    <a:lnTo>
                      <a:pt x="89" y="657"/>
                    </a:lnTo>
                    <a:lnTo>
                      <a:pt x="60" y="662"/>
                    </a:lnTo>
                    <a:lnTo>
                      <a:pt x="84" y="637"/>
                    </a:lnTo>
                    <a:lnTo>
                      <a:pt x="99" y="622"/>
                    </a:lnTo>
                    <a:lnTo>
                      <a:pt x="99" y="617"/>
                    </a:lnTo>
                    <a:lnTo>
                      <a:pt x="94" y="617"/>
                    </a:lnTo>
                    <a:lnTo>
                      <a:pt x="75" y="617"/>
                    </a:lnTo>
                    <a:lnTo>
                      <a:pt x="65" y="622"/>
                    </a:lnTo>
                    <a:lnTo>
                      <a:pt x="45" y="627"/>
                    </a:lnTo>
                    <a:lnTo>
                      <a:pt x="25" y="622"/>
                    </a:lnTo>
                    <a:lnTo>
                      <a:pt x="0" y="612"/>
                    </a:lnTo>
                    <a:lnTo>
                      <a:pt x="10" y="607"/>
                    </a:lnTo>
                    <a:lnTo>
                      <a:pt x="40" y="591"/>
                    </a:lnTo>
                    <a:lnTo>
                      <a:pt x="50" y="581"/>
                    </a:lnTo>
                    <a:lnTo>
                      <a:pt x="60" y="571"/>
                    </a:lnTo>
                    <a:lnTo>
                      <a:pt x="70" y="541"/>
                    </a:lnTo>
                    <a:lnTo>
                      <a:pt x="70" y="506"/>
                    </a:lnTo>
                    <a:lnTo>
                      <a:pt x="65" y="471"/>
                    </a:lnTo>
                    <a:lnTo>
                      <a:pt x="55" y="396"/>
                    </a:lnTo>
                    <a:lnTo>
                      <a:pt x="50" y="361"/>
                    </a:lnTo>
                    <a:lnTo>
                      <a:pt x="45" y="331"/>
                    </a:lnTo>
                    <a:close/>
                  </a:path>
                </a:pathLst>
              </a:custGeom>
              <a:solidFill>
                <a:srgbClr val="482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73" name="Freeform 152">
                <a:extLst>
                  <a:ext uri="{FF2B5EF4-FFF2-40B4-BE49-F238E27FC236}">
                    <a16:creationId xmlns:a16="http://schemas.microsoft.com/office/drawing/2014/main" id="{BA947860-0FE6-4814-81C9-3B86245CB9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1" y="823"/>
                <a:ext cx="762" cy="211"/>
              </a:xfrm>
              <a:custGeom>
                <a:avLst/>
                <a:gdLst>
                  <a:gd name="T0" fmla="*/ 0 w 549"/>
                  <a:gd name="T1" fmla="*/ 2413 h 161"/>
                  <a:gd name="T2" fmla="*/ 2890 w 549"/>
                  <a:gd name="T3" fmla="*/ 1056 h 161"/>
                  <a:gd name="T4" fmla="*/ 4225 w 549"/>
                  <a:gd name="T5" fmla="*/ 592 h 161"/>
                  <a:gd name="T6" fmla="*/ 5813 w 549"/>
                  <a:gd name="T7" fmla="*/ 227 h 161"/>
                  <a:gd name="T8" fmla="*/ 5813 w 549"/>
                  <a:gd name="T9" fmla="*/ 297 h 161"/>
                  <a:gd name="T10" fmla="*/ 5273 w 549"/>
                  <a:gd name="T11" fmla="*/ 524 h 161"/>
                  <a:gd name="T12" fmla="*/ 4092 w 549"/>
                  <a:gd name="T13" fmla="*/ 1111 h 161"/>
                  <a:gd name="T14" fmla="*/ 4225 w 549"/>
                  <a:gd name="T15" fmla="*/ 1204 h 161"/>
                  <a:gd name="T16" fmla="*/ 5140 w 549"/>
                  <a:gd name="T17" fmla="*/ 962 h 161"/>
                  <a:gd name="T18" fmla="*/ 6067 w 549"/>
                  <a:gd name="T19" fmla="*/ 668 h 161"/>
                  <a:gd name="T20" fmla="*/ 7796 w 549"/>
                  <a:gd name="T21" fmla="*/ 524 h 161"/>
                  <a:gd name="T22" fmla="*/ 8068 w 549"/>
                  <a:gd name="T23" fmla="*/ 668 h 161"/>
                  <a:gd name="T24" fmla="*/ 8333 w 549"/>
                  <a:gd name="T25" fmla="*/ 1586 h 161"/>
                  <a:gd name="T26" fmla="*/ 8601 w 549"/>
                  <a:gd name="T27" fmla="*/ 1958 h 161"/>
                  <a:gd name="T28" fmla="*/ 8733 w 549"/>
                  <a:gd name="T29" fmla="*/ 1879 h 161"/>
                  <a:gd name="T30" fmla="*/ 9381 w 549"/>
                  <a:gd name="T31" fmla="*/ 818 h 161"/>
                  <a:gd name="T32" fmla="*/ 9798 w 549"/>
                  <a:gd name="T33" fmla="*/ 668 h 161"/>
                  <a:gd name="T34" fmla="*/ 11126 w 549"/>
                  <a:gd name="T35" fmla="*/ 748 h 161"/>
                  <a:gd name="T36" fmla="*/ 12310 w 549"/>
                  <a:gd name="T37" fmla="*/ 900 h 161"/>
                  <a:gd name="T38" fmla="*/ 14575 w 549"/>
                  <a:gd name="T39" fmla="*/ 1349 h 161"/>
                  <a:gd name="T40" fmla="*/ 14300 w 549"/>
                  <a:gd name="T41" fmla="*/ 1204 h 161"/>
                  <a:gd name="T42" fmla="*/ 12454 w 549"/>
                  <a:gd name="T43" fmla="*/ 371 h 161"/>
                  <a:gd name="T44" fmla="*/ 11642 w 549"/>
                  <a:gd name="T45" fmla="*/ 227 h 161"/>
                  <a:gd name="T46" fmla="*/ 10050 w 549"/>
                  <a:gd name="T47" fmla="*/ 148 h 161"/>
                  <a:gd name="T48" fmla="*/ 9658 w 549"/>
                  <a:gd name="T49" fmla="*/ 83 h 161"/>
                  <a:gd name="T50" fmla="*/ 8733 w 549"/>
                  <a:gd name="T51" fmla="*/ 83 h 161"/>
                  <a:gd name="T52" fmla="*/ 7394 w 549"/>
                  <a:gd name="T53" fmla="*/ 148 h 161"/>
                  <a:gd name="T54" fmla="*/ 7001 w 549"/>
                  <a:gd name="T55" fmla="*/ 83 h 161"/>
                  <a:gd name="T56" fmla="*/ 5957 w 549"/>
                  <a:gd name="T57" fmla="*/ 0 h 161"/>
                  <a:gd name="T58" fmla="*/ 5273 w 549"/>
                  <a:gd name="T59" fmla="*/ 83 h 161"/>
                  <a:gd name="T60" fmla="*/ 3296 w 549"/>
                  <a:gd name="T61" fmla="*/ 444 h 161"/>
                  <a:gd name="T62" fmla="*/ 2230 w 549"/>
                  <a:gd name="T63" fmla="*/ 818 h 161"/>
                  <a:gd name="T64" fmla="*/ 1434 w 549"/>
                  <a:gd name="T65" fmla="*/ 1261 h 161"/>
                  <a:gd name="T66" fmla="*/ 640 w 549"/>
                  <a:gd name="T67" fmla="*/ 1879 h 161"/>
                  <a:gd name="T68" fmla="*/ 0 w 549"/>
                  <a:gd name="T69" fmla="*/ 2413 h 16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49"/>
                  <a:gd name="T106" fmla="*/ 0 h 161"/>
                  <a:gd name="T107" fmla="*/ 549 w 549"/>
                  <a:gd name="T108" fmla="*/ 161 h 16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49" h="161">
                    <a:moveTo>
                      <a:pt x="0" y="161"/>
                    </a:moveTo>
                    <a:lnTo>
                      <a:pt x="0" y="161"/>
                    </a:lnTo>
                    <a:lnTo>
                      <a:pt x="44" y="116"/>
                    </a:lnTo>
                    <a:lnTo>
                      <a:pt x="109" y="70"/>
                    </a:lnTo>
                    <a:lnTo>
                      <a:pt x="159" y="40"/>
                    </a:lnTo>
                    <a:lnTo>
                      <a:pt x="204" y="20"/>
                    </a:lnTo>
                    <a:lnTo>
                      <a:pt x="219" y="15"/>
                    </a:lnTo>
                    <a:lnTo>
                      <a:pt x="224" y="15"/>
                    </a:lnTo>
                    <a:lnTo>
                      <a:pt x="219" y="20"/>
                    </a:lnTo>
                    <a:lnTo>
                      <a:pt x="199" y="35"/>
                    </a:lnTo>
                    <a:lnTo>
                      <a:pt x="159" y="65"/>
                    </a:lnTo>
                    <a:lnTo>
                      <a:pt x="154" y="75"/>
                    </a:lnTo>
                    <a:lnTo>
                      <a:pt x="154" y="80"/>
                    </a:lnTo>
                    <a:lnTo>
                      <a:pt x="159" y="80"/>
                    </a:lnTo>
                    <a:lnTo>
                      <a:pt x="164" y="80"/>
                    </a:lnTo>
                    <a:lnTo>
                      <a:pt x="194" y="65"/>
                    </a:lnTo>
                    <a:lnTo>
                      <a:pt x="229" y="45"/>
                    </a:lnTo>
                    <a:lnTo>
                      <a:pt x="264" y="35"/>
                    </a:lnTo>
                    <a:lnTo>
                      <a:pt x="294" y="35"/>
                    </a:lnTo>
                    <a:lnTo>
                      <a:pt x="304" y="35"/>
                    </a:lnTo>
                    <a:lnTo>
                      <a:pt x="304" y="45"/>
                    </a:lnTo>
                    <a:lnTo>
                      <a:pt x="314" y="106"/>
                    </a:lnTo>
                    <a:lnTo>
                      <a:pt x="324" y="126"/>
                    </a:lnTo>
                    <a:lnTo>
                      <a:pt x="324" y="131"/>
                    </a:lnTo>
                    <a:lnTo>
                      <a:pt x="329" y="126"/>
                    </a:lnTo>
                    <a:lnTo>
                      <a:pt x="344" y="80"/>
                    </a:lnTo>
                    <a:lnTo>
                      <a:pt x="354" y="55"/>
                    </a:lnTo>
                    <a:lnTo>
                      <a:pt x="364" y="50"/>
                    </a:lnTo>
                    <a:lnTo>
                      <a:pt x="369" y="45"/>
                    </a:lnTo>
                    <a:lnTo>
                      <a:pt x="419" y="50"/>
                    </a:lnTo>
                    <a:lnTo>
                      <a:pt x="464" y="60"/>
                    </a:lnTo>
                    <a:lnTo>
                      <a:pt x="549" y="90"/>
                    </a:lnTo>
                    <a:lnTo>
                      <a:pt x="544" y="85"/>
                    </a:lnTo>
                    <a:lnTo>
                      <a:pt x="539" y="80"/>
                    </a:lnTo>
                    <a:lnTo>
                      <a:pt x="469" y="25"/>
                    </a:lnTo>
                    <a:lnTo>
                      <a:pt x="439" y="15"/>
                    </a:lnTo>
                    <a:lnTo>
                      <a:pt x="409" y="10"/>
                    </a:lnTo>
                    <a:lnTo>
                      <a:pt x="379" y="10"/>
                    </a:lnTo>
                    <a:lnTo>
                      <a:pt x="364" y="5"/>
                    </a:lnTo>
                    <a:lnTo>
                      <a:pt x="354" y="5"/>
                    </a:lnTo>
                    <a:lnTo>
                      <a:pt x="329" y="5"/>
                    </a:lnTo>
                    <a:lnTo>
                      <a:pt x="279" y="10"/>
                    </a:lnTo>
                    <a:lnTo>
                      <a:pt x="274" y="5"/>
                    </a:lnTo>
                    <a:lnTo>
                      <a:pt x="264" y="5"/>
                    </a:lnTo>
                    <a:lnTo>
                      <a:pt x="249" y="0"/>
                    </a:lnTo>
                    <a:lnTo>
                      <a:pt x="224" y="0"/>
                    </a:lnTo>
                    <a:lnTo>
                      <a:pt x="199" y="5"/>
                    </a:lnTo>
                    <a:lnTo>
                      <a:pt x="164" y="15"/>
                    </a:lnTo>
                    <a:lnTo>
                      <a:pt x="124" y="30"/>
                    </a:lnTo>
                    <a:lnTo>
                      <a:pt x="84" y="55"/>
                    </a:lnTo>
                    <a:lnTo>
                      <a:pt x="69" y="70"/>
                    </a:lnTo>
                    <a:lnTo>
                      <a:pt x="54" y="85"/>
                    </a:lnTo>
                    <a:lnTo>
                      <a:pt x="24" y="126"/>
                    </a:lnTo>
                    <a:lnTo>
                      <a:pt x="9" y="141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74" name="Freeform 153">
                <a:extLst>
                  <a:ext uri="{FF2B5EF4-FFF2-40B4-BE49-F238E27FC236}">
                    <a16:creationId xmlns:a16="http://schemas.microsoft.com/office/drawing/2014/main" id="{22C39707-AEDF-433B-A2C4-E5DBC0B201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1" y="1351"/>
                <a:ext cx="283" cy="416"/>
              </a:xfrm>
              <a:custGeom>
                <a:avLst/>
                <a:gdLst>
                  <a:gd name="T0" fmla="*/ 357 w 204"/>
                  <a:gd name="T1" fmla="*/ 787 h 316"/>
                  <a:gd name="T2" fmla="*/ 2867 w 204"/>
                  <a:gd name="T3" fmla="*/ 2512 h 316"/>
                  <a:gd name="T4" fmla="*/ 4214 w 204"/>
                  <a:gd name="T5" fmla="*/ 3452 h 316"/>
                  <a:gd name="T6" fmla="*/ 5387 w 204"/>
                  <a:gd name="T7" fmla="*/ 4009 h 316"/>
                  <a:gd name="T8" fmla="*/ 4578 w 204"/>
                  <a:gd name="T9" fmla="*/ 4084 h 316"/>
                  <a:gd name="T10" fmla="*/ 3797 w 204"/>
                  <a:gd name="T11" fmla="*/ 3914 h 316"/>
                  <a:gd name="T12" fmla="*/ 3400 w 204"/>
                  <a:gd name="T13" fmla="*/ 3764 h 316"/>
                  <a:gd name="T14" fmla="*/ 3542 w 204"/>
                  <a:gd name="T15" fmla="*/ 3685 h 316"/>
                  <a:gd name="T16" fmla="*/ 3400 w 204"/>
                  <a:gd name="T17" fmla="*/ 4009 h 316"/>
                  <a:gd name="T18" fmla="*/ 3145 w 204"/>
                  <a:gd name="T19" fmla="*/ 4476 h 316"/>
                  <a:gd name="T20" fmla="*/ 3145 w 204"/>
                  <a:gd name="T21" fmla="*/ 4476 h 316"/>
                  <a:gd name="T22" fmla="*/ 3006 w 204"/>
                  <a:gd name="T23" fmla="*/ 4476 h 316"/>
                  <a:gd name="T24" fmla="*/ 2469 w 204"/>
                  <a:gd name="T25" fmla="*/ 4938 h 316"/>
                  <a:gd name="T26" fmla="*/ 2344 w 204"/>
                  <a:gd name="T27" fmla="*/ 4938 h 316"/>
                  <a:gd name="T28" fmla="*/ 2737 w 204"/>
                  <a:gd name="T29" fmla="*/ 4476 h 316"/>
                  <a:gd name="T30" fmla="*/ 2612 w 204"/>
                  <a:gd name="T31" fmla="*/ 4393 h 316"/>
                  <a:gd name="T32" fmla="*/ 2612 w 204"/>
                  <a:gd name="T33" fmla="*/ 4159 h 316"/>
                  <a:gd name="T34" fmla="*/ 2612 w 204"/>
                  <a:gd name="T35" fmla="*/ 4159 h 316"/>
                  <a:gd name="T36" fmla="*/ 1834 w 204"/>
                  <a:gd name="T37" fmla="*/ 4700 h 316"/>
                  <a:gd name="T38" fmla="*/ 1690 w 204"/>
                  <a:gd name="T39" fmla="*/ 4623 h 316"/>
                  <a:gd name="T40" fmla="*/ 2344 w 204"/>
                  <a:gd name="T41" fmla="*/ 3851 h 316"/>
                  <a:gd name="T42" fmla="*/ 2344 w 204"/>
                  <a:gd name="T43" fmla="*/ 3685 h 316"/>
                  <a:gd name="T44" fmla="*/ 2227 w 204"/>
                  <a:gd name="T45" fmla="*/ 3685 h 316"/>
                  <a:gd name="T46" fmla="*/ 1959 w 204"/>
                  <a:gd name="T47" fmla="*/ 3851 h 316"/>
                  <a:gd name="T48" fmla="*/ 1562 w 204"/>
                  <a:gd name="T49" fmla="*/ 4159 h 316"/>
                  <a:gd name="T50" fmla="*/ 1562 w 204"/>
                  <a:gd name="T51" fmla="*/ 4244 h 316"/>
                  <a:gd name="T52" fmla="*/ 2344 w 204"/>
                  <a:gd name="T53" fmla="*/ 3307 h 316"/>
                  <a:gd name="T54" fmla="*/ 2096 w 204"/>
                  <a:gd name="T55" fmla="*/ 2963 h 316"/>
                  <a:gd name="T56" fmla="*/ 1422 w 204"/>
                  <a:gd name="T57" fmla="*/ 2258 h 316"/>
                  <a:gd name="T58" fmla="*/ 495 w 204"/>
                  <a:gd name="T59" fmla="*/ 1644 h 316"/>
                  <a:gd name="T60" fmla="*/ 0 w 204"/>
                  <a:gd name="T61" fmla="*/ 937 h 316"/>
                  <a:gd name="T62" fmla="*/ 0 w 204"/>
                  <a:gd name="T63" fmla="*/ 236 h 316"/>
                  <a:gd name="T64" fmla="*/ 357 w 204"/>
                  <a:gd name="T65" fmla="*/ 787 h 3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4"/>
                  <a:gd name="T100" fmla="*/ 0 h 316"/>
                  <a:gd name="T101" fmla="*/ 204 w 204"/>
                  <a:gd name="T102" fmla="*/ 316 h 3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4" h="316">
                    <a:moveTo>
                      <a:pt x="14" y="50"/>
                    </a:moveTo>
                    <a:lnTo>
                      <a:pt x="14" y="50"/>
                    </a:lnTo>
                    <a:lnTo>
                      <a:pt x="109" y="160"/>
                    </a:lnTo>
                    <a:lnTo>
                      <a:pt x="134" y="190"/>
                    </a:lnTo>
                    <a:lnTo>
                      <a:pt x="159" y="221"/>
                    </a:lnTo>
                    <a:lnTo>
                      <a:pt x="204" y="256"/>
                    </a:lnTo>
                    <a:lnTo>
                      <a:pt x="174" y="261"/>
                    </a:lnTo>
                    <a:lnTo>
                      <a:pt x="159" y="261"/>
                    </a:lnTo>
                    <a:lnTo>
                      <a:pt x="144" y="251"/>
                    </a:lnTo>
                    <a:lnTo>
                      <a:pt x="129" y="241"/>
                    </a:lnTo>
                    <a:lnTo>
                      <a:pt x="129" y="236"/>
                    </a:lnTo>
                    <a:lnTo>
                      <a:pt x="134" y="236"/>
                    </a:lnTo>
                    <a:lnTo>
                      <a:pt x="129" y="256"/>
                    </a:lnTo>
                    <a:lnTo>
                      <a:pt x="124" y="266"/>
                    </a:lnTo>
                    <a:lnTo>
                      <a:pt x="119" y="286"/>
                    </a:lnTo>
                    <a:lnTo>
                      <a:pt x="114" y="286"/>
                    </a:lnTo>
                    <a:lnTo>
                      <a:pt x="104" y="306"/>
                    </a:lnTo>
                    <a:lnTo>
                      <a:pt x="94" y="316"/>
                    </a:lnTo>
                    <a:lnTo>
                      <a:pt x="89" y="316"/>
                    </a:lnTo>
                    <a:lnTo>
                      <a:pt x="99" y="306"/>
                    </a:lnTo>
                    <a:lnTo>
                      <a:pt x="104" y="286"/>
                    </a:lnTo>
                    <a:lnTo>
                      <a:pt x="99" y="281"/>
                    </a:lnTo>
                    <a:lnTo>
                      <a:pt x="99" y="266"/>
                    </a:lnTo>
                    <a:lnTo>
                      <a:pt x="84" y="286"/>
                    </a:lnTo>
                    <a:lnTo>
                      <a:pt x="69" y="301"/>
                    </a:lnTo>
                    <a:lnTo>
                      <a:pt x="64" y="296"/>
                    </a:lnTo>
                    <a:lnTo>
                      <a:pt x="79" y="271"/>
                    </a:lnTo>
                    <a:lnTo>
                      <a:pt x="89" y="246"/>
                    </a:lnTo>
                    <a:lnTo>
                      <a:pt x="89" y="236"/>
                    </a:lnTo>
                    <a:lnTo>
                      <a:pt x="84" y="236"/>
                    </a:lnTo>
                    <a:lnTo>
                      <a:pt x="74" y="246"/>
                    </a:lnTo>
                    <a:lnTo>
                      <a:pt x="59" y="266"/>
                    </a:lnTo>
                    <a:lnTo>
                      <a:pt x="59" y="271"/>
                    </a:lnTo>
                    <a:lnTo>
                      <a:pt x="89" y="211"/>
                    </a:lnTo>
                    <a:lnTo>
                      <a:pt x="79" y="190"/>
                    </a:lnTo>
                    <a:lnTo>
                      <a:pt x="69" y="165"/>
                    </a:lnTo>
                    <a:lnTo>
                      <a:pt x="54" y="145"/>
                    </a:lnTo>
                    <a:lnTo>
                      <a:pt x="19" y="105"/>
                    </a:lnTo>
                    <a:lnTo>
                      <a:pt x="9" y="85"/>
                    </a:lnTo>
                    <a:lnTo>
                      <a:pt x="0" y="60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14" y="50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75" name="Freeform 154">
                <a:extLst>
                  <a:ext uri="{FF2B5EF4-FFF2-40B4-BE49-F238E27FC236}">
                    <a16:creationId xmlns:a16="http://schemas.microsoft.com/office/drawing/2014/main" id="{EF102AD1-0CF4-47D1-AA5F-4C54EE9606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8" y="988"/>
                <a:ext cx="403" cy="606"/>
              </a:xfrm>
              <a:custGeom>
                <a:avLst/>
                <a:gdLst>
                  <a:gd name="T0" fmla="*/ 813 w 290"/>
                  <a:gd name="T1" fmla="*/ 3228 h 460"/>
                  <a:gd name="T2" fmla="*/ 542 w 290"/>
                  <a:gd name="T3" fmla="*/ 3379 h 460"/>
                  <a:gd name="T4" fmla="*/ 133 w 290"/>
                  <a:gd name="T5" fmla="*/ 3774 h 460"/>
                  <a:gd name="T6" fmla="*/ 0 w 290"/>
                  <a:gd name="T7" fmla="*/ 4648 h 460"/>
                  <a:gd name="T8" fmla="*/ 133 w 290"/>
                  <a:gd name="T9" fmla="*/ 5267 h 460"/>
                  <a:gd name="T10" fmla="*/ 813 w 290"/>
                  <a:gd name="T11" fmla="*/ 7240 h 460"/>
                  <a:gd name="T12" fmla="*/ 813 w 290"/>
                  <a:gd name="T13" fmla="*/ 7240 h 460"/>
                  <a:gd name="T14" fmla="*/ 402 w 290"/>
                  <a:gd name="T15" fmla="*/ 6292 h 460"/>
                  <a:gd name="T16" fmla="*/ 402 w 290"/>
                  <a:gd name="T17" fmla="*/ 5353 h 460"/>
                  <a:gd name="T18" fmla="*/ 680 w 290"/>
                  <a:gd name="T19" fmla="*/ 4965 h 460"/>
                  <a:gd name="T20" fmla="*/ 1466 w 290"/>
                  <a:gd name="T21" fmla="*/ 4021 h 460"/>
                  <a:gd name="T22" fmla="*/ 1599 w 290"/>
                  <a:gd name="T23" fmla="*/ 4100 h 460"/>
                  <a:gd name="T24" fmla="*/ 1599 w 290"/>
                  <a:gd name="T25" fmla="*/ 4409 h 460"/>
                  <a:gd name="T26" fmla="*/ 1466 w 290"/>
                  <a:gd name="T27" fmla="*/ 5663 h 460"/>
                  <a:gd name="T28" fmla="*/ 1599 w 290"/>
                  <a:gd name="T29" fmla="*/ 6060 h 460"/>
                  <a:gd name="T30" fmla="*/ 1599 w 290"/>
                  <a:gd name="T31" fmla="*/ 5201 h 460"/>
                  <a:gd name="T32" fmla="*/ 1741 w 290"/>
                  <a:gd name="T33" fmla="*/ 4714 h 460"/>
                  <a:gd name="T34" fmla="*/ 1741 w 290"/>
                  <a:gd name="T35" fmla="*/ 4714 h 460"/>
                  <a:gd name="T36" fmla="*/ 1879 w 290"/>
                  <a:gd name="T37" fmla="*/ 4811 h 460"/>
                  <a:gd name="T38" fmla="*/ 2021 w 290"/>
                  <a:gd name="T39" fmla="*/ 4021 h 460"/>
                  <a:gd name="T40" fmla="*/ 2543 w 290"/>
                  <a:gd name="T41" fmla="*/ 2913 h 460"/>
                  <a:gd name="T42" fmla="*/ 2824 w 290"/>
                  <a:gd name="T43" fmla="*/ 2913 h 460"/>
                  <a:gd name="T44" fmla="*/ 2957 w 290"/>
                  <a:gd name="T45" fmla="*/ 3465 h 460"/>
                  <a:gd name="T46" fmla="*/ 3088 w 290"/>
                  <a:gd name="T47" fmla="*/ 3864 h 460"/>
                  <a:gd name="T48" fmla="*/ 3628 w 290"/>
                  <a:gd name="T49" fmla="*/ 4965 h 460"/>
                  <a:gd name="T50" fmla="*/ 3773 w 290"/>
                  <a:gd name="T51" fmla="*/ 4172 h 460"/>
                  <a:gd name="T52" fmla="*/ 3902 w 290"/>
                  <a:gd name="T53" fmla="*/ 3926 h 460"/>
                  <a:gd name="T54" fmla="*/ 4162 w 290"/>
                  <a:gd name="T55" fmla="*/ 3624 h 460"/>
                  <a:gd name="T56" fmla="*/ 4565 w 290"/>
                  <a:gd name="T57" fmla="*/ 3864 h 460"/>
                  <a:gd name="T58" fmla="*/ 4960 w 290"/>
                  <a:gd name="T59" fmla="*/ 4172 h 460"/>
                  <a:gd name="T60" fmla="*/ 5243 w 290"/>
                  <a:gd name="T61" fmla="*/ 2828 h 460"/>
                  <a:gd name="T62" fmla="*/ 5243 w 290"/>
                  <a:gd name="T63" fmla="*/ 2980 h 460"/>
                  <a:gd name="T64" fmla="*/ 5504 w 290"/>
                  <a:gd name="T65" fmla="*/ 2752 h 460"/>
                  <a:gd name="T66" fmla="*/ 5784 w 290"/>
                  <a:gd name="T67" fmla="*/ 2521 h 460"/>
                  <a:gd name="T68" fmla="*/ 6185 w 290"/>
                  <a:gd name="T69" fmla="*/ 2124 h 460"/>
                  <a:gd name="T70" fmla="*/ 7112 w 290"/>
                  <a:gd name="T71" fmla="*/ 1498 h 460"/>
                  <a:gd name="T72" fmla="*/ 7390 w 290"/>
                  <a:gd name="T73" fmla="*/ 1024 h 460"/>
                  <a:gd name="T74" fmla="*/ 7782 w 290"/>
                  <a:gd name="T75" fmla="*/ 0 h 460"/>
                  <a:gd name="T76" fmla="*/ 7246 w 290"/>
                  <a:gd name="T77" fmla="*/ 792 h 460"/>
                  <a:gd name="T78" fmla="*/ 6452 w 290"/>
                  <a:gd name="T79" fmla="*/ 1651 h 460"/>
                  <a:gd name="T80" fmla="*/ 6185 w 290"/>
                  <a:gd name="T81" fmla="*/ 1888 h 460"/>
                  <a:gd name="T82" fmla="*/ 5363 w 290"/>
                  <a:gd name="T83" fmla="*/ 2124 h 460"/>
                  <a:gd name="T84" fmla="*/ 5243 w 290"/>
                  <a:gd name="T85" fmla="*/ 1973 h 460"/>
                  <a:gd name="T86" fmla="*/ 5643 w 290"/>
                  <a:gd name="T87" fmla="*/ 711 h 460"/>
                  <a:gd name="T88" fmla="*/ 5643 w 290"/>
                  <a:gd name="T89" fmla="*/ 711 h 460"/>
                  <a:gd name="T90" fmla="*/ 5243 w 290"/>
                  <a:gd name="T91" fmla="*/ 939 h 460"/>
                  <a:gd name="T92" fmla="*/ 4291 w 290"/>
                  <a:gd name="T93" fmla="*/ 2286 h 460"/>
                  <a:gd name="T94" fmla="*/ 3217 w 290"/>
                  <a:gd name="T95" fmla="*/ 3693 h 460"/>
                  <a:gd name="T96" fmla="*/ 3217 w 290"/>
                  <a:gd name="T97" fmla="*/ 3539 h 460"/>
                  <a:gd name="T98" fmla="*/ 2957 w 290"/>
                  <a:gd name="T99" fmla="*/ 2913 h 460"/>
                  <a:gd name="T100" fmla="*/ 3217 w 290"/>
                  <a:gd name="T101" fmla="*/ 2196 h 460"/>
                  <a:gd name="T102" fmla="*/ 3902 w 290"/>
                  <a:gd name="T103" fmla="*/ 1024 h 460"/>
                  <a:gd name="T104" fmla="*/ 2824 w 290"/>
                  <a:gd name="T105" fmla="*/ 2124 h 460"/>
                  <a:gd name="T106" fmla="*/ 2286 w 290"/>
                  <a:gd name="T107" fmla="*/ 2599 h 460"/>
                  <a:gd name="T108" fmla="*/ 813 w 290"/>
                  <a:gd name="T109" fmla="*/ 3228 h 46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90"/>
                  <a:gd name="T166" fmla="*/ 0 h 460"/>
                  <a:gd name="T167" fmla="*/ 290 w 290"/>
                  <a:gd name="T168" fmla="*/ 460 h 46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90" h="460">
                    <a:moveTo>
                      <a:pt x="30" y="205"/>
                    </a:moveTo>
                    <a:lnTo>
                      <a:pt x="30" y="205"/>
                    </a:lnTo>
                    <a:lnTo>
                      <a:pt x="25" y="210"/>
                    </a:lnTo>
                    <a:lnTo>
                      <a:pt x="20" y="215"/>
                    </a:lnTo>
                    <a:lnTo>
                      <a:pt x="10" y="225"/>
                    </a:lnTo>
                    <a:lnTo>
                      <a:pt x="5" y="240"/>
                    </a:lnTo>
                    <a:lnTo>
                      <a:pt x="5" y="265"/>
                    </a:lnTo>
                    <a:lnTo>
                      <a:pt x="0" y="295"/>
                    </a:lnTo>
                    <a:lnTo>
                      <a:pt x="5" y="335"/>
                    </a:lnTo>
                    <a:lnTo>
                      <a:pt x="20" y="415"/>
                    </a:lnTo>
                    <a:lnTo>
                      <a:pt x="30" y="460"/>
                    </a:lnTo>
                    <a:lnTo>
                      <a:pt x="20" y="435"/>
                    </a:lnTo>
                    <a:lnTo>
                      <a:pt x="15" y="400"/>
                    </a:lnTo>
                    <a:lnTo>
                      <a:pt x="15" y="360"/>
                    </a:lnTo>
                    <a:lnTo>
                      <a:pt x="15" y="340"/>
                    </a:lnTo>
                    <a:lnTo>
                      <a:pt x="25" y="315"/>
                    </a:lnTo>
                    <a:lnTo>
                      <a:pt x="45" y="275"/>
                    </a:lnTo>
                    <a:lnTo>
                      <a:pt x="55" y="255"/>
                    </a:lnTo>
                    <a:lnTo>
                      <a:pt x="60" y="255"/>
                    </a:lnTo>
                    <a:lnTo>
                      <a:pt x="60" y="260"/>
                    </a:lnTo>
                    <a:lnTo>
                      <a:pt x="60" y="280"/>
                    </a:lnTo>
                    <a:lnTo>
                      <a:pt x="50" y="335"/>
                    </a:lnTo>
                    <a:lnTo>
                      <a:pt x="55" y="360"/>
                    </a:lnTo>
                    <a:lnTo>
                      <a:pt x="60" y="385"/>
                    </a:lnTo>
                    <a:lnTo>
                      <a:pt x="55" y="355"/>
                    </a:lnTo>
                    <a:lnTo>
                      <a:pt x="60" y="330"/>
                    </a:lnTo>
                    <a:lnTo>
                      <a:pt x="65" y="300"/>
                    </a:lnTo>
                    <a:lnTo>
                      <a:pt x="70" y="305"/>
                    </a:lnTo>
                    <a:lnTo>
                      <a:pt x="75" y="255"/>
                    </a:lnTo>
                    <a:lnTo>
                      <a:pt x="85" y="210"/>
                    </a:lnTo>
                    <a:lnTo>
                      <a:pt x="95" y="185"/>
                    </a:lnTo>
                    <a:lnTo>
                      <a:pt x="100" y="180"/>
                    </a:lnTo>
                    <a:lnTo>
                      <a:pt x="105" y="185"/>
                    </a:lnTo>
                    <a:lnTo>
                      <a:pt x="110" y="200"/>
                    </a:lnTo>
                    <a:lnTo>
                      <a:pt x="110" y="220"/>
                    </a:lnTo>
                    <a:lnTo>
                      <a:pt x="115" y="245"/>
                    </a:lnTo>
                    <a:lnTo>
                      <a:pt x="120" y="270"/>
                    </a:lnTo>
                    <a:lnTo>
                      <a:pt x="135" y="315"/>
                    </a:lnTo>
                    <a:lnTo>
                      <a:pt x="140" y="265"/>
                    </a:lnTo>
                    <a:lnTo>
                      <a:pt x="145" y="235"/>
                    </a:lnTo>
                    <a:lnTo>
                      <a:pt x="145" y="250"/>
                    </a:lnTo>
                    <a:lnTo>
                      <a:pt x="155" y="230"/>
                    </a:lnTo>
                    <a:lnTo>
                      <a:pt x="170" y="245"/>
                    </a:lnTo>
                    <a:lnTo>
                      <a:pt x="185" y="265"/>
                    </a:lnTo>
                    <a:lnTo>
                      <a:pt x="190" y="195"/>
                    </a:lnTo>
                    <a:lnTo>
                      <a:pt x="195" y="180"/>
                    </a:lnTo>
                    <a:lnTo>
                      <a:pt x="195" y="190"/>
                    </a:lnTo>
                    <a:lnTo>
                      <a:pt x="200" y="175"/>
                    </a:lnTo>
                    <a:lnTo>
                      <a:pt x="205" y="175"/>
                    </a:lnTo>
                    <a:lnTo>
                      <a:pt x="210" y="170"/>
                    </a:lnTo>
                    <a:lnTo>
                      <a:pt x="215" y="160"/>
                    </a:lnTo>
                    <a:lnTo>
                      <a:pt x="230" y="135"/>
                    </a:lnTo>
                    <a:lnTo>
                      <a:pt x="250" y="120"/>
                    </a:lnTo>
                    <a:lnTo>
                      <a:pt x="265" y="95"/>
                    </a:lnTo>
                    <a:lnTo>
                      <a:pt x="275" y="65"/>
                    </a:lnTo>
                    <a:lnTo>
                      <a:pt x="290" y="10"/>
                    </a:lnTo>
                    <a:lnTo>
                      <a:pt x="290" y="0"/>
                    </a:lnTo>
                    <a:lnTo>
                      <a:pt x="270" y="50"/>
                    </a:lnTo>
                    <a:lnTo>
                      <a:pt x="250" y="90"/>
                    </a:lnTo>
                    <a:lnTo>
                      <a:pt x="240" y="105"/>
                    </a:lnTo>
                    <a:lnTo>
                      <a:pt x="230" y="120"/>
                    </a:lnTo>
                    <a:lnTo>
                      <a:pt x="215" y="130"/>
                    </a:lnTo>
                    <a:lnTo>
                      <a:pt x="200" y="135"/>
                    </a:lnTo>
                    <a:lnTo>
                      <a:pt x="195" y="135"/>
                    </a:lnTo>
                    <a:lnTo>
                      <a:pt x="195" y="125"/>
                    </a:lnTo>
                    <a:lnTo>
                      <a:pt x="210" y="45"/>
                    </a:lnTo>
                    <a:lnTo>
                      <a:pt x="195" y="60"/>
                    </a:lnTo>
                    <a:lnTo>
                      <a:pt x="160" y="145"/>
                    </a:lnTo>
                    <a:lnTo>
                      <a:pt x="125" y="220"/>
                    </a:lnTo>
                    <a:lnTo>
                      <a:pt x="120" y="235"/>
                    </a:lnTo>
                    <a:lnTo>
                      <a:pt x="120" y="225"/>
                    </a:lnTo>
                    <a:lnTo>
                      <a:pt x="115" y="210"/>
                    </a:lnTo>
                    <a:lnTo>
                      <a:pt x="110" y="185"/>
                    </a:lnTo>
                    <a:lnTo>
                      <a:pt x="120" y="140"/>
                    </a:lnTo>
                    <a:lnTo>
                      <a:pt x="145" y="65"/>
                    </a:lnTo>
                    <a:lnTo>
                      <a:pt x="125" y="105"/>
                    </a:lnTo>
                    <a:lnTo>
                      <a:pt x="105" y="135"/>
                    </a:lnTo>
                    <a:lnTo>
                      <a:pt x="85" y="165"/>
                    </a:lnTo>
                    <a:lnTo>
                      <a:pt x="30" y="205"/>
                    </a:lnTo>
                    <a:close/>
                  </a:path>
                </a:pathLst>
              </a:custGeom>
              <a:solidFill>
                <a:srgbClr val="482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76" name="Freeform 155">
                <a:extLst>
                  <a:ext uri="{FF2B5EF4-FFF2-40B4-BE49-F238E27FC236}">
                    <a16:creationId xmlns:a16="http://schemas.microsoft.com/office/drawing/2014/main" id="{249B1AFF-AEF9-46C0-8722-C89F5F03E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7" y="1034"/>
                <a:ext cx="319" cy="560"/>
              </a:xfrm>
              <a:custGeom>
                <a:avLst/>
                <a:gdLst>
                  <a:gd name="T0" fmla="*/ 6051 w 230"/>
                  <a:gd name="T1" fmla="*/ 0 h 425"/>
                  <a:gd name="T2" fmla="*/ 6051 w 230"/>
                  <a:gd name="T3" fmla="*/ 0 h 425"/>
                  <a:gd name="T4" fmla="*/ 5019 w 230"/>
                  <a:gd name="T5" fmla="*/ 481 h 425"/>
                  <a:gd name="T6" fmla="*/ 3824 w 230"/>
                  <a:gd name="T7" fmla="*/ 1100 h 425"/>
                  <a:gd name="T8" fmla="*/ 2505 w 230"/>
                  <a:gd name="T9" fmla="*/ 1890 h 425"/>
                  <a:gd name="T10" fmla="*/ 2505 w 230"/>
                  <a:gd name="T11" fmla="*/ 1890 h 425"/>
                  <a:gd name="T12" fmla="*/ 1178 w 230"/>
                  <a:gd name="T13" fmla="*/ 2764 h 425"/>
                  <a:gd name="T14" fmla="*/ 667 w 230"/>
                  <a:gd name="T15" fmla="*/ 3082 h 425"/>
                  <a:gd name="T16" fmla="*/ 388 w 230"/>
                  <a:gd name="T17" fmla="*/ 3472 h 425"/>
                  <a:gd name="T18" fmla="*/ 133 w 230"/>
                  <a:gd name="T19" fmla="*/ 3776 h 425"/>
                  <a:gd name="T20" fmla="*/ 0 w 230"/>
                  <a:gd name="T21" fmla="*/ 4106 h 425"/>
                  <a:gd name="T22" fmla="*/ 0 w 230"/>
                  <a:gd name="T23" fmla="*/ 4497 h 425"/>
                  <a:gd name="T24" fmla="*/ 133 w 230"/>
                  <a:gd name="T25" fmla="*/ 4813 h 425"/>
                  <a:gd name="T26" fmla="*/ 133 w 230"/>
                  <a:gd name="T27" fmla="*/ 4813 h 425"/>
                  <a:gd name="T28" fmla="*/ 667 w 230"/>
                  <a:gd name="T29" fmla="*/ 5604 h 425"/>
                  <a:gd name="T30" fmla="*/ 1311 w 230"/>
                  <a:gd name="T31" fmla="*/ 6149 h 425"/>
                  <a:gd name="T32" fmla="*/ 2112 w 230"/>
                  <a:gd name="T33" fmla="*/ 6703 h 425"/>
                  <a:gd name="T34" fmla="*/ 2112 w 230"/>
                  <a:gd name="T35" fmla="*/ 6703 h 425"/>
                  <a:gd name="T36" fmla="*/ 1710 w 230"/>
                  <a:gd name="T37" fmla="*/ 6301 h 425"/>
                  <a:gd name="T38" fmla="*/ 1311 w 230"/>
                  <a:gd name="T39" fmla="*/ 5919 h 425"/>
                  <a:gd name="T40" fmla="*/ 925 w 230"/>
                  <a:gd name="T41" fmla="*/ 5360 h 425"/>
                  <a:gd name="T42" fmla="*/ 667 w 230"/>
                  <a:gd name="T43" fmla="*/ 4813 h 425"/>
                  <a:gd name="T44" fmla="*/ 667 w 230"/>
                  <a:gd name="T45" fmla="*/ 4176 h 425"/>
                  <a:gd name="T46" fmla="*/ 792 w 230"/>
                  <a:gd name="T47" fmla="*/ 3948 h 425"/>
                  <a:gd name="T48" fmla="*/ 925 w 230"/>
                  <a:gd name="T49" fmla="*/ 3625 h 425"/>
                  <a:gd name="T50" fmla="*/ 1311 w 230"/>
                  <a:gd name="T51" fmla="*/ 3388 h 425"/>
                  <a:gd name="T52" fmla="*/ 1710 w 230"/>
                  <a:gd name="T53" fmla="*/ 3166 h 425"/>
                  <a:gd name="T54" fmla="*/ 1710 w 230"/>
                  <a:gd name="T55" fmla="*/ 3166 h 425"/>
                  <a:gd name="T56" fmla="*/ 3290 w 230"/>
                  <a:gd name="T57" fmla="*/ 2198 h 425"/>
                  <a:gd name="T58" fmla="*/ 4614 w 230"/>
                  <a:gd name="T59" fmla="*/ 1431 h 425"/>
                  <a:gd name="T60" fmla="*/ 5534 w 230"/>
                  <a:gd name="T61" fmla="*/ 797 h 425"/>
                  <a:gd name="T62" fmla="*/ 5939 w 230"/>
                  <a:gd name="T63" fmla="*/ 390 h 425"/>
                  <a:gd name="T64" fmla="*/ 5939 w 230"/>
                  <a:gd name="T65" fmla="*/ 390 h 425"/>
                  <a:gd name="T66" fmla="*/ 6051 w 230"/>
                  <a:gd name="T67" fmla="*/ 0 h 425"/>
                  <a:gd name="T68" fmla="*/ 6051 w 230"/>
                  <a:gd name="T69" fmla="*/ 0 h 425"/>
                  <a:gd name="T70" fmla="*/ 6051 w 230"/>
                  <a:gd name="T71" fmla="*/ 0 h 4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30"/>
                  <a:gd name="T109" fmla="*/ 0 h 425"/>
                  <a:gd name="T110" fmla="*/ 230 w 230"/>
                  <a:gd name="T111" fmla="*/ 425 h 42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30" h="425">
                    <a:moveTo>
                      <a:pt x="230" y="0"/>
                    </a:moveTo>
                    <a:lnTo>
                      <a:pt x="230" y="0"/>
                    </a:lnTo>
                    <a:lnTo>
                      <a:pt x="190" y="30"/>
                    </a:lnTo>
                    <a:lnTo>
                      <a:pt x="145" y="70"/>
                    </a:lnTo>
                    <a:lnTo>
                      <a:pt x="95" y="120"/>
                    </a:lnTo>
                    <a:lnTo>
                      <a:pt x="45" y="175"/>
                    </a:lnTo>
                    <a:lnTo>
                      <a:pt x="25" y="195"/>
                    </a:lnTo>
                    <a:lnTo>
                      <a:pt x="15" y="220"/>
                    </a:lnTo>
                    <a:lnTo>
                      <a:pt x="5" y="240"/>
                    </a:lnTo>
                    <a:lnTo>
                      <a:pt x="0" y="260"/>
                    </a:lnTo>
                    <a:lnTo>
                      <a:pt x="0" y="285"/>
                    </a:lnTo>
                    <a:lnTo>
                      <a:pt x="5" y="305"/>
                    </a:lnTo>
                    <a:lnTo>
                      <a:pt x="25" y="355"/>
                    </a:lnTo>
                    <a:lnTo>
                      <a:pt x="50" y="390"/>
                    </a:lnTo>
                    <a:lnTo>
                      <a:pt x="80" y="425"/>
                    </a:lnTo>
                    <a:lnTo>
                      <a:pt x="65" y="400"/>
                    </a:lnTo>
                    <a:lnTo>
                      <a:pt x="50" y="375"/>
                    </a:lnTo>
                    <a:lnTo>
                      <a:pt x="35" y="340"/>
                    </a:lnTo>
                    <a:lnTo>
                      <a:pt x="25" y="305"/>
                    </a:lnTo>
                    <a:lnTo>
                      <a:pt x="25" y="265"/>
                    </a:lnTo>
                    <a:lnTo>
                      <a:pt x="30" y="250"/>
                    </a:lnTo>
                    <a:lnTo>
                      <a:pt x="35" y="230"/>
                    </a:lnTo>
                    <a:lnTo>
                      <a:pt x="50" y="215"/>
                    </a:lnTo>
                    <a:lnTo>
                      <a:pt x="65" y="200"/>
                    </a:lnTo>
                    <a:lnTo>
                      <a:pt x="125" y="140"/>
                    </a:lnTo>
                    <a:lnTo>
                      <a:pt x="175" y="90"/>
                    </a:lnTo>
                    <a:lnTo>
                      <a:pt x="210" y="50"/>
                    </a:lnTo>
                    <a:lnTo>
                      <a:pt x="225" y="25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77" name="Freeform 156">
                <a:extLst>
                  <a:ext uri="{FF2B5EF4-FFF2-40B4-BE49-F238E27FC236}">
                    <a16:creationId xmlns:a16="http://schemas.microsoft.com/office/drawing/2014/main" id="{DBBBD763-9BB0-49F1-A0F9-409EA4A6DF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7" y="902"/>
                <a:ext cx="70" cy="284"/>
              </a:xfrm>
              <a:custGeom>
                <a:avLst/>
                <a:gdLst>
                  <a:gd name="T0" fmla="*/ 431 w 50"/>
                  <a:gd name="T1" fmla="*/ 0 h 216"/>
                  <a:gd name="T2" fmla="*/ 431 w 50"/>
                  <a:gd name="T3" fmla="*/ 0 h 216"/>
                  <a:gd name="T4" fmla="*/ 578 w 50"/>
                  <a:gd name="T5" fmla="*/ 150 h 216"/>
                  <a:gd name="T6" fmla="*/ 872 w 50"/>
                  <a:gd name="T7" fmla="*/ 539 h 216"/>
                  <a:gd name="T8" fmla="*/ 1021 w 50"/>
                  <a:gd name="T9" fmla="*/ 1169 h 216"/>
                  <a:gd name="T10" fmla="*/ 1021 w 50"/>
                  <a:gd name="T11" fmla="*/ 1482 h 216"/>
                  <a:gd name="T12" fmla="*/ 872 w 50"/>
                  <a:gd name="T13" fmla="*/ 1871 h 216"/>
                  <a:gd name="T14" fmla="*/ 872 w 50"/>
                  <a:gd name="T15" fmla="*/ 1871 h 216"/>
                  <a:gd name="T16" fmla="*/ 151 w 50"/>
                  <a:gd name="T17" fmla="*/ 2950 h 216"/>
                  <a:gd name="T18" fmla="*/ 0 w 50"/>
                  <a:gd name="T19" fmla="*/ 3329 h 216"/>
                  <a:gd name="T20" fmla="*/ 0 w 50"/>
                  <a:gd name="T21" fmla="*/ 3329 h 216"/>
                  <a:gd name="T22" fmla="*/ 151 w 50"/>
                  <a:gd name="T23" fmla="*/ 3179 h 216"/>
                  <a:gd name="T24" fmla="*/ 729 w 50"/>
                  <a:gd name="T25" fmla="*/ 2873 h 216"/>
                  <a:gd name="T26" fmla="*/ 1021 w 50"/>
                  <a:gd name="T27" fmla="*/ 2563 h 216"/>
                  <a:gd name="T28" fmla="*/ 1152 w 50"/>
                  <a:gd name="T29" fmla="*/ 2247 h 216"/>
                  <a:gd name="T30" fmla="*/ 1295 w 50"/>
                  <a:gd name="T31" fmla="*/ 1871 h 216"/>
                  <a:gd name="T32" fmla="*/ 1449 w 50"/>
                  <a:gd name="T33" fmla="*/ 1412 h 216"/>
                  <a:gd name="T34" fmla="*/ 1449 w 50"/>
                  <a:gd name="T35" fmla="*/ 1412 h 216"/>
                  <a:gd name="T36" fmla="*/ 1449 w 50"/>
                  <a:gd name="T37" fmla="*/ 1018 h 216"/>
                  <a:gd name="T38" fmla="*/ 1295 w 50"/>
                  <a:gd name="T39" fmla="*/ 709 h 216"/>
                  <a:gd name="T40" fmla="*/ 1021 w 50"/>
                  <a:gd name="T41" fmla="*/ 234 h 216"/>
                  <a:gd name="T42" fmla="*/ 729 w 50"/>
                  <a:gd name="T43" fmla="*/ 84 h 216"/>
                  <a:gd name="T44" fmla="*/ 431 w 50"/>
                  <a:gd name="T45" fmla="*/ 0 h 216"/>
                  <a:gd name="T46" fmla="*/ 431 w 50"/>
                  <a:gd name="T47" fmla="*/ 0 h 21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0"/>
                  <a:gd name="T73" fmla="*/ 0 h 216"/>
                  <a:gd name="T74" fmla="*/ 50 w 50"/>
                  <a:gd name="T75" fmla="*/ 216 h 21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0" h="216">
                    <a:moveTo>
                      <a:pt x="15" y="0"/>
                    </a:moveTo>
                    <a:lnTo>
                      <a:pt x="15" y="0"/>
                    </a:lnTo>
                    <a:lnTo>
                      <a:pt x="20" y="10"/>
                    </a:lnTo>
                    <a:lnTo>
                      <a:pt x="30" y="35"/>
                    </a:lnTo>
                    <a:lnTo>
                      <a:pt x="35" y="76"/>
                    </a:lnTo>
                    <a:lnTo>
                      <a:pt x="35" y="96"/>
                    </a:lnTo>
                    <a:lnTo>
                      <a:pt x="30" y="121"/>
                    </a:lnTo>
                    <a:lnTo>
                      <a:pt x="5" y="191"/>
                    </a:lnTo>
                    <a:lnTo>
                      <a:pt x="0" y="216"/>
                    </a:lnTo>
                    <a:lnTo>
                      <a:pt x="5" y="206"/>
                    </a:lnTo>
                    <a:lnTo>
                      <a:pt x="25" y="186"/>
                    </a:lnTo>
                    <a:lnTo>
                      <a:pt x="35" y="166"/>
                    </a:lnTo>
                    <a:lnTo>
                      <a:pt x="40" y="146"/>
                    </a:lnTo>
                    <a:lnTo>
                      <a:pt x="45" y="121"/>
                    </a:lnTo>
                    <a:lnTo>
                      <a:pt x="50" y="91"/>
                    </a:lnTo>
                    <a:lnTo>
                      <a:pt x="50" y="66"/>
                    </a:lnTo>
                    <a:lnTo>
                      <a:pt x="45" y="46"/>
                    </a:lnTo>
                    <a:lnTo>
                      <a:pt x="35" y="15"/>
                    </a:lnTo>
                    <a:lnTo>
                      <a:pt x="25" y="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482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78" name="Freeform 157">
                <a:extLst>
                  <a:ext uri="{FF2B5EF4-FFF2-40B4-BE49-F238E27FC236}">
                    <a16:creationId xmlns:a16="http://schemas.microsoft.com/office/drawing/2014/main" id="{0108512C-28E8-4DEA-B1CA-08B9E4C965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6" y="876"/>
                <a:ext cx="91" cy="297"/>
              </a:xfrm>
              <a:custGeom>
                <a:avLst/>
                <a:gdLst>
                  <a:gd name="T0" fmla="*/ 578 w 65"/>
                  <a:gd name="T1" fmla="*/ 0 h 226"/>
                  <a:gd name="T2" fmla="*/ 578 w 65"/>
                  <a:gd name="T3" fmla="*/ 0 h 226"/>
                  <a:gd name="T4" fmla="*/ 872 w 65"/>
                  <a:gd name="T5" fmla="*/ 306 h 226"/>
                  <a:gd name="T6" fmla="*/ 1152 w 65"/>
                  <a:gd name="T7" fmla="*/ 1013 h 226"/>
                  <a:gd name="T8" fmla="*/ 1295 w 65"/>
                  <a:gd name="T9" fmla="*/ 1785 h 226"/>
                  <a:gd name="T10" fmla="*/ 1295 w 65"/>
                  <a:gd name="T11" fmla="*/ 2159 h 226"/>
                  <a:gd name="T12" fmla="*/ 1152 w 65"/>
                  <a:gd name="T13" fmla="*/ 2480 h 226"/>
                  <a:gd name="T14" fmla="*/ 1152 w 65"/>
                  <a:gd name="T15" fmla="*/ 2480 h 226"/>
                  <a:gd name="T16" fmla="*/ 0 w 65"/>
                  <a:gd name="T17" fmla="*/ 3473 h 226"/>
                  <a:gd name="T18" fmla="*/ 0 w 65"/>
                  <a:gd name="T19" fmla="*/ 3473 h 226"/>
                  <a:gd name="T20" fmla="*/ 295 w 65"/>
                  <a:gd name="T21" fmla="*/ 3316 h 226"/>
                  <a:gd name="T22" fmla="*/ 1021 w 65"/>
                  <a:gd name="T23" fmla="*/ 2858 h 226"/>
                  <a:gd name="T24" fmla="*/ 1449 w 65"/>
                  <a:gd name="T25" fmla="*/ 2544 h 226"/>
                  <a:gd name="T26" fmla="*/ 1736 w 65"/>
                  <a:gd name="T27" fmla="*/ 2159 h 226"/>
                  <a:gd name="T28" fmla="*/ 1880 w 65"/>
                  <a:gd name="T29" fmla="*/ 1785 h 226"/>
                  <a:gd name="T30" fmla="*/ 1736 w 65"/>
                  <a:gd name="T31" fmla="*/ 1407 h 226"/>
                  <a:gd name="T32" fmla="*/ 1736 w 65"/>
                  <a:gd name="T33" fmla="*/ 1407 h 226"/>
                  <a:gd name="T34" fmla="*/ 1295 w 65"/>
                  <a:gd name="T35" fmla="*/ 771 h 226"/>
                  <a:gd name="T36" fmla="*/ 1021 w 65"/>
                  <a:gd name="T37" fmla="*/ 389 h 226"/>
                  <a:gd name="T38" fmla="*/ 578 w 65"/>
                  <a:gd name="T39" fmla="*/ 0 h 226"/>
                  <a:gd name="T40" fmla="*/ 578 w 65"/>
                  <a:gd name="T41" fmla="*/ 0 h 22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5"/>
                  <a:gd name="T64" fmla="*/ 0 h 226"/>
                  <a:gd name="T65" fmla="*/ 65 w 65"/>
                  <a:gd name="T66" fmla="*/ 226 h 22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5" h="226">
                    <a:moveTo>
                      <a:pt x="20" y="0"/>
                    </a:moveTo>
                    <a:lnTo>
                      <a:pt x="20" y="0"/>
                    </a:lnTo>
                    <a:lnTo>
                      <a:pt x="30" y="20"/>
                    </a:lnTo>
                    <a:lnTo>
                      <a:pt x="40" y="66"/>
                    </a:lnTo>
                    <a:lnTo>
                      <a:pt x="45" y="116"/>
                    </a:lnTo>
                    <a:lnTo>
                      <a:pt x="45" y="141"/>
                    </a:lnTo>
                    <a:lnTo>
                      <a:pt x="40" y="161"/>
                    </a:lnTo>
                    <a:lnTo>
                      <a:pt x="0" y="226"/>
                    </a:lnTo>
                    <a:lnTo>
                      <a:pt x="10" y="216"/>
                    </a:lnTo>
                    <a:lnTo>
                      <a:pt x="35" y="186"/>
                    </a:lnTo>
                    <a:lnTo>
                      <a:pt x="50" y="166"/>
                    </a:lnTo>
                    <a:lnTo>
                      <a:pt x="60" y="141"/>
                    </a:lnTo>
                    <a:lnTo>
                      <a:pt x="65" y="116"/>
                    </a:lnTo>
                    <a:lnTo>
                      <a:pt x="60" y="91"/>
                    </a:lnTo>
                    <a:lnTo>
                      <a:pt x="45" y="50"/>
                    </a:lnTo>
                    <a:lnTo>
                      <a:pt x="35" y="25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79" name="Freeform 158">
                <a:extLst>
                  <a:ext uri="{FF2B5EF4-FFF2-40B4-BE49-F238E27FC236}">
                    <a16:creationId xmlns:a16="http://schemas.microsoft.com/office/drawing/2014/main" id="{48EE7ABC-DF33-4610-B591-3585981B44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9" y="849"/>
                <a:ext cx="360" cy="541"/>
              </a:xfrm>
              <a:custGeom>
                <a:avLst/>
                <a:gdLst>
                  <a:gd name="T0" fmla="*/ 6969 w 259"/>
                  <a:gd name="T1" fmla="*/ 0 h 411"/>
                  <a:gd name="T2" fmla="*/ 6969 w 259"/>
                  <a:gd name="T3" fmla="*/ 0 h 411"/>
                  <a:gd name="T4" fmla="*/ 5752 w 259"/>
                  <a:gd name="T5" fmla="*/ 459 h 411"/>
                  <a:gd name="T6" fmla="*/ 4554 w 259"/>
                  <a:gd name="T7" fmla="*/ 937 h 411"/>
                  <a:gd name="T8" fmla="*/ 2938 w 259"/>
                  <a:gd name="T9" fmla="*/ 1732 h 411"/>
                  <a:gd name="T10" fmla="*/ 2938 w 259"/>
                  <a:gd name="T11" fmla="*/ 1732 h 411"/>
                  <a:gd name="T12" fmla="*/ 1458 w 259"/>
                  <a:gd name="T13" fmla="*/ 2431 h 411"/>
                  <a:gd name="T14" fmla="*/ 902 w 259"/>
                  <a:gd name="T15" fmla="*/ 2746 h 411"/>
                  <a:gd name="T16" fmla="*/ 543 w 259"/>
                  <a:gd name="T17" fmla="*/ 3072 h 411"/>
                  <a:gd name="T18" fmla="*/ 257 w 259"/>
                  <a:gd name="T19" fmla="*/ 3370 h 411"/>
                  <a:gd name="T20" fmla="*/ 133 w 259"/>
                  <a:gd name="T21" fmla="*/ 3762 h 411"/>
                  <a:gd name="T22" fmla="*/ 0 w 259"/>
                  <a:gd name="T23" fmla="*/ 4082 h 411"/>
                  <a:gd name="T24" fmla="*/ 133 w 259"/>
                  <a:gd name="T25" fmla="*/ 4461 h 411"/>
                  <a:gd name="T26" fmla="*/ 133 w 259"/>
                  <a:gd name="T27" fmla="*/ 4461 h 411"/>
                  <a:gd name="T28" fmla="*/ 543 w 259"/>
                  <a:gd name="T29" fmla="*/ 5244 h 411"/>
                  <a:gd name="T30" fmla="*/ 1049 w 259"/>
                  <a:gd name="T31" fmla="*/ 5872 h 411"/>
                  <a:gd name="T32" fmla="*/ 1721 w 259"/>
                  <a:gd name="T33" fmla="*/ 6413 h 411"/>
                  <a:gd name="T34" fmla="*/ 1721 w 259"/>
                  <a:gd name="T35" fmla="*/ 6413 h 411"/>
                  <a:gd name="T36" fmla="*/ 1458 w 259"/>
                  <a:gd name="T37" fmla="*/ 6035 h 411"/>
                  <a:gd name="T38" fmla="*/ 1049 w 259"/>
                  <a:gd name="T39" fmla="*/ 5560 h 411"/>
                  <a:gd name="T40" fmla="*/ 813 w 259"/>
                  <a:gd name="T41" fmla="*/ 5019 h 411"/>
                  <a:gd name="T42" fmla="*/ 682 w 259"/>
                  <a:gd name="T43" fmla="*/ 4461 h 411"/>
                  <a:gd name="T44" fmla="*/ 813 w 259"/>
                  <a:gd name="T45" fmla="*/ 3836 h 411"/>
                  <a:gd name="T46" fmla="*/ 902 w 259"/>
                  <a:gd name="T47" fmla="*/ 3612 h 411"/>
                  <a:gd name="T48" fmla="*/ 1184 w 259"/>
                  <a:gd name="T49" fmla="*/ 3370 h 411"/>
                  <a:gd name="T50" fmla="*/ 1458 w 259"/>
                  <a:gd name="T51" fmla="*/ 3072 h 411"/>
                  <a:gd name="T52" fmla="*/ 1997 w 259"/>
                  <a:gd name="T53" fmla="*/ 2900 h 411"/>
                  <a:gd name="T54" fmla="*/ 1997 w 259"/>
                  <a:gd name="T55" fmla="*/ 2900 h 411"/>
                  <a:gd name="T56" fmla="*/ 3735 w 259"/>
                  <a:gd name="T57" fmla="*/ 2126 h 411"/>
                  <a:gd name="T58" fmla="*/ 5218 w 259"/>
                  <a:gd name="T59" fmla="*/ 1426 h 411"/>
                  <a:gd name="T60" fmla="*/ 6292 w 259"/>
                  <a:gd name="T61" fmla="*/ 787 h 411"/>
                  <a:gd name="T62" fmla="*/ 6837 w 259"/>
                  <a:gd name="T63" fmla="*/ 390 h 411"/>
                  <a:gd name="T64" fmla="*/ 6837 w 259"/>
                  <a:gd name="T65" fmla="*/ 390 h 411"/>
                  <a:gd name="T66" fmla="*/ 6969 w 259"/>
                  <a:gd name="T67" fmla="*/ 84 h 411"/>
                  <a:gd name="T68" fmla="*/ 6969 w 259"/>
                  <a:gd name="T69" fmla="*/ 0 h 411"/>
                  <a:gd name="T70" fmla="*/ 6969 w 259"/>
                  <a:gd name="T71" fmla="*/ 0 h 41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59"/>
                  <a:gd name="T109" fmla="*/ 0 h 411"/>
                  <a:gd name="T110" fmla="*/ 259 w 259"/>
                  <a:gd name="T111" fmla="*/ 411 h 41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59" h="411">
                    <a:moveTo>
                      <a:pt x="259" y="0"/>
                    </a:moveTo>
                    <a:lnTo>
                      <a:pt x="259" y="0"/>
                    </a:lnTo>
                    <a:lnTo>
                      <a:pt x="214" y="30"/>
                    </a:lnTo>
                    <a:lnTo>
                      <a:pt x="169" y="60"/>
                    </a:lnTo>
                    <a:lnTo>
                      <a:pt x="109" y="111"/>
                    </a:lnTo>
                    <a:lnTo>
                      <a:pt x="54" y="156"/>
                    </a:lnTo>
                    <a:lnTo>
                      <a:pt x="34" y="176"/>
                    </a:lnTo>
                    <a:lnTo>
                      <a:pt x="20" y="196"/>
                    </a:lnTo>
                    <a:lnTo>
                      <a:pt x="10" y="216"/>
                    </a:lnTo>
                    <a:lnTo>
                      <a:pt x="5" y="241"/>
                    </a:lnTo>
                    <a:lnTo>
                      <a:pt x="0" y="261"/>
                    </a:lnTo>
                    <a:lnTo>
                      <a:pt x="5" y="286"/>
                    </a:lnTo>
                    <a:lnTo>
                      <a:pt x="20" y="336"/>
                    </a:lnTo>
                    <a:lnTo>
                      <a:pt x="39" y="376"/>
                    </a:lnTo>
                    <a:lnTo>
                      <a:pt x="64" y="411"/>
                    </a:lnTo>
                    <a:lnTo>
                      <a:pt x="54" y="386"/>
                    </a:lnTo>
                    <a:lnTo>
                      <a:pt x="39" y="356"/>
                    </a:lnTo>
                    <a:lnTo>
                      <a:pt x="30" y="321"/>
                    </a:lnTo>
                    <a:lnTo>
                      <a:pt x="25" y="286"/>
                    </a:lnTo>
                    <a:lnTo>
                      <a:pt x="30" y="246"/>
                    </a:lnTo>
                    <a:lnTo>
                      <a:pt x="34" y="231"/>
                    </a:lnTo>
                    <a:lnTo>
                      <a:pt x="44" y="216"/>
                    </a:lnTo>
                    <a:lnTo>
                      <a:pt x="54" y="196"/>
                    </a:lnTo>
                    <a:lnTo>
                      <a:pt x="74" y="186"/>
                    </a:lnTo>
                    <a:lnTo>
                      <a:pt x="139" y="136"/>
                    </a:lnTo>
                    <a:lnTo>
                      <a:pt x="194" y="91"/>
                    </a:lnTo>
                    <a:lnTo>
                      <a:pt x="234" y="50"/>
                    </a:lnTo>
                    <a:lnTo>
                      <a:pt x="254" y="25"/>
                    </a:lnTo>
                    <a:lnTo>
                      <a:pt x="259" y="5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80" name="Freeform 159">
                <a:extLst>
                  <a:ext uri="{FF2B5EF4-FFF2-40B4-BE49-F238E27FC236}">
                    <a16:creationId xmlns:a16="http://schemas.microsoft.com/office/drawing/2014/main" id="{E64C2418-C20B-47C4-A5BE-99DBC4E115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1114"/>
                <a:ext cx="201" cy="342"/>
              </a:xfrm>
              <a:custGeom>
                <a:avLst/>
                <a:gdLst>
                  <a:gd name="T0" fmla="*/ 0 w 145"/>
                  <a:gd name="T1" fmla="*/ 1164 h 260"/>
                  <a:gd name="T2" fmla="*/ 0 w 145"/>
                  <a:gd name="T3" fmla="*/ 1164 h 260"/>
                  <a:gd name="T4" fmla="*/ 0 w 145"/>
                  <a:gd name="T5" fmla="*/ 1472 h 260"/>
                  <a:gd name="T6" fmla="*/ 133 w 145"/>
                  <a:gd name="T7" fmla="*/ 2099 h 260"/>
                  <a:gd name="T8" fmla="*/ 255 w 145"/>
                  <a:gd name="T9" fmla="*/ 2722 h 260"/>
                  <a:gd name="T10" fmla="*/ 388 w 145"/>
                  <a:gd name="T11" fmla="*/ 3032 h 260"/>
                  <a:gd name="T12" fmla="*/ 667 w 145"/>
                  <a:gd name="T13" fmla="*/ 3248 h 260"/>
                  <a:gd name="T14" fmla="*/ 667 w 145"/>
                  <a:gd name="T15" fmla="*/ 3248 h 260"/>
                  <a:gd name="T16" fmla="*/ 1303 w 145"/>
                  <a:gd name="T17" fmla="*/ 3955 h 260"/>
                  <a:gd name="T18" fmla="*/ 1433 w 145"/>
                  <a:gd name="T19" fmla="*/ 4034 h 260"/>
                  <a:gd name="T20" fmla="*/ 1433 w 145"/>
                  <a:gd name="T21" fmla="*/ 4034 h 260"/>
                  <a:gd name="T22" fmla="*/ 1433 w 145"/>
                  <a:gd name="T23" fmla="*/ 4034 h 260"/>
                  <a:gd name="T24" fmla="*/ 1433 w 145"/>
                  <a:gd name="T25" fmla="*/ 3798 h 260"/>
                  <a:gd name="T26" fmla="*/ 1561 w 145"/>
                  <a:gd name="T27" fmla="*/ 3248 h 260"/>
                  <a:gd name="T28" fmla="*/ 1833 w 145"/>
                  <a:gd name="T29" fmla="*/ 2643 h 260"/>
                  <a:gd name="T30" fmla="*/ 2095 w 145"/>
                  <a:gd name="T31" fmla="*/ 2326 h 260"/>
                  <a:gd name="T32" fmla="*/ 2497 w 145"/>
                  <a:gd name="T33" fmla="*/ 2014 h 260"/>
                  <a:gd name="T34" fmla="*/ 2497 w 145"/>
                  <a:gd name="T35" fmla="*/ 2014 h 260"/>
                  <a:gd name="T36" fmla="*/ 3529 w 145"/>
                  <a:gd name="T37" fmla="*/ 1083 h 260"/>
                  <a:gd name="T38" fmla="*/ 3805 w 145"/>
                  <a:gd name="T39" fmla="*/ 777 h 260"/>
                  <a:gd name="T40" fmla="*/ 3805 w 145"/>
                  <a:gd name="T41" fmla="*/ 777 h 260"/>
                  <a:gd name="T42" fmla="*/ 3805 w 145"/>
                  <a:gd name="T43" fmla="*/ 701 h 260"/>
                  <a:gd name="T44" fmla="*/ 3805 w 145"/>
                  <a:gd name="T45" fmla="*/ 701 h 260"/>
                  <a:gd name="T46" fmla="*/ 3414 w 145"/>
                  <a:gd name="T47" fmla="*/ 851 h 260"/>
                  <a:gd name="T48" fmla="*/ 2871 w 145"/>
                  <a:gd name="T49" fmla="*/ 1083 h 260"/>
                  <a:gd name="T50" fmla="*/ 2641 w 145"/>
                  <a:gd name="T51" fmla="*/ 1164 h 260"/>
                  <a:gd name="T52" fmla="*/ 2363 w 145"/>
                  <a:gd name="T53" fmla="*/ 1164 h 260"/>
                  <a:gd name="T54" fmla="*/ 2237 w 145"/>
                  <a:gd name="T55" fmla="*/ 1164 h 260"/>
                  <a:gd name="T56" fmla="*/ 2095 w 145"/>
                  <a:gd name="T57" fmla="*/ 933 h 260"/>
                  <a:gd name="T58" fmla="*/ 2095 w 145"/>
                  <a:gd name="T59" fmla="*/ 933 h 260"/>
                  <a:gd name="T60" fmla="*/ 2237 w 145"/>
                  <a:gd name="T61" fmla="*/ 456 h 260"/>
                  <a:gd name="T62" fmla="*/ 2363 w 145"/>
                  <a:gd name="T63" fmla="*/ 150 h 260"/>
                  <a:gd name="T64" fmla="*/ 2363 w 145"/>
                  <a:gd name="T65" fmla="*/ 0 h 260"/>
                  <a:gd name="T66" fmla="*/ 2237 w 145"/>
                  <a:gd name="T67" fmla="*/ 0 h 260"/>
                  <a:gd name="T68" fmla="*/ 1833 w 145"/>
                  <a:gd name="T69" fmla="*/ 150 h 260"/>
                  <a:gd name="T70" fmla="*/ 1833 w 145"/>
                  <a:gd name="T71" fmla="*/ 150 h 260"/>
                  <a:gd name="T72" fmla="*/ 1303 w 145"/>
                  <a:gd name="T73" fmla="*/ 626 h 260"/>
                  <a:gd name="T74" fmla="*/ 925 w 145"/>
                  <a:gd name="T75" fmla="*/ 1083 h 260"/>
                  <a:gd name="T76" fmla="*/ 667 w 145"/>
                  <a:gd name="T77" fmla="*/ 1313 h 260"/>
                  <a:gd name="T78" fmla="*/ 667 w 145"/>
                  <a:gd name="T79" fmla="*/ 1313 h 260"/>
                  <a:gd name="T80" fmla="*/ 532 w 145"/>
                  <a:gd name="T81" fmla="*/ 1313 h 260"/>
                  <a:gd name="T82" fmla="*/ 532 w 145"/>
                  <a:gd name="T83" fmla="*/ 1313 h 260"/>
                  <a:gd name="T84" fmla="*/ 255 w 145"/>
                  <a:gd name="T85" fmla="*/ 1164 h 260"/>
                  <a:gd name="T86" fmla="*/ 133 w 145"/>
                  <a:gd name="T87" fmla="*/ 1083 h 260"/>
                  <a:gd name="T88" fmla="*/ 0 w 145"/>
                  <a:gd name="T89" fmla="*/ 1164 h 260"/>
                  <a:gd name="T90" fmla="*/ 0 w 145"/>
                  <a:gd name="T91" fmla="*/ 1164 h 26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45"/>
                  <a:gd name="T139" fmla="*/ 0 h 260"/>
                  <a:gd name="T140" fmla="*/ 145 w 145"/>
                  <a:gd name="T141" fmla="*/ 260 h 26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45" h="260">
                    <a:moveTo>
                      <a:pt x="0" y="75"/>
                    </a:moveTo>
                    <a:lnTo>
                      <a:pt x="0" y="75"/>
                    </a:lnTo>
                    <a:lnTo>
                      <a:pt x="0" y="95"/>
                    </a:lnTo>
                    <a:lnTo>
                      <a:pt x="5" y="135"/>
                    </a:lnTo>
                    <a:lnTo>
                      <a:pt x="10" y="175"/>
                    </a:lnTo>
                    <a:lnTo>
                      <a:pt x="15" y="195"/>
                    </a:lnTo>
                    <a:lnTo>
                      <a:pt x="25" y="210"/>
                    </a:lnTo>
                    <a:lnTo>
                      <a:pt x="50" y="255"/>
                    </a:lnTo>
                    <a:lnTo>
                      <a:pt x="55" y="260"/>
                    </a:lnTo>
                    <a:lnTo>
                      <a:pt x="55" y="245"/>
                    </a:lnTo>
                    <a:lnTo>
                      <a:pt x="60" y="210"/>
                    </a:lnTo>
                    <a:lnTo>
                      <a:pt x="70" y="170"/>
                    </a:lnTo>
                    <a:lnTo>
                      <a:pt x="80" y="150"/>
                    </a:lnTo>
                    <a:lnTo>
                      <a:pt x="95" y="130"/>
                    </a:lnTo>
                    <a:lnTo>
                      <a:pt x="135" y="70"/>
                    </a:lnTo>
                    <a:lnTo>
                      <a:pt x="145" y="50"/>
                    </a:lnTo>
                    <a:lnTo>
                      <a:pt x="145" y="45"/>
                    </a:lnTo>
                    <a:lnTo>
                      <a:pt x="130" y="55"/>
                    </a:lnTo>
                    <a:lnTo>
                      <a:pt x="110" y="70"/>
                    </a:lnTo>
                    <a:lnTo>
                      <a:pt x="100" y="75"/>
                    </a:lnTo>
                    <a:lnTo>
                      <a:pt x="90" y="75"/>
                    </a:lnTo>
                    <a:lnTo>
                      <a:pt x="85" y="75"/>
                    </a:lnTo>
                    <a:lnTo>
                      <a:pt x="80" y="60"/>
                    </a:lnTo>
                    <a:lnTo>
                      <a:pt x="85" y="30"/>
                    </a:lnTo>
                    <a:lnTo>
                      <a:pt x="90" y="10"/>
                    </a:lnTo>
                    <a:lnTo>
                      <a:pt x="90" y="0"/>
                    </a:lnTo>
                    <a:lnTo>
                      <a:pt x="85" y="0"/>
                    </a:lnTo>
                    <a:lnTo>
                      <a:pt x="70" y="10"/>
                    </a:lnTo>
                    <a:lnTo>
                      <a:pt x="50" y="40"/>
                    </a:lnTo>
                    <a:lnTo>
                      <a:pt x="35" y="70"/>
                    </a:lnTo>
                    <a:lnTo>
                      <a:pt x="25" y="85"/>
                    </a:lnTo>
                    <a:lnTo>
                      <a:pt x="20" y="85"/>
                    </a:lnTo>
                    <a:lnTo>
                      <a:pt x="10" y="75"/>
                    </a:lnTo>
                    <a:lnTo>
                      <a:pt x="5" y="7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81" name="Freeform 160">
                <a:extLst>
                  <a:ext uri="{FF2B5EF4-FFF2-40B4-BE49-F238E27FC236}">
                    <a16:creationId xmlns:a16="http://schemas.microsoft.com/office/drawing/2014/main" id="{2B5F96FC-9AC8-40F1-B689-CF2DDFA1EDA2}"/>
                  </a:ext>
                </a:extLst>
              </p:cNvPr>
              <p:cNvSpPr>
                <a:spLocks/>
              </p:cNvSpPr>
              <p:nvPr/>
            </p:nvSpPr>
            <p:spPr bwMode="auto">
              <a:xfrm rot="-897813">
                <a:off x="1945" y="942"/>
                <a:ext cx="281" cy="204"/>
              </a:xfrm>
              <a:custGeom>
                <a:avLst/>
                <a:gdLst>
                  <a:gd name="T0" fmla="*/ 469779762 w 50"/>
                  <a:gd name="T1" fmla="*/ 0 h 216"/>
                  <a:gd name="T2" fmla="*/ 469779762 w 50"/>
                  <a:gd name="T3" fmla="*/ 0 h 216"/>
                  <a:gd name="T4" fmla="*/ 625967942 w 50"/>
                  <a:gd name="T5" fmla="*/ 9 h 216"/>
                  <a:gd name="T6" fmla="*/ 945390167 w 50"/>
                  <a:gd name="T7" fmla="*/ 21 h 216"/>
                  <a:gd name="T8" fmla="*/ 1101572496 w 50"/>
                  <a:gd name="T9" fmla="*/ 43 h 216"/>
                  <a:gd name="T10" fmla="*/ 1101572496 w 50"/>
                  <a:gd name="T11" fmla="*/ 55 h 216"/>
                  <a:gd name="T12" fmla="*/ 945390167 w 50"/>
                  <a:gd name="T13" fmla="*/ 69 h 216"/>
                  <a:gd name="T14" fmla="*/ 945390167 w 50"/>
                  <a:gd name="T15" fmla="*/ 69 h 216"/>
                  <a:gd name="T16" fmla="*/ 156182144 w 50"/>
                  <a:gd name="T17" fmla="*/ 108 h 216"/>
                  <a:gd name="T18" fmla="*/ 0 w 50"/>
                  <a:gd name="T19" fmla="*/ 122 h 216"/>
                  <a:gd name="T20" fmla="*/ 0 w 50"/>
                  <a:gd name="T21" fmla="*/ 122 h 216"/>
                  <a:gd name="T22" fmla="*/ 156182144 w 50"/>
                  <a:gd name="T23" fmla="*/ 116 h 216"/>
                  <a:gd name="T24" fmla="*/ 788165553 w 50"/>
                  <a:gd name="T25" fmla="*/ 105 h 216"/>
                  <a:gd name="T26" fmla="*/ 1101572496 w 50"/>
                  <a:gd name="T27" fmla="*/ 94 h 216"/>
                  <a:gd name="T28" fmla="*/ 1258831039 w 50"/>
                  <a:gd name="T29" fmla="*/ 83 h 216"/>
                  <a:gd name="T30" fmla="*/ 1415170817 w 50"/>
                  <a:gd name="T31" fmla="*/ 69 h 216"/>
                  <a:gd name="T32" fmla="*/ 1571358137 w 50"/>
                  <a:gd name="T33" fmla="*/ 52 h 216"/>
                  <a:gd name="T34" fmla="*/ 1571358137 w 50"/>
                  <a:gd name="T35" fmla="*/ 52 h 216"/>
                  <a:gd name="T36" fmla="*/ 1571358137 w 50"/>
                  <a:gd name="T37" fmla="*/ 38 h 216"/>
                  <a:gd name="T38" fmla="*/ 1415170817 w 50"/>
                  <a:gd name="T39" fmla="*/ 26 h 216"/>
                  <a:gd name="T40" fmla="*/ 1101572496 w 50"/>
                  <a:gd name="T41" fmla="*/ 9 h 216"/>
                  <a:gd name="T42" fmla="*/ 788165553 w 50"/>
                  <a:gd name="T43" fmla="*/ 5 h 216"/>
                  <a:gd name="T44" fmla="*/ 469779762 w 50"/>
                  <a:gd name="T45" fmla="*/ 0 h 216"/>
                  <a:gd name="T46" fmla="*/ 469779762 w 50"/>
                  <a:gd name="T47" fmla="*/ 0 h 21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0"/>
                  <a:gd name="T73" fmla="*/ 0 h 216"/>
                  <a:gd name="T74" fmla="*/ 50 w 50"/>
                  <a:gd name="T75" fmla="*/ 216 h 21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0" h="216">
                    <a:moveTo>
                      <a:pt x="15" y="0"/>
                    </a:moveTo>
                    <a:lnTo>
                      <a:pt x="15" y="0"/>
                    </a:lnTo>
                    <a:lnTo>
                      <a:pt x="20" y="10"/>
                    </a:lnTo>
                    <a:lnTo>
                      <a:pt x="30" y="35"/>
                    </a:lnTo>
                    <a:lnTo>
                      <a:pt x="35" y="76"/>
                    </a:lnTo>
                    <a:lnTo>
                      <a:pt x="35" y="96"/>
                    </a:lnTo>
                    <a:lnTo>
                      <a:pt x="30" y="121"/>
                    </a:lnTo>
                    <a:lnTo>
                      <a:pt x="5" y="191"/>
                    </a:lnTo>
                    <a:lnTo>
                      <a:pt x="0" y="216"/>
                    </a:lnTo>
                    <a:lnTo>
                      <a:pt x="5" y="206"/>
                    </a:lnTo>
                    <a:lnTo>
                      <a:pt x="25" y="186"/>
                    </a:lnTo>
                    <a:lnTo>
                      <a:pt x="35" y="166"/>
                    </a:lnTo>
                    <a:lnTo>
                      <a:pt x="40" y="146"/>
                    </a:lnTo>
                    <a:lnTo>
                      <a:pt x="45" y="121"/>
                    </a:lnTo>
                    <a:lnTo>
                      <a:pt x="50" y="91"/>
                    </a:lnTo>
                    <a:lnTo>
                      <a:pt x="50" y="66"/>
                    </a:lnTo>
                    <a:lnTo>
                      <a:pt x="45" y="46"/>
                    </a:lnTo>
                    <a:lnTo>
                      <a:pt x="35" y="15"/>
                    </a:lnTo>
                    <a:lnTo>
                      <a:pt x="25" y="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482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82" name="Freeform 161">
                <a:extLst>
                  <a:ext uri="{FF2B5EF4-FFF2-40B4-BE49-F238E27FC236}">
                    <a16:creationId xmlns:a16="http://schemas.microsoft.com/office/drawing/2014/main" id="{F562F58A-AB04-4601-9F83-4EB9D2EAD0D2}"/>
                  </a:ext>
                </a:extLst>
              </p:cNvPr>
              <p:cNvSpPr>
                <a:spLocks/>
              </p:cNvSpPr>
              <p:nvPr/>
            </p:nvSpPr>
            <p:spPr bwMode="auto">
              <a:xfrm rot="-1824648">
                <a:off x="2148" y="907"/>
                <a:ext cx="91" cy="297"/>
              </a:xfrm>
              <a:custGeom>
                <a:avLst/>
                <a:gdLst>
                  <a:gd name="T0" fmla="*/ 578 w 65"/>
                  <a:gd name="T1" fmla="*/ 0 h 226"/>
                  <a:gd name="T2" fmla="*/ 578 w 65"/>
                  <a:gd name="T3" fmla="*/ 0 h 226"/>
                  <a:gd name="T4" fmla="*/ 872 w 65"/>
                  <a:gd name="T5" fmla="*/ 306 h 226"/>
                  <a:gd name="T6" fmla="*/ 1152 w 65"/>
                  <a:gd name="T7" fmla="*/ 1013 h 226"/>
                  <a:gd name="T8" fmla="*/ 1295 w 65"/>
                  <a:gd name="T9" fmla="*/ 1785 h 226"/>
                  <a:gd name="T10" fmla="*/ 1295 w 65"/>
                  <a:gd name="T11" fmla="*/ 2159 h 226"/>
                  <a:gd name="T12" fmla="*/ 1152 w 65"/>
                  <a:gd name="T13" fmla="*/ 2480 h 226"/>
                  <a:gd name="T14" fmla="*/ 1152 w 65"/>
                  <a:gd name="T15" fmla="*/ 2480 h 226"/>
                  <a:gd name="T16" fmla="*/ 0 w 65"/>
                  <a:gd name="T17" fmla="*/ 3473 h 226"/>
                  <a:gd name="T18" fmla="*/ 0 w 65"/>
                  <a:gd name="T19" fmla="*/ 3473 h 226"/>
                  <a:gd name="T20" fmla="*/ 295 w 65"/>
                  <a:gd name="T21" fmla="*/ 3316 h 226"/>
                  <a:gd name="T22" fmla="*/ 1021 w 65"/>
                  <a:gd name="T23" fmla="*/ 2858 h 226"/>
                  <a:gd name="T24" fmla="*/ 1449 w 65"/>
                  <a:gd name="T25" fmla="*/ 2544 h 226"/>
                  <a:gd name="T26" fmla="*/ 1736 w 65"/>
                  <a:gd name="T27" fmla="*/ 2159 h 226"/>
                  <a:gd name="T28" fmla="*/ 1880 w 65"/>
                  <a:gd name="T29" fmla="*/ 1785 h 226"/>
                  <a:gd name="T30" fmla="*/ 1736 w 65"/>
                  <a:gd name="T31" fmla="*/ 1407 h 226"/>
                  <a:gd name="T32" fmla="*/ 1736 w 65"/>
                  <a:gd name="T33" fmla="*/ 1407 h 226"/>
                  <a:gd name="T34" fmla="*/ 1295 w 65"/>
                  <a:gd name="T35" fmla="*/ 771 h 226"/>
                  <a:gd name="T36" fmla="*/ 1021 w 65"/>
                  <a:gd name="T37" fmla="*/ 389 h 226"/>
                  <a:gd name="T38" fmla="*/ 578 w 65"/>
                  <a:gd name="T39" fmla="*/ 0 h 226"/>
                  <a:gd name="T40" fmla="*/ 578 w 65"/>
                  <a:gd name="T41" fmla="*/ 0 h 22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5"/>
                  <a:gd name="T64" fmla="*/ 0 h 226"/>
                  <a:gd name="T65" fmla="*/ 65 w 65"/>
                  <a:gd name="T66" fmla="*/ 226 h 22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5" h="226">
                    <a:moveTo>
                      <a:pt x="20" y="0"/>
                    </a:moveTo>
                    <a:lnTo>
                      <a:pt x="20" y="0"/>
                    </a:lnTo>
                    <a:lnTo>
                      <a:pt x="30" y="20"/>
                    </a:lnTo>
                    <a:lnTo>
                      <a:pt x="40" y="66"/>
                    </a:lnTo>
                    <a:lnTo>
                      <a:pt x="45" y="116"/>
                    </a:lnTo>
                    <a:lnTo>
                      <a:pt x="45" y="141"/>
                    </a:lnTo>
                    <a:lnTo>
                      <a:pt x="40" y="161"/>
                    </a:lnTo>
                    <a:lnTo>
                      <a:pt x="0" y="226"/>
                    </a:lnTo>
                    <a:lnTo>
                      <a:pt x="10" y="216"/>
                    </a:lnTo>
                    <a:lnTo>
                      <a:pt x="35" y="186"/>
                    </a:lnTo>
                    <a:lnTo>
                      <a:pt x="50" y="166"/>
                    </a:lnTo>
                    <a:lnTo>
                      <a:pt x="60" y="141"/>
                    </a:lnTo>
                    <a:lnTo>
                      <a:pt x="65" y="116"/>
                    </a:lnTo>
                    <a:lnTo>
                      <a:pt x="60" y="91"/>
                    </a:lnTo>
                    <a:lnTo>
                      <a:pt x="45" y="50"/>
                    </a:lnTo>
                    <a:lnTo>
                      <a:pt x="35" y="25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482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83" name="Freeform 162">
                <a:extLst>
                  <a:ext uri="{FF2B5EF4-FFF2-40B4-BE49-F238E27FC236}">
                    <a16:creationId xmlns:a16="http://schemas.microsoft.com/office/drawing/2014/main" id="{5B9E122C-D571-4F5C-B6DD-D29BD35039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8" y="1584"/>
                <a:ext cx="300" cy="106"/>
              </a:xfrm>
              <a:custGeom>
                <a:avLst/>
                <a:gdLst>
                  <a:gd name="T0" fmla="*/ 14505 w 195"/>
                  <a:gd name="T1" fmla="*/ 1119 h 81"/>
                  <a:gd name="T2" fmla="*/ 14505 w 195"/>
                  <a:gd name="T3" fmla="*/ 1119 h 81"/>
                  <a:gd name="T4" fmla="*/ 11477 w 195"/>
                  <a:gd name="T5" fmla="*/ 1053 h 81"/>
                  <a:gd name="T6" fmla="*/ 9257 w 195"/>
                  <a:gd name="T7" fmla="*/ 972 h 81"/>
                  <a:gd name="T8" fmla="*/ 7458 w 195"/>
                  <a:gd name="T9" fmla="*/ 828 h 81"/>
                  <a:gd name="T10" fmla="*/ 7458 w 195"/>
                  <a:gd name="T11" fmla="*/ 828 h 81"/>
                  <a:gd name="T12" fmla="*/ 2611 w 195"/>
                  <a:gd name="T13" fmla="*/ 291 h 81"/>
                  <a:gd name="T14" fmla="*/ 1103 w 195"/>
                  <a:gd name="T15" fmla="*/ 79 h 81"/>
                  <a:gd name="T16" fmla="*/ 1103 w 195"/>
                  <a:gd name="T17" fmla="*/ 79 h 81"/>
                  <a:gd name="T18" fmla="*/ 372 w 195"/>
                  <a:gd name="T19" fmla="*/ 0 h 81"/>
                  <a:gd name="T20" fmla="*/ 0 w 195"/>
                  <a:gd name="T21" fmla="*/ 0 h 81"/>
                  <a:gd name="T22" fmla="*/ 0 w 195"/>
                  <a:gd name="T23" fmla="*/ 145 h 81"/>
                  <a:gd name="T24" fmla="*/ 0 w 195"/>
                  <a:gd name="T25" fmla="*/ 145 h 81"/>
                  <a:gd name="T26" fmla="*/ 717 w 195"/>
                  <a:gd name="T27" fmla="*/ 615 h 81"/>
                  <a:gd name="T28" fmla="*/ 1820 w 195"/>
                  <a:gd name="T29" fmla="*/ 1119 h 81"/>
                  <a:gd name="T30" fmla="*/ 1820 w 195"/>
                  <a:gd name="T31" fmla="*/ 1119 h 81"/>
                  <a:gd name="T32" fmla="*/ 2225 w 195"/>
                  <a:gd name="T33" fmla="*/ 1119 h 81"/>
                  <a:gd name="T34" fmla="*/ 2225 w 195"/>
                  <a:gd name="T35" fmla="*/ 1119 h 81"/>
                  <a:gd name="T36" fmla="*/ 3328 w 195"/>
                  <a:gd name="T37" fmla="*/ 1053 h 81"/>
                  <a:gd name="T38" fmla="*/ 4848 w 195"/>
                  <a:gd name="T39" fmla="*/ 972 h 81"/>
                  <a:gd name="T40" fmla="*/ 4848 w 195"/>
                  <a:gd name="T41" fmla="*/ 972 h 81"/>
                  <a:gd name="T42" fmla="*/ 6655 w 195"/>
                  <a:gd name="T43" fmla="*/ 1119 h 81"/>
                  <a:gd name="T44" fmla="*/ 8528 w 195"/>
                  <a:gd name="T45" fmla="*/ 1195 h 81"/>
                  <a:gd name="T46" fmla="*/ 8528 w 195"/>
                  <a:gd name="T47" fmla="*/ 1195 h 81"/>
                  <a:gd name="T48" fmla="*/ 11135 w 195"/>
                  <a:gd name="T49" fmla="*/ 1195 h 81"/>
                  <a:gd name="T50" fmla="*/ 13746 w 195"/>
                  <a:gd name="T51" fmla="*/ 1119 h 81"/>
                  <a:gd name="T52" fmla="*/ 13746 w 195"/>
                  <a:gd name="T53" fmla="*/ 1119 h 81"/>
                  <a:gd name="T54" fmla="*/ 14505 w 195"/>
                  <a:gd name="T55" fmla="*/ 1119 h 81"/>
                  <a:gd name="T56" fmla="*/ 14505 w 195"/>
                  <a:gd name="T57" fmla="*/ 1119 h 8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95"/>
                  <a:gd name="T88" fmla="*/ 0 h 81"/>
                  <a:gd name="T89" fmla="*/ 195 w 195"/>
                  <a:gd name="T90" fmla="*/ 81 h 81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95" h="81">
                    <a:moveTo>
                      <a:pt x="195" y="76"/>
                    </a:moveTo>
                    <a:lnTo>
                      <a:pt x="195" y="76"/>
                    </a:lnTo>
                    <a:lnTo>
                      <a:pt x="155" y="71"/>
                    </a:lnTo>
                    <a:lnTo>
                      <a:pt x="125" y="66"/>
                    </a:lnTo>
                    <a:lnTo>
                      <a:pt x="100" y="56"/>
                    </a:lnTo>
                    <a:lnTo>
                      <a:pt x="35" y="20"/>
                    </a:lnTo>
                    <a:lnTo>
                      <a:pt x="15" y="5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10" y="41"/>
                    </a:lnTo>
                    <a:lnTo>
                      <a:pt x="25" y="76"/>
                    </a:lnTo>
                    <a:lnTo>
                      <a:pt x="30" y="76"/>
                    </a:lnTo>
                    <a:lnTo>
                      <a:pt x="45" y="71"/>
                    </a:lnTo>
                    <a:lnTo>
                      <a:pt x="65" y="66"/>
                    </a:lnTo>
                    <a:lnTo>
                      <a:pt x="90" y="76"/>
                    </a:lnTo>
                    <a:lnTo>
                      <a:pt x="115" y="81"/>
                    </a:lnTo>
                    <a:lnTo>
                      <a:pt x="150" y="81"/>
                    </a:lnTo>
                    <a:lnTo>
                      <a:pt x="185" y="76"/>
                    </a:lnTo>
                    <a:lnTo>
                      <a:pt x="195" y="76"/>
                    </a:lnTo>
                    <a:close/>
                  </a:path>
                </a:pathLst>
              </a:custGeom>
              <a:solidFill>
                <a:srgbClr val="E7B4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84" name="Freeform 163">
                <a:extLst>
                  <a:ext uri="{FF2B5EF4-FFF2-40B4-BE49-F238E27FC236}">
                    <a16:creationId xmlns:a16="http://schemas.microsoft.com/office/drawing/2014/main" id="{0F5BF8AA-3B4A-4B80-8B97-45DE0F423DA8}"/>
                  </a:ext>
                </a:extLst>
              </p:cNvPr>
              <p:cNvSpPr>
                <a:spLocks/>
              </p:cNvSpPr>
              <p:nvPr/>
            </p:nvSpPr>
            <p:spPr bwMode="auto">
              <a:xfrm rot="-3696420">
                <a:off x="2167" y="1511"/>
                <a:ext cx="46" cy="33"/>
              </a:xfrm>
              <a:custGeom>
                <a:avLst/>
                <a:gdLst>
                  <a:gd name="T0" fmla="*/ 0 w 35"/>
                  <a:gd name="T1" fmla="*/ 15 h 30"/>
                  <a:gd name="T2" fmla="*/ 0 w 35"/>
                  <a:gd name="T3" fmla="*/ 15 h 30"/>
                  <a:gd name="T4" fmla="*/ 389 w 35"/>
                  <a:gd name="T5" fmla="*/ 67 h 30"/>
                  <a:gd name="T6" fmla="*/ 389 w 35"/>
                  <a:gd name="T7" fmla="*/ 67 h 30"/>
                  <a:gd name="T8" fmla="*/ 538 w 35"/>
                  <a:gd name="T9" fmla="*/ 77 h 30"/>
                  <a:gd name="T10" fmla="*/ 538 w 35"/>
                  <a:gd name="T11" fmla="*/ 67 h 30"/>
                  <a:gd name="T12" fmla="*/ 538 w 35"/>
                  <a:gd name="T13" fmla="*/ 67 h 30"/>
                  <a:gd name="T14" fmla="*/ 455 w 35"/>
                  <a:gd name="T15" fmla="*/ 41 h 30"/>
                  <a:gd name="T16" fmla="*/ 233 w 35"/>
                  <a:gd name="T17" fmla="*/ 15 h 30"/>
                  <a:gd name="T18" fmla="*/ 233 w 35"/>
                  <a:gd name="T19" fmla="*/ 15 h 30"/>
                  <a:gd name="T20" fmla="*/ 150 w 35"/>
                  <a:gd name="T21" fmla="*/ 0 h 30"/>
                  <a:gd name="T22" fmla="*/ 84 w 35"/>
                  <a:gd name="T23" fmla="*/ 0 h 30"/>
                  <a:gd name="T24" fmla="*/ 0 w 35"/>
                  <a:gd name="T25" fmla="*/ 15 h 30"/>
                  <a:gd name="T26" fmla="*/ 0 w 35"/>
                  <a:gd name="T27" fmla="*/ 15 h 3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5"/>
                  <a:gd name="T43" fmla="*/ 0 h 30"/>
                  <a:gd name="T44" fmla="*/ 35 w 35"/>
                  <a:gd name="T45" fmla="*/ 30 h 3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5" h="30">
                    <a:moveTo>
                      <a:pt x="0" y="5"/>
                    </a:moveTo>
                    <a:lnTo>
                      <a:pt x="0" y="5"/>
                    </a:lnTo>
                    <a:lnTo>
                      <a:pt x="25" y="25"/>
                    </a:lnTo>
                    <a:lnTo>
                      <a:pt x="35" y="30"/>
                    </a:lnTo>
                    <a:lnTo>
                      <a:pt x="35" y="25"/>
                    </a:lnTo>
                    <a:lnTo>
                      <a:pt x="30" y="15"/>
                    </a:lnTo>
                    <a:lnTo>
                      <a:pt x="15" y="5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EFC1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85" name="WordArt 164">
                <a:extLst>
                  <a:ext uri="{FF2B5EF4-FFF2-40B4-BE49-F238E27FC236}">
                    <a16:creationId xmlns:a16="http://schemas.microsoft.com/office/drawing/2014/main" id="{27C65317-29C4-4209-B721-16FBA22BFAF2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3069" y="1225"/>
                <a:ext cx="687" cy="551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1"/>
                <a:r>
                  <a:rPr lang="he-IL" sz="4000" i="1" kern="10" spc="-500">
                    <a:ln w="15875">
                      <a:solidFill>
                        <a:srgbClr val="BBE0E3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David" panose="020E0502060401010101" pitchFamily="34" charset="-79"/>
                    <a:cs typeface="David" panose="020E0502060401010101" pitchFamily="34" charset="-79"/>
                  </a:rPr>
                  <a:t>אָ בָּ בָ</a:t>
                </a:r>
              </a:p>
              <a:p>
                <a:pPr algn="ctr" rtl="1"/>
                <a:r>
                  <a:rPr lang="he-IL" sz="4000" i="1" kern="10" spc="-500">
                    <a:ln w="15875">
                      <a:solidFill>
                        <a:srgbClr val="BBE0E3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David" panose="020E0502060401010101" pitchFamily="34" charset="-79"/>
                    <a:cs typeface="David" panose="020E0502060401010101" pitchFamily="34" charset="-79"/>
                  </a:rPr>
                  <a:t>גָ דָ הָ וָ</a:t>
                </a:r>
                <a:endParaRPr lang="LID4096" sz="4000" i="1" kern="10" spc="-500">
                  <a:ln w="15875">
                    <a:solidFill>
                      <a:srgbClr val="BBE0E3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David" panose="020E0502060401010101" pitchFamily="34" charset="-79"/>
                  <a:cs typeface="David" panose="020E0502060401010101" pitchFamily="34" charset="-79"/>
                </a:endParaRPr>
              </a:p>
            </p:txBody>
          </p:sp>
          <p:sp>
            <p:nvSpPr>
              <p:cNvPr id="3186" name="AutoShape 165">
                <a:extLst>
                  <a:ext uri="{FF2B5EF4-FFF2-40B4-BE49-F238E27FC236}">
                    <a16:creationId xmlns:a16="http://schemas.microsoft.com/office/drawing/2014/main" id="{5B3AC320-0492-4C0B-8931-F6FC619693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9" y="2273"/>
                <a:ext cx="426" cy="114"/>
              </a:xfrm>
              <a:prstGeom prst="parallelogram">
                <a:avLst>
                  <a:gd name="adj" fmla="val 93421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e-IL" altLang="he-IL" sz="1800"/>
              </a:p>
            </p:txBody>
          </p:sp>
          <p:sp>
            <p:nvSpPr>
              <p:cNvPr id="3187" name="Freeform 166">
                <a:extLst>
                  <a:ext uri="{FF2B5EF4-FFF2-40B4-BE49-F238E27FC236}">
                    <a16:creationId xmlns:a16="http://schemas.microsoft.com/office/drawing/2014/main" id="{563F5DF9-0E72-4F3F-A264-1BCA6BC4F0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8" y="2214"/>
                <a:ext cx="230" cy="146"/>
              </a:xfrm>
              <a:custGeom>
                <a:avLst/>
                <a:gdLst>
                  <a:gd name="T0" fmla="*/ 751 w 180"/>
                  <a:gd name="T1" fmla="*/ 0 h 120"/>
                  <a:gd name="T2" fmla="*/ 751 w 180"/>
                  <a:gd name="T3" fmla="*/ 0 h 120"/>
                  <a:gd name="T4" fmla="*/ 518 w 180"/>
                  <a:gd name="T5" fmla="*/ 34 h 120"/>
                  <a:gd name="T6" fmla="*/ 353 w 180"/>
                  <a:gd name="T7" fmla="*/ 73 h 120"/>
                  <a:gd name="T8" fmla="*/ 234 w 180"/>
                  <a:gd name="T9" fmla="*/ 139 h 120"/>
                  <a:gd name="T10" fmla="*/ 59 w 180"/>
                  <a:gd name="T11" fmla="*/ 219 h 120"/>
                  <a:gd name="T12" fmla="*/ 59 w 180"/>
                  <a:gd name="T13" fmla="*/ 219 h 120"/>
                  <a:gd name="T14" fmla="*/ 0 w 180"/>
                  <a:gd name="T15" fmla="*/ 355 h 120"/>
                  <a:gd name="T16" fmla="*/ 0 w 180"/>
                  <a:gd name="T17" fmla="*/ 493 h 120"/>
                  <a:gd name="T18" fmla="*/ 59 w 180"/>
                  <a:gd name="T19" fmla="*/ 640 h 120"/>
                  <a:gd name="T20" fmla="*/ 173 w 180"/>
                  <a:gd name="T21" fmla="*/ 709 h 120"/>
                  <a:gd name="T22" fmla="*/ 286 w 180"/>
                  <a:gd name="T23" fmla="*/ 749 h 120"/>
                  <a:gd name="T24" fmla="*/ 286 w 180"/>
                  <a:gd name="T25" fmla="*/ 749 h 120"/>
                  <a:gd name="T26" fmla="*/ 460 w 180"/>
                  <a:gd name="T27" fmla="*/ 820 h 120"/>
                  <a:gd name="T28" fmla="*/ 698 w 180"/>
                  <a:gd name="T29" fmla="*/ 857 h 120"/>
                  <a:gd name="T30" fmla="*/ 989 w 180"/>
                  <a:gd name="T31" fmla="*/ 857 h 120"/>
                  <a:gd name="T32" fmla="*/ 1216 w 180"/>
                  <a:gd name="T33" fmla="*/ 820 h 120"/>
                  <a:gd name="T34" fmla="*/ 1216 w 180"/>
                  <a:gd name="T35" fmla="*/ 820 h 120"/>
                  <a:gd name="T36" fmla="*/ 1680 w 180"/>
                  <a:gd name="T37" fmla="*/ 676 h 120"/>
                  <a:gd name="T38" fmla="*/ 1969 w 180"/>
                  <a:gd name="T39" fmla="*/ 567 h 120"/>
                  <a:gd name="T40" fmla="*/ 1969 w 180"/>
                  <a:gd name="T41" fmla="*/ 567 h 120"/>
                  <a:gd name="T42" fmla="*/ 2027 w 180"/>
                  <a:gd name="T43" fmla="*/ 493 h 120"/>
                  <a:gd name="T44" fmla="*/ 2087 w 180"/>
                  <a:gd name="T45" fmla="*/ 423 h 120"/>
                  <a:gd name="T46" fmla="*/ 2087 w 180"/>
                  <a:gd name="T47" fmla="*/ 324 h 120"/>
                  <a:gd name="T48" fmla="*/ 2027 w 180"/>
                  <a:gd name="T49" fmla="*/ 251 h 120"/>
                  <a:gd name="T50" fmla="*/ 2027 w 180"/>
                  <a:gd name="T51" fmla="*/ 251 h 120"/>
                  <a:gd name="T52" fmla="*/ 1922 w 180"/>
                  <a:gd name="T53" fmla="*/ 180 h 120"/>
                  <a:gd name="T54" fmla="*/ 1798 w 180"/>
                  <a:gd name="T55" fmla="*/ 108 h 120"/>
                  <a:gd name="T56" fmla="*/ 1457 w 180"/>
                  <a:gd name="T57" fmla="*/ 34 h 120"/>
                  <a:gd name="T58" fmla="*/ 1101 w 180"/>
                  <a:gd name="T59" fmla="*/ 0 h 120"/>
                  <a:gd name="T60" fmla="*/ 751 w 180"/>
                  <a:gd name="T61" fmla="*/ 0 h 120"/>
                  <a:gd name="T62" fmla="*/ 751 w 180"/>
                  <a:gd name="T63" fmla="*/ 0 h 12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80"/>
                  <a:gd name="T97" fmla="*/ 0 h 120"/>
                  <a:gd name="T98" fmla="*/ 180 w 180"/>
                  <a:gd name="T99" fmla="*/ 120 h 12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80" h="120">
                    <a:moveTo>
                      <a:pt x="65" y="0"/>
                    </a:moveTo>
                    <a:lnTo>
                      <a:pt x="65" y="0"/>
                    </a:lnTo>
                    <a:lnTo>
                      <a:pt x="45" y="5"/>
                    </a:lnTo>
                    <a:lnTo>
                      <a:pt x="30" y="10"/>
                    </a:lnTo>
                    <a:lnTo>
                      <a:pt x="20" y="20"/>
                    </a:lnTo>
                    <a:lnTo>
                      <a:pt x="5" y="30"/>
                    </a:lnTo>
                    <a:lnTo>
                      <a:pt x="0" y="50"/>
                    </a:lnTo>
                    <a:lnTo>
                      <a:pt x="0" y="70"/>
                    </a:lnTo>
                    <a:lnTo>
                      <a:pt x="5" y="90"/>
                    </a:lnTo>
                    <a:lnTo>
                      <a:pt x="15" y="100"/>
                    </a:lnTo>
                    <a:lnTo>
                      <a:pt x="25" y="105"/>
                    </a:lnTo>
                    <a:lnTo>
                      <a:pt x="40" y="115"/>
                    </a:lnTo>
                    <a:lnTo>
                      <a:pt x="60" y="120"/>
                    </a:lnTo>
                    <a:lnTo>
                      <a:pt x="85" y="120"/>
                    </a:lnTo>
                    <a:lnTo>
                      <a:pt x="105" y="115"/>
                    </a:lnTo>
                    <a:lnTo>
                      <a:pt x="145" y="95"/>
                    </a:lnTo>
                    <a:lnTo>
                      <a:pt x="170" y="80"/>
                    </a:lnTo>
                    <a:lnTo>
                      <a:pt x="175" y="70"/>
                    </a:lnTo>
                    <a:lnTo>
                      <a:pt x="180" y="60"/>
                    </a:lnTo>
                    <a:lnTo>
                      <a:pt x="180" y="45"/>
                    </a:lnTo>
                    <a:lnTo>
                      <a:pt x="175" y="35"/>
                    </a:lnTo>
                    <a:lnTo>
                      <a:pt x="165" y="25"/>
                    </a:lnTo>
                    <a:lnTo>
                      <a:pt x="155" y="15"/>
                    </a:lnTo>
                    <a:lnTo>
                      <a:pt x="125" y="5"/>
                    </a:lnTo>
                    <a:lnTo>
                      <a:pt x="95" y="0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A1A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88" name="Freeform 167">
                <a:extLst>
                  <a:ext uri="{FF2B5EF4-FFF2-40B4-BE49-F238E27FC236}">
                    <a16:creationId xmlns:a16="http://schemas.microsoft.com/office/drawing/2014/main" id="{0FB71645-30EF-40EE-A56A-0121807426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8" y="2238"/>
                <a:ext cx="230" cy="122"/>
              </a:xfrm>
              <a:custGeom>
                <a:avLst/>
                <a:gdLst>
                  <a:gd name="T0" fmla="*/ 234 w 180"/>
                  <a:gd name="T1" fmla="*/ 0 h 100"/>
                  <a:gd name="T2" fmla="*/ 234 w 180"/>
                  <a:gd name="T3" fmla="*/ 0 h 100"/>
                  <a:gd name="T4" fmla="*/ 286 w 180"/>
                  <a:gd name="T5" fmla="*/ 140 h 100"/>
                  <a:gd name="T6" fmla="*/ 405 w 180"/>
                  <a:gd name="T7" fmla="*/ 295 h 100"/>
                  <a:gd name="T8" fmla="*/ 583 w 180"/>
                  <a:gd name="T9" fmla="*/ 361 h 100"/>
                  <a:gd name="T10" fmla="*/ 751 w 180"/>
                  <a:gd name="T11" fmla="*/ 439 h 100"/>
                  <a:gd name="T12" fmla="*/ 989 w 180"/>
                  <a:gd name="T13" fmla="*/ 471 h 100"/>
                  <a:gd name="T14" fmla="*/ 1278 w 180"/>
                  <a:gd name="T15" fmla="*/ 471 h 100"/>
                  <a:gd name="T16" fmla="*/ 1506 w 180"/>
                  <a:gd name="T17" fmla="*/ 404 h 100"/>
                  <a:gd name="T18" fmla="*/ 1798 w 180"/>
                  <a:gd name="T19" fmla="*/ 331 h 100"/>
                  <a:gd name="T20" fmla="*/ 1798 w 180"/>
                  <a:gd name="T21" fmla="*/ 331 h 100"/>
                  <a:gd name="T22" fmla="*/ 2087 w 180"/>
                  <a:gd name="T23" fmla="*/ 140 h 100"/>
                  <a:gd name="T24" fmla="*/ 2087 w 180"/>
                  <a:gd name="T25" fmla="*/ 140 h 100"/>
                  <a:gd name="T26" fmla="*/ 2027 w 180"/>
                  <a:gd name="T27" fmla="*/ 331 h 100"/>
                  <a:gd name="T28" fmla="*/ 1969 w 180"/>
                  <a:gd name="T29" fmla="*/ 439 h 100"/>
                  <a:gd name="T30" fmla="*/ 1969 w 180"/>
                  <a:gd name="T31" fmla="*/ 439 h 100"/>
                  <a:gd name="T32" fmla="*/ 1680 w 180"/>
                  <a:gd name="T33" fmla="*/ 553 h 100"/>
                  <a:gd name="T34" fmla="*/ 1216 w 180"/>
                  <a:gd name="T35" fmla="*/ 695 h 100"/>
                  <a:gd name="T36" fmla="*/ 1216 w 180"/>
                  <a:gd name="T37" fmla="*/ 695 h 100"/>
                  <a:gd name="T38" fmla="*/ 989 w 180"/>
                  <a:gd name="T39" fmla="*/ 733 h 100"/>
                  <a:gd name="T40" fmla="*/ 698 w 180"/>
                  <a:gd name="T41" fmla="*/ 733 h 100"/>
                  <a:gd name="T42" fmla="*/ 460 w 180"/>
                  <a:gd name="T43" fmla="*/ 695 h 100"/>
                  <a:gd name="T44" fmla="*/ 286 w 180"/>
                  <a:gd name="T45" fmla="*/ 625 h 100"/>
                  <a:gd name="T46" fmla="*/ 286 w 180"/>
                  <a:gd name="T47" fmla="*/ 625 h 100"/>
                  <a:gd name="T48" fmla="*/ 173 w 180"/>
                  <a:gd name="T49" fmla="*/ 587 h 100"/>
                  <a:gd name="T50" fmla="*/ 59 w 180"/>
                  <a:gd name="T51" fmla="*/ 512 h 100"/>
                  <a:gd name="T52" fmla="*/ 0 w 180"/>
                  <a:gd name="T53" fmla="*/ 361 h 100"/>
                  <a:gd name="T54" fmla="*/ 0 w 180"/>
                  <a:gd name="T55" fmla="*/ 222 h 100"/>
                  <a:gd name="T56" fmla="*/ 59 w 180"/>
                  <a:gd name="T57" fmla="*/ 73 h 100"/>
                  <a:gd name="T58" fmla="*/ 59 w 180"/>
                  <a:gd name="T59" fmla="*/ 73 h 100"/>
                  <a:gd name="T60" fmla="*/ 234 w 180"/>
                  <a:gd name="T61" fmla="*/ 0 h 100"/>
                  <a:gd name="T62" fmla="*/ 234 w 180"/>
                  <a:gd name="T63" fmla="*/ 0 h 10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80"/>
                  <a:gd name="T97" fmla="*/ 0 h 100"/>
                  <a:gd name="T98" fmla="*/ 180 w 180"/>
                  <a:gd name="T99" fmla="*/ 100 h 10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80" h="100">
                    <a:moveTo>
                      <a:pt x="20" y="0"/>
                    </a:moveTo>
                    <a:lnTo>
                      <a:pt x="20" y="0"/>
                    </a:lnTo>
                    <a:lnTo>
                      <a:pt x="25" y="20"/>
                    </a:lnTo>
                    <a:lnTo>
                      <a:pt x="35" y="40"/>
                    </a:lnTo>
                    <a:lnTo>
                      <a:pt x="50" y="50"/>
                    </a:lnTo>
                    <a:lnTo>
                      <a:pt x="65" y="60"/>
                    </a:lnTo>
                    <a:lnTo>
                      <a:pt x="85" y="65"/>
                    </a:lnTo>
                    <a:lnTo>
                      <a:pt x="110" y="65"/>
                    </a:lnTo>
                    <a:lnTo>
                      <a:pt x="130" y="55"/>
                    </a:lnTo>
                    <a:lnTo>
                      <a:pt x="155" y="45"/>
                    </a:lnTo>
                    <a:lnTo>
                      <a:pt x="180" y="20"/>
                    </a:lnTo>
                    <a:lnTo>
                      <a:pt x="175" y="45"/>
                    </a:lnTo>
                    <a:lnTo>
                      <a:pt x="170" y="60"/>
                    </a:lnTo>
                    <a:lnTo>
                      <a:pt x="145" y="75"/>
                    </a:lnTo>
                    <a:lnTo>
                      <a:pt x="105" y="95"/>
                    </a:lnTo>
                    <a:lnTo>
                      <a:pt x="85" y="100"/>
                    </a:lnTo>
                    <a:lnTo>
                      <a:pt x="60" y="100"/>
                    </a:lnTo>
                    <a:lnTo>
                      <a:pt x="40" y="95"/>
                    </a:lnTo>
                    <a:lnTo>
                      <a:pt x="25" y="85"/>
                    </a:lnTo>
                    <a:lnTo>
                      <a:pt x="15" y="80"/>
                    </a:lnTo>
                    <a:lnTo>
                      <a:pt x="5" y="70"/>
                    </a:lnTo>
                    <a:lnTo>
                      <a:pt x="0" y="50"/>
                    </a:lnTo>
                    <a:lnTo>
                      <a:pt x="0" y="30"/>
                    </a:lnTo>
                    <a:lnTo>
                      <a:pt x="5" y="1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8F9B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89" name="Freeform 168">
                <a:extLst>
                  <a:ext uri="{FF2B5EF4-FFF2-40B4-BE49-F238E27FC236}">
                    <a16:creationId xmlns:a16="http://schemas.microsoft.com/office/drawing/2014/main" id="{64905950-973E-4352-A4E2-5693E12FB1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8" y="2299"/>
                <a:ext cx="224" cy="61"/>
              </a:xfrm>
              <a:custGeom>
                <a:avLst/>
                <a:gdLst>
                  <a:gd name="T0" fmla="*/ 0 w 175"/>
                  <a:gd name="T1" fmla="*/ 35 h 50"/>
                  <a:gd name="T2" fmla="*/ 0 w 175"/>
                  <a:gd name="T3" fmla="*/ 35 h 50"/>
                  <a:gd name="T4" fmla="*/ 174 w 175"/>
                  <a:gd name="T5" fmla="*/ 109 h 50"/>
                  <a:gd name="T6" fmla="*/ 357 w 175"/>
                  <a:gd name="T7" fmla="*/ 183 h 50"/>
                  <a:gd name="T8" fmla="*/ 826 w 175"/>
                  <a:gd name="T9" fmla="*/ 222 h 50"/>
                  <a:gd name="T10" fmla="*/ 1292 w 175"/>
                  <a:gd name="T11" fmla="*/ 222 h 50"/>
                  <a:gd name="T12" fmla="*/ 1592 w 175"/>
                  <a:gd name="T13" fmla="*/ 140 h 50"/>
                  <a:gd name="T14" fmla="*/ 1592 w 175"/>
                  <a:gd name="T15" fmla="*/ 140 h 50"/>
                  <a:gd name="T16" fmla="*/ 1825 w 175"/>
                  <a:gd name="T17" fmla="*/ 73 h 50"/>
                  <a:gd name="T18" fmla="*/ 2070 w 175"/>
                  <a:gd name="T19" fmla="*/ 0 h 50"/>
                  <a:gd name="T20" fmla="*/ 2070 w 175"/>
                  <a:gd name="T21" fmla="*/ 0 h 50"/>
                  <a:gd name="T22" fmla="*/ 2012 w 175"/>
                  <a:gd name="T23" fmla="*/ 73 h 50"/>
                  <a:gd name="T24" fmla="*/ 2012 w 175"/>
                  <a:gd name="T25" fmla="*/ 73 h 50"/>
                  <a:gd name="T26" fmla="*/ 1715 w 175"/>
                  <a:gd name="T27" fmla="*/ 183 h 50"/>
                  <a:gd name="T28" fmla="*/ 1239 w 175"/>
                  <a:gd name="T29" fmla="*/ 331 h 50"/>
                  <a:gd name="T30" fmla="*/ 1239 w 175"/>
                  <a:gd name="T31" fmla="*/ 331 h 50"/>
                  <a:gd name="T32" fmla="*/ 1006 w 175"/>
                  <a:gd name="T33" fmla="*/ 361 h 50"/>
                  <a:gd name="T34" fmla="*/ 719 w 175"/>
                  <a:gd name="T35" fmla="*/ 361 h 50"/>
                  <a:gd name="T36" fmla="*/ 467 w 175"/>
                  <a:gd name="T37" fmla="*/ 331 h 50"/>
                  <a:gd name="T38" fmla="*/ 294 w 175"/>
                  <a:gd name="T39" fmla="*/ 255 h 50"/>
                  <a:gd name="T40" fmla="*/ 294 w 175"/>
                  <a:gd name="T41" fmla="*/ 255 h 50"/>
                  <a:gd name="T42" fmla="*/ 59 w 175"/>
                  <a:gd name="T43" fmla="*/ 183 h 50"/>
                  <a:gd name="T44" fmla="*/ 0 w 175"/>
                  <a:gd name="T45" fmla="*/ 35 h 50"/>
                  <a:gd name="T46" fmla="*/ 0 w 175"/>
                  <a:gd name="T47" fmla="*/ 35 h 5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5"/>
                  <a:gd name="T73" fmla="*/ 0 h 50"/>
                  <a:gd name="T74" fmla="*/ 175 w 175"/>
                  <a:gd name="T75" fmla="*/ 50 h 5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5" h="50">
                    <a:moveTo>
                      <a:pt x="0" y="5"/>
                    </a:moveTo>
                    <a:lnTo>
                      <a:pt x="0" y="5"/>
                    </a:lnTo>
                    <a:lnTo>
                      <a:pt x="15" y="15"/>
                    </a:lnTo>
                    <a:lnTo>
                      <a:pt x="30" y="25"/>
                    </a:lnTo>
                    <a:lnTo>
                      <a:pt x="70" y="30"/>
                    </a:lnTo>
                    <a:lnTo>
                      <a:pt x="110" y="30"/>
                    </a:lnTo>
                    <a:lnTo>
                      <a:pt x="135" y="20"/>
                    </a:lnTo>
                    <a:lnTo>
                      <a:pt x="155" y="10"/>
                    </a:lnTo>
                    <a:lnTo>
                      <a:pt x="175" y="0"/>
                    </a:lnTo>
                    <a:lnTo>
                      <a:pt x="170" y="10"/>
                    </a:lnTo>
                    <a:lnTo>
                      <a:pt x="145" y="25"/>
                    </a:lnTo>
                    <a:lnTo>
                      <a:pt x="105" y="45"/>
                    </a:lnTo>
                    <a:lnTo>
                      <a:pt x="85" y="50"/>
                    </a:lnTo>
                    <a:lnTo>
                      <a:pt x="60" y="50"/>
                    </a:lnTo>
                    <a:lnTo>
                      <a:pt x="40" y="45"/>
                    </a:lnTo>
                    <a:lnTo>
                      <a:pt x="25" y="35"/>
                    </a:lnTo>
                    <a:lnTo>
                      <a:pt x="5" y="2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6672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90" name="Freeform 169">
                <a:extLst>
                  <a:ext uri="{FF2B5EF4-FFF2-40B4-BE49-F238E27FC236}">
                    <a16:creationId xmlns:a16="http://schemas.microsoft.com/office/drawing/2014/main" id="{25A37ED6-3B39-48F4-BEBE-E6F9EC86B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1" y="2238"/>
                <a:ext cx="70" cy="49"/>
              </a:xfrm>
              <a:custGeom>
                <a:avLst/>
                <a:gdLst>
                  <a:gd name="T0" fmla="*/ 331 w 55"/>
                  <a:gd name="T1" fmla="*/ 0 h 40"/>
                  <a:gd name="T2" fmla="*/ 331 w 55"/>
                  <a:gd name="T3" fmla="*/ 0 h 40"/>
                  <a:gd name="T4" fmla="*/ 452 w 55"/>
                  <a:gd name="T5" fmla="*/ 0 h 40"/>
                  <a:gd name="T6" fmla="*/ 559 w 55"/>
                  <a:gd name="T7" fmla="*/ 38 h 40"/>
                  <a:gd name="T8" fmla="*/ 612 w 55"/>
                  <a:gd name="T9" fmla="*/ 74 h 40"/>
                  <a:gd name="T10" fmla="*/ 612 w 55"/>
                  <a:gd name="T11" fmla="*/ 160 h 40"/>
                  <a:gd name="T12" fmla="*/ 612 w 55"/>
                  <a:gd name="T13" fmla="*/ 160 h 40"/>
                  <a:gd name="T14" fmla="*/ 612 w 55"/>
                  <a:gd name="T15" fmla="*/ 227 h 40"/>
                  <a:gd name="T16" fmla="*/ 559 w 55"/>
                  <a:gd name="T17" fmla="*/ 271 h 40"/>
                  <a:gd name="T18" fmla="*/ 452 w 55"/>
                  <a:gd name="T19" fmla="*/ 307 h 40"/>
                  <a:gd name="T20" fmla="*/ 331 w 55"/>
                  <a:gd name="T21" fmla="*/ 307 h 40"/>
                  <a:gd name="T22" fmla="*/ 331 w 55"/>
                  <a:gd name="T23" fmla="*/ 307 h 40"/>
                  <a:gd name="T24" fmla="*/ 167 w 55"/>
                  <a:gd name="T25" fmla="*/ 307 h 40"/>
                  <a:gd name="T26" fmla="*/ 121 w 55"/>
                  <a:gd name="T27" fmla="*/ 271 h 40"/>
                  <a:gd name="T28" fmla="*/ 0 w 55"/>
                  <a:gd name="T29" fmla="*/ 227 h 40"/>
                  <a:gd name="T30" fmla="*/ 0 w 55"/>
                  <a:gd name="T31" fmla="*/ 160 h 40"/>
                  <a:gd name="T32" fmla="*/ 0 w 55"/>
                  <a:gd name="T33" fmla="*/ 160 h 40"/>
                  <a:gd name="T34" fmla="*/ 0 w 55"/>
                  <a:gd name="T35" fmla="*/ 74 h 40"/>
                  <a:gd name="T36" fmla="*/ 121 w 55"/>
                  <a:gd name="T37" fmla="*/ 38 h 40"/>
                  <a:gd name="T38" fmla="*/ 167 w 55"/>
                  <a:gd name="T39" fmla="*/ 0 h 40"/>
                  <a:gd name="T40" fmla="*/ 331 w 55"/>
                  <a:gd name="T41" fmla="*/ 0 h 40"/>
                  <a:gd name="T42" fmla="*/ 331 w 55"/>
                  <a:gd name="T43" fmla="*/ 0 h 4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5"/>
                  <a:gd name="T67" fmla="*/ 0 h 40"/>
                  <a:gd name="T68" fmla="*/ 55 w 55"/>
                  <a:gd name="T69" fmla="*/ 40 h 4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5" h="40">
                    <a:moveTo>
                      <a:pt x="30" y="0"/>
                    </a:moveTo>
                    <a:lnTo>
                      <a:pt x="30" y="0"/>
                    </a:lnTo>
                    <a:lnTo>
                      <a:pt x="40" y="0"/>
                    </a:lnTo>
                    <a:lnTo>
                      <a:pt x="50" y="5"/>
                    </a:lnTo>
                    <a:lnTo>
                      <a:pt x="55" y="10"/>
                    </a:lnTo>
                    <a:lnTo>
                      <a:pt x="55" y="20"/>
                    </a:lnTo>
                    <a:lnTo>
                      <a:pt x="55" y="30"/>
                    </a:lnTo>
                    <a:lnTo>
                      <a:pt x="50" y="35"/>
                    </a:lnTo>
                    <a:lnTo>
                      <a:pt x="40" y="40"/>
                    </a:lnTo>
                    <a:lnTo>
                      <a:pt x="30" y="40"/>
                    </a:lnTo>
                    <a:lnTo>
                      <a:pt x="15" y="40"/>
                    </a:lnTo>
                    <a:lnTo>
                      <a:pt x="10" y="35"/>
                    </a:lnTo>
                    <a:lnTo>
                      <a:pt x="0" y="30"/>
                    </a:lnTo>
                    <a:lnTo>
                      <a:pt x="0" y="20"/>
                    </a:lnTo>
                    <a:lnTo>
                      <a:pt x="0" y="10"/>
                    </a:lnTo>
                    <a:lnTo>
                      <a:pt x="10" y="5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EB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91" name="Freeform 170">
                <a:extLst>
                  <a:ext uri="{FF2B5EF4-FFF2-40B4-BE49-F238E27FC236}">
                    <a16:creationId xmlns:a16="http://schemas.microsoft.com/office/drawing/2014/main" id="{84541B9B-AE33-404A-983A-63E0FF33E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5" y="2329"/>
                <a:ext cx="268" cy="218"/>
              </a:xfrm>
              <a:custGeom>
                <a:avLst/>
                <a:gdLst>
                  <a:gd name="T0" fmla="*/ 2237 w 210"/>
                  <a:gd name="T1" fmla="*/ 0 h 180"/>
                  <a:gd name="T2" fmla="*/ 2237 w 210"/>
                  <a:gd name="T3" fmla="*/ 0 h 180"/>
                  <a:gd name="T4" fmla="*/ 2172 w 210"/>
                  <a:gd name="T5" fmla="*/ 33 h 180"/>
                  <a:gd name="T6" fmla="*/ 2116 w 210"/>
                  <a:gd name="T7" fmla="*/ 70 h 180"/>
                  <a:gd name="T8" fmla="*/ 2116 w 210"/>
                  <a:gd name="T9" fmla="*/ 202 h 180"/>
                  <a:gd name="T10" fmla="*/ 2116 w 210"/>
                  <a:gd name="T11" fmla="*/ 202 h 180"/>
                  <a:gd name="T12" fmla="*/ 2116 w 210"/>
                  <a:gd name="T13" fmla="*/ 345 h 180"/>
                  <a:gd name="T14" fmla="*/ 2009 w 210"/>
                  <a:gd name="T15" fmla="*/ 443 h 180"/>
                  <a:gd name="T16" fmla="*/ 1830 w 210"/>
                  <a:gd name="T17" fmla="*/ 541 h 180"/>
                  <a:gd name="T18" fmla="*/ 1497 w 210"/>
                  <a:gd name="T19" fmla="*/ 641 h 180"/>
                  <a:gd name="T20" fmla="*/ 1497 w 210"/>
                  <a:gd name="T21" fmla="*/ 641 h 180"/>
                  <a:gd name="T22" fmla="*/ 745 w 210"/>
                  <a:gd name="T23" fmla="*/ 924 h 180"/>
                  <a:gd name="T24" fmla="*/ 338 w 210"/>
                  <a:gd name="T25" fmla="*/ 1054 h 180"/>
                  <a:gd name="T26" fmla="*/ 0 w 210"/>
                  <a:gd name="T27" fmla="*/ 1223 h 180"/>
                  <a:gd name="T28" fmla="*/ 0 w 210"/>
                  <a:gd name="T29" fmla="*/ 1223 h 180"/>
                  <a:gd name="T30" fmla="*/ 232 w 210"/>
                  <a:gd name="T31" fmla="*/ 1189 h 180"/>
                  <a:gd name="T32" fmla="*/ 232 w 210"/>
                  <a:gd name="T33" fmla="*/ 1189 h 180"/>
                  <a:gd name="T34" fmla="*/ 690 w 210"/>
                  <a:gd name="T35" fmla="*/ 1054 h 180"/>
                  <a:gd name="T36" fmla="*/ 690 w 210"/>
                  <a:gd name="T37" fmla="*/ 1054 h 180"/>
                  <a:gd name="T38" fmla="*/ 1143 w 210"/>
                  <a:gd name="T39" fmla="*/ 880 h 180"/>
                  <a:gd name="T40" fmla="*/ 1549 w 210"/>
                  <a:gd name="T41" fmla="*/ 744 h 180"/>
                  <a:gd name="T42" fmla="*/ 1549 w 210"/>
                  <a:gd name="T43" fmla="*/ 744 h 180"/>
                  <a:gd name="T44" fmla="*/ 1951 w 210"/>
                  <a:gd name="T45" fmla="*/ 579 h 180"/>
                  <a:gd name="T46" fmla="*/ 2069 w 210"/>
                  <a:gd name="T47" fmla="*/ 507 h 180"/>
                  <a:gd name="T48" fmla="*/ 2172 w 210"/>
                  <a:gd name="T49" fmla="*/ 443 h 180"/>
                  <a:gd name="T50" fmla="*/ 2172 w 210"/>
                  <a:gd name="T51" fmla="*/ 443 h 180"/>
                  <a:gd name="T52" fmla="*/ 2237 w 210"/>
                  <a:gd name="T53" fmla="*/ 302 h 180"/>
                  <a:gd name="T54" fmla="*/ 2237 w 210"/>
                  <a:gd name="T55" fmla="*/ 236 h 180"/>
                  <a:gd name="T56" fmla="*/ 2237 w 210"/>
                  <a:gd name="T57" fmla="*/ 167 h 180"/>
                  <a:gd name="T58" fmla="*/ 2288 w 210"/>
                  <a:gd name="T59" fmla="*/ 133 h 180"/>
                  <a:gd name="T60" fmla="*/ 2288 w 210"/>
                  <a:gd name="T61" fmla="*/ 133 h 180"/>
                  <a:gd name="T62" fmla="*/ 2402 w 210"/>
                  <a:gd name="T63" fmla="*/ 70 h 180"/>
                  <a:gd name="T64" fmla="*/ 2402 w 210"/>
                  <a:gd name="T65" fmla="*/ 33 h 180"/>
                  <a:gd name="T66" fmla="*/ 2237 w 210"/>
                  <a:gd name="T67" fmla="*/ 0 h 18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0"/>
                  <a:gd name="T103" fmla="*/ 0 h 180"/>
                  <a:gd name="T104" fmla="*/ 210 w 210"/>
                  <a:gd name="T105" fmla="*/ 180 h 18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0" h="180">
                    <a:moveTo>
                      <a:pt x="195" y="0"/>
                    </a:moveTo>
                    <a:lnTo>
                      <a:pt x="195" y="0"/>
                    </a:lnTo>
                    <a:lnTo>
                      <a:pt x="190" y="5"/>
                    </a:lnTo>
                    <a:lnTo>
                      <a:pt x="185" y="10"/>
                    </a:lnTo>
                    <a:lnTo>
                      <a:pt x="185" y="30"/>
                    </a:lnTo>
                    <a:lnTo>
                      <a:pt x="185" y="50"/>
                    </a:lnTo>
                    <a:lnTo>
                      <a:pt x="175" y="65"/>
                    </a:lnTo>
                    <a:lnTo>
                      <a:pt x="160" y="80"/>
                    </a:lnTo>
                    <a:lnTo>
                      <a:pt x="130" y="95"/>
                    </a:lnTo>
                    <a:lnTo>
                      <a:pt x="65" y="135"/>
                    </a:lnTo>
                    <a:lnTo>
                      <a:pt x="30" y="155"/>
                    </a:lnTo>
                    <a:lnTo>
                      <a:pt x="0" y="180"/>
                    </a:lnTo>
                    <a:lnTo>
                      <a:pt x="20" y="175"/>
                    </a:lnTo>
                    <a:lnTo>
                      <a:pt x="60" y="155"/>
                    </a:lnTo>
                    <a:lnTo>
                      <a:pt x="100" y="130"/>
                    </a:lnTo>
                    <a:lnTo>
                      <a:pt x="135" y="110"/>
                    </a:lnTo>
                    <a:lnTo>
                      <a:pt x="170" y="85"/>
                    </a:lnTo>
                    <a:lnTo>
                      <a:pt x="180" y="75"/>
                    </a:lnTo>
                    <a:lnTo>
                      <a:pt x="190" y="65"/>
                    </a:lnTo>
                    <a:lnTo>
                      <a:pt x="195" y="45"/>
                    </a:lnTo>
                    <a:lnTo>
                      <a:pt x="195" y="35"/>
                    </a:lnTo>
                    <a:lnTo>
                      <a:pt x="195" y="25"/>
                    </a:lnTo>
                    <a:lnTo>
                      <a:pt x="200" y="20"/>
                    </a:lnTo>
                    <a:lnTo>
                      <a:pt x="210" y="10"/>
                    </a:lnTo>
                    <a:lnTo>
                      <a:pt x="210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8291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3192" name="WordArt 171">
                <a:extLst>
                  <a:ext uri="{FF2B5EF4-FFF2-40B4-BE49-F238E27FC236}">
                    <a16:creationId xmlns:a16="http://schemas.microsoft.com/office/drawing/2014/main" id="{4D1858F4-16DF-4DF5-9065-3C166E787A29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1328" y="1718"/>
                <a:ext cx="2930" cy="1699"/>
              </a:xfrm>
              <a:prstGeom prst="rect">
                <a:avLst/>
              </a:prstGeom>
            </p:spPr>
            <p:txBody>
              <a:bodyPr wrap="none" fromWordArt="1">
                <a:prstTxWarp prst="textCurveUp">
                  <a:avLst>
                    <a:gd name="adj" fmla="val 40356"/>
                  </a:avLst>
                </a:prstTxWarp>
              </a:bodyPr>
              <a:lstStyle/>
              <a:p>
                <a:pPr algn="ctr" rtl="1"/>
                <a:r>
                  <a:rPr lang="he-IL" sz="3600" b="1" kern="10" spc="-180" dirty="0">
                    <a:ln w="12700">
                      <a:solidFill>
                        <a:srgbClr val="CCFFCC"/>
                      </a:solidFill>
                      <a:round/>
                      <a:headEnd/>
                      <a:tailEnd/>
                    </a:ln>
                    <a:solidFill>
                      <a:srgbClr val="005C00"/>
                    </a:solidFill>
                    <a:effectLst>
                      <a:outerShdw dist="45791" dir="3378596" algn="ctr" rotWithShape="0">
                        <a:schemeClr val="folHlink">
                          <a:alpha val="79999"/>
                        </a:schemeClr>
                      </a:outerShdw>
                    </a:effectLst>
                    <a:latin typeface="Guttman Vilna" panose="02010401010101010101" pitchFamily="2" charset="-79"/>
                    <a:cs typeface="Guttman Vilna" panose="02010401010101010101" pitchFamily="2" charset="-79"/>
                  </a:rPr>
                  <a:t>עֹצמה במחשב</a:t>
                </a:r>
                <a:endParaRPr lang="LID4096" sz="3600" b="1" kern="10" spc="-180" dirty="0">
                  <a:ln w="12700">
                    <a:solidFill>
                      <a:srgbClr val="CCFFCC"/>
                    </a:solidFill>
                    <a:round/>
                    <a:headEnd/>
                    <a:tailEnd/>
                  </a:ln>
                  <a:solidFill>
                    <a:srgbClr val="005C00"/>
                  </a:solidFill>
                  <a:effectLst>
                    <a:outerShdw dist="45791" dir="3378596" algn="ctr" rotWithShape="0">
                      <a:schemeClr val="folHlink">
                        <a:alpha val="79999"/>
                      </a:schemeClr>
                    </a:outerShdw>
                  </a:effectLst>
                  <a:latin typeface="Guttman Vilna" panose="02010401010101010101" pitchFamily="2" charset="-79"/>
                  <a:cs typeface="Guttman Vilna" panose="02010401010101010101" pitchFamily="2" charset="-79"/>
                </a:endParaRPr>
              </a:p>
            </p:txBody>
          </p:sp>
        </p:grpSp>
        <p:sp>
          <p:nvSpPr>
            <p:cNvPr id="3082" name="Freeform 183">
              <a:extLst>
                <a:ext uri="{FF2B5EF4-FFF2-40B4-BE49-F238E27FC236}">
                  <a16:creationId xmlns:a16="http://schemas.microsoft.com/office/drawing/2014/main" id="{37E7CE52-FFD9-49B8-A182-71867F83F51C}"/>
                </a:ext>
              </a:extLst>
            </p:cNvPr>
            <p:cNvSpPr>
              <a:spLocks/>
            </p:cNvSpPr>
            <p:nvPr/>
          </p:nvSpPr>
          <p:spPr bwMode="auto">
            <a:xfrm rot="-1657950">
              <a:off x="2215" y="1439"/>
              <a:ext cx="54" cy="28"/>
            </a:xfrm>
            <a:custGeom>
              <a:avLst/>
              <a:gdLst>
                <a:gd name="T0" fmla="*/ 0 w 35"/>
                <a:gd name="T1" fmla="*/ 5 h 30"/>
                <a:gd name="T2" fmla="*/ 0 w 35"/>
                <a:gd name="T3" fmla="*/ 5 h 30"/>
                <a:gd name="T4" fmla="*/ 1933 w 35"/>
                <a:gd name="T5" fmla="*/ 13 h 30"/>
                <a:gd name="T6" fmla="*/ 1933 w 35"/>
                <a:gd name="T7" fmla="*/ 13 h 30"/>
                <a:gd name="T8" fmla="*/ 2658 w 35"/>
                <a:gd name="T9" fmla="*/ 16 h 30"/>
                <a:gd name="T10" fmla="*/ 2658 w 35"/>
                <a:gd name="T11" fmla="*/ 13 h 30"/>
                <a:gd name="T12" fmla="*/ 2658 w 35"/>
                <a:gd name="T13" fmla="*/ 13 h 30"/>
                <a:gd name="T14" fmla="*/ 2288 w 35"/>
                <a:gd name="T15" fmla="*/ 7 h 30"/>
                <a:gd name="T16" fmla="*/ 1117 w 35"/>
                <a:gd name="T17" fmla="*/ 5 h 30"/>
                <a:gd name="T18" fmla="*/ 1117 w 35"/>
                <a:gd name="T19" fmla="*/ 5 h 30"/>
                <a:gd name="T20" fmla="*/ 724 w 35"/>
                <a:gd name="T21" fmla="*/ 0 h 30"/>
                <a:gd name="T22" fmla="*/ 390 w 35"/>
                <a:gd name="T23" fmla="*/ 0 h 30"/>
                <a:gd name="T24" fmla="*/ 0 w 35"/>
                <a:gd name="T25" fmla="*/ 5 h 30"/>
                <a:gd name="T26" fmla="*/ 0 w 35"/>
                <a:gd name="T27" fmla="*/ 5 h 3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5"/>
                <a:gd name="T43" fmla="*/ 0 h 30"/>
                <a:gd name="T44" fmla="*/ 35 w 35"/>
                <a:gd name="T45" fmla="*/ 30 h 3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5" h="30">
                  <a:moveTo>
                    <a:pt x="0" y="5"/>
                  </a:moveTo>
                  <a:lnTo>
                    <a:pt x="0" y="5"/>
                  </a:lnTo>
                  <a:lnTo>
                    <a:pt x="25" y="25"/>
                  </a:lnTo>
                  <a:lnTo>
                    <a:pt x="35" y="30"/>
                  </a:lnTo>
                  <a:lnTo>
                    <a:pt x="35" y="25"/>
                  </a:lnTo>
                  <a:lnTo>
                    <a:pt x="30" y="15"/>
                  </a:lnTo>
                  <a:lnTo>
                    <a:pt x="15" y="5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A9970"/>
            </a:solidFill>
            <a:ln w="9525">
              <a:solidFill>
                <a:srgbClr val="EA9970"/>
              </a:solidFill>
              <a:round/>
              <a:headEnd/>
              <a:tailEnd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3083" name="Freeform 191">
              <a:extLst>
                <a:ext uri="{FF2B5EF4-FFF2-40B4-BE49-F238E27FC236}">
                  <a16:creationId xmlns:a16="http://schemas.microsoft.com/office/drawing/2014/main" id="{2942953F-AB82-4521-A8FE-433E98CE7A0B}"/>
                </a:ext>
              </a:extLst>
            </p:cNvPr>
            <p:cNvSpPr>
              <a:spLocks/>
            </p:cNvSpPr>
            <p:nvPr/>
          </p:nvSpPr>
          <p:spPr bwMode="auto">
            <a:xfrm rot="-2679388">
              <a:off x="2217" y="1700"/>
              <a:ext cx="62" cy="33"/>
            </a:xfrm>
            <a:custGeom>
              <a:avLst/>
              <a:gdLst>
                <a:gd name="T0" fmla="*/ 0 w 35"/>
                <a:gd name="T1" fmla="*/ 15 h 30"/>
                <a:gd name="T2" fmla="*/ 0 w 35"/>
                <a:gd name="T3" fmla="*/ 15 h 30"/>
                <a:gd name="T4" fmla="*/ 7530 w 35"/>
                <a:gd name="T5" fmla="*/ 67 h 30"/>
                <a:gd name="T6" fmla="*/ 7530 w 35"/>
                <a:gd name="T7" fmla="*/ 67 h 30"/>
                <a:gd name="T8" fmla="*/ 10657 w 35"/>
                <a:gd name="T9" fmla="*/ 77 h 30"/>
                <a:gd name="T10" fmla="*/ 10657 w 35"/>
                <a:gd name="T11" fmla="*/ 67 h 30"/>
                <a:gd name="T12" fmla="*/ 10657 w 35"/>
                <a:gd name="T13" fmla="*/ 67 h 30"/>
                <a:gd name="T14" fmla="*/ 9137 w 35"/>
                <a:gd name="T15" fmla="*/ 41 h 30"/>
                <a:gd name="T16" fmla="*/ 4657 w 35"/>
                <a:gd name="T17" fmla="*/ 15 h 30"/>
                <a:gd name="T18" fmla="*/ 4657 w 35"/>
                <a:gd name="T19" fmla="*/ 15 h 30"/>
                <a:gd name="T20" fmla="*/ 3125 w 35"/>
                <a:gd name="T21" fmla="*/ 0 h 30"/>
                <a:gd name="T22" fmla="*/ 1557 w 35"/>
                <a:gd name="T23" fmla="*/ 0 h 30"/>
                <a:gd name="T24" fmla="*/ 0 w 35"/>
                <a:gd name="T25" fmla="*/ 15 h 30"/>
                <a:gd name="T26" fmla="*/ 0 w 35"/>
                <a:gd name="T27" fmla="*/ 15 h 3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5"/>
                <a:gd name="T43" fmla="*/ 0 h 30"/>
                <a:gd name="T44" fmla="*/ 35 w 35"/>
                <a:gd name="T45" fmla="*/ 30 h 3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5" h="30">
                  <a:moveTo>
                    <a:pt x="0" y="5"/>
                  </a:moveTo>
                  <a:lnTo>
                    <a:pt x="0" y="5"/>
                  </a:lnTo>
                  <a:lnTo>
                    <a:pt x="25" y="25"/>
                  </a:lnTo>
                  <a:lnTo>
                    <a:pt x="35" y="30"/>
                  </a:lnTo>
                  <a:lnTo>
                    <a:pt x="35" y="25"/>
                  </a:lnTo>
                  <a:lnTo>
                    <a:pt x="30" y="15"/>
                  </a:lnTo>
                  <a:lnTo>
                    <a:pt x="15" y="5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A9970"/>
            </a:solidFill>
            <a:ln w="9525">
              <a:solidFill>
                <a:srgbClr val="EA9970"/>
              </a:solidFill>
              <a:round/>
              <a:headEnd/>
              <a:tailEnd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3084" name="Line 192">
              <a:extLst>
                <a:ext uri="{FF2B5EF4-FFF2-40B4-BE49-F238E27FC236}">
                  <a16:creationId xmlns:a16="http://schemas.microsoft.com/office/drawing/2014/main" id="{D4F80D6C-2AD2-437F-9E0C-CE5B286BA5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9" y="1745"/>
              <a:ext cx="23" cy="10"/>
            </a:xfrm>
            <a:prstGeom prst="line">
              <a:avLst/>
            </a:prstGeom>
            <a:noFill/>
            <a:ln w="9525">
              <a:solidFill>
                <a:srgbClr val="E271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LID4096"/>
            </a:p>
          </p:txBody>
        </p:sp>
      </p:grpSp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9ED13366-1625-4A0E-8335-52606233B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92150"/>
            <a:ext cx="84963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הַשְׁלֵם אֶת הַצְּלִיל הֶחָסֵר בַּמִּלָּה </a:t>
            </a:r>
            <a:r>
              <a:rPr lang="he-IL" altLang="he-IL" sz="4000" b="1">
                <a:solidFill>
                  <a:srgbClr val="FF0000"/>
                </a:solidFill>
                <a:cs typeface="David" panose="020E0502060401010101" pitchFamily="34" charset="-79"/>
              </a:rPr>
              <a:t>מַ_גָּן</a:t>
            </a:r>
            <a:endParaRPr lang="en-US" altLang="he-IL" sz="4000" b="1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12291" name="Text Box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02FB9E1-C5DE-45AF-820A-FF1A4C00E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3563" y="5049838"/>
            <a:ext cx="1258887" cy="1258887"/>
          </a:xfrm>
          <a:prstGeom prst="rect">
            <a:avLst/>
          </a:prstGeom>
          <a:solidFill>
            <a:srgbClr val="BFE59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זְ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12292" name="Text Box 4">
            <a:hlinkClick r:id="" action="ppaction://noaction">
              <a:snd r:embed="rId4" name="מזגן פתח.wav"/>
            </a:hlinkClick>
            <a:extLst>
              <a:ext uri="{FF2B5EF4-FFF2-40B4-BE49-F238E27FC236}">
                <a16:creationId xmlns:a16="http://schemas.microsoft.com/office/drawing/2014/main" id="{D50A1CEE-DF81-4658-A711-7AAF3B1AA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0619" y="5049837"/>
            <a:ext cx="1258888" cy="1258887"/>
          </a:xfrm>
          <a:prstGeom prst="rect">
            <a:avLst/>
          </a:prstGeom>
          <a:solidFill>
            <a:srgbClr val="BFE59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 dirty="0" smtClean="0">
                <a:cs typeface="David" panose="020E0502060401010101" pitchFamily="34" charset="-79"/>
              </a:rPr>
              <a:t>זַ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  <p:sp>
        <p:nvSpPr>
          <p:cNvPr id="12293" name="Text Box 5">
            <a:hlinkClick r:id="" action="ppaction://noaction">
              <a:snd r:embed="rId4" name="מזגן קמץ.wav"/>
            </a:hlinkClick>
            <a:extLst>
              <a:ext uri="{FF2B5EF4-FFF2-40B4-BE49-F238E27FC236}">
                <a16:creationId xmlns:a16="http://schemas.microsoft.com/office/drawing/2014/main" id="{ED89CB20-C4A7-4099-8EF3-E52FE79FC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049838"/>
            <a:ext cx="1258888" cy="1258887"/>
          </a:xfrm>
          <a:prstGeom prst="rect">
            <a:avLst/>
          </a:prstGeom>
          <a:solidFill>
            <a:srgbClr val="BFE59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זָ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12294" name="Text Box 6">
            <a:hlinkClick r:id="" action="ppaction://noaction">
              <a:snd r:embed="rId5" name="מזגן חיריק.wav"/>
            </a:hlinkClick>
            <a:extLst>
              <a:ext uri="{FF2B5EF4-FFF2-40B4-BE49-F238E27FC236}">
                <a16:creationId xmlns:a16="http://schemas.microsoft.com/office/drawing/2014/main" id="{9B1E7B21-0788-4872-9FA5-36039E63D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5049838"/>
            <a:ext cx="1258888" cy="1258887"/>
          </a:xfrm>
          <a:prstGeom prst="rect">
            <a:avLst/>
          </a:prstGeom>
          <a:solidFill>
            <a:srgbClr val="BFE59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זִ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12296" name="תמונה 1" descr="Galanz - Wikipedia">
            <a:extLst>
              <a:ext uri="{FF2B5EF4-FFF2-40B4-BE49-F238E27FC236}">
                <a16:creationId xmlns:a16="http://schemas.microsoft.com/office/drawing/2014/main" id="{FC9D427A-BB81-4C3F-A459-B22E41D96E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1779588"/>
            <a:ext cx="32432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2450" y="94218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4" descr="MMj01855860000[1]">
            <a:extLst>
              <a:ext uri="{FF2B5EF4-FFF2-40B4-BE49-F238E27FC236}">
                <a16:creationId xmlns:a16="http://schemas.microsoft.com/office/drawing/2014/main" id="{813501D6-A148-4EC3-9287-D4A8299886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847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0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58B6915-E36A-4CC1-9C21-E3417D959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94188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13316" name="Rectangle 106">
            <a:extLst>
              <a:ext uri="{FF2B5EF4-FFF2-40B4-BE49-F238E27FC236}">
                <a16:creationId xmlns:a16="http://schemas.microsoft.com/office/drawing/2014/main" id="{28AE3DEA-F80A-4A76-984D-657FC4003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3716338"/>
            <a:ext cx="2339975" cy="1079500"/>
          </a:xfrm>
          <a:prstGeom prst="rect">
            <a:avLst/>
          </a:prstGeom>
          <a:solidFill>
            <a:srgbClr val="BFE59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מַזְגָּן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13317" name="תמונה 106" descr="Galanz - Wikipedia">
            <a:extLst>
              <a:ext uri="{FF2B5EF4-FFF2-40B4-BE49-F238E27FC236}">
                <a16:creationId xmlns:a16="http://schemas.microsoft.com/office/drawing/2014/main" id="{DE21DA1A-3AAD-44D4-BE57-BDB204F42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998538"/>
            <a:ext cx="3241675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73637" y="1458119"/>
            <a:ext cx="609600" cy="90805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>
            <a:extLst>
              <a:ext uri="{FF2B5EF4-FFF2-40B4-BE49-F238E27FC236}">
                <a16:creationId xmlns:a16="http://schemas.microsoft.com/office/drawing/2014/main" id="{0892B1D5-CF83-4F0D-9ACA-12FFC7C15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92150"/>
            <a:ext cx="84963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הַשְׁלֵם אֶת הַצְּלִיל הֶחָסֵר בַּמִּלָּה  </a:t>
            </a:r>
            <a:r>
              <a:rPr lang="he-IL" altLang="he-IL" sz="4000" b="1">
                <a:solidFill>
                  <a:srgbClr val="FF0000"/>
                </a:solidFill>
                <a:cs typeface="David" panose="020E0502060401010101" pitchFamily="34" charset="-79"/>
              </a:rPr>
              <a:t>_לְכָּה</a:t>
            </a:r>
            <a:endParaRPr lang="en-US" altLang="he-IL" sz="4000" b="1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14339" name="Text Box 4">
            <a:hlinkClick r:id="" action="ppaction://noaction">
              <a:snd r:embed="rId4" name="מלכה שווא.wav"/>
            </a:hlinkClick>
            <a:extLst>
              <a:ext uri="{FF2B5EF4-FFF2-40B4-BE49-F238E27FC236}">
                <a16:creationId xmlns:a16="http://schemas.microsoft.com/office/drawing/2014/main" id="{53511157-8F99-4112-BB59-1D5004511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3563" y="5049838"/>
            <a:ext cx="1258887" cy="1258887"/>
          </a:xfrm>
          <a:prstGeom prst="rect">
            <a:avLst/>
          </a:prstGeom>
          <a:solidFill>
            <a:srgbClr val="FFD5AB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מְ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14340" name="Text Box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A4ED2F-C9F8-45D5-8F35-7942B8F13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5" y="5049838"/>
            <a:ext cx="1258888" cy="1258887"/>
          </a:xfrm>
          <a:prstGeom prst="rect">
            <a:avLst/>
          </a:prstGeom>
          <a:solidFill>
            <a:srgbClr val="FFD5AB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מַ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  <p:sp>
        <p:nvSpPr>
          <p:cNvPr id="14341" name="Text Box 6">
            <a:hlinkClick r:id="" action="ppaction://noaction">
              <a:snd r:embed="rId5" name="מלכה חיריק.wav"/>
            </a:hlinkClick>
            <a:extLst>
              <a:ext uri="{FF2B5EF4-FFF2-40B4-BE49-F238E27FC236}">
                <a16:creationId xmlns:a16="http://schemas.microsoft.com/office/drawing/2014/main" id="{7E1B3F10-0983-4046-B9BC-2532C6704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049838"/>
            <a:ext cx="1258888" cy="1258887"/>
          </a:xfrm>
          <a:prstGeom prst="rect">
            <a:avLst/>
          </a:prstGeom>
          <a:solidFill>
            <a:srgbClr val="FFD5AB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מִ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14342" name="Text Box 7">
            <a:hlinkClick r:id="" action="ppaction://noaction">
              <a:snd r:embed="rId4" name="מלכה שווא.wav"/>
            </a:hlinkClick>
            <a:extLst>
              <a:ext uri="{FF2B5EF4-FFF2-40B4-BE49-F238E27FC236}">
                <a16:creationId xmlns:a16="http://schemas.microsoft.com/office/drawing/2014/main" id="{426CA042-AF66-477B-B8BF-6F0BC735D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5049838"/>
            <a:ext cx="1258888" cy="1258887"/>
          </a:xfrm>
          <a:prstGeom prst="rect">
            <a:avLst/>
          </a:prstGeom>
          <a:solidFill>
            <a:srgbClr val="FFD5AB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מ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14344" name="תמונה 1" descr="Playing Cards | Free Stock Photo | Illustration of a Queen ...">
            <a:extLst>
              <a:ext uri="{FF2B5EF4-FFF2-40B4-BE49-F238E27FC236}">
                <a16:creationId xmlns:a16="http://schemas.microsoft.com/office/drawing/2014/main" id="{8C245963-CD87-4E6D-A5E1-CF21CFEA89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835" t="-39977" r="-39273" b="-28131"/>
          <a:stretch>
            <a:fillRect/>
          </a:stretch>
        </p:blipFill>
        <p:spPr bwMode="auto">
          <a:xfrm>
            <a:off x="2770188" y="800100"/>
            <a:ext cx="3457575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2450" y="12493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MMj01855860000[1]">
            <a:extLst>
              <a:ext uri="{FF2B5EF4-FFF2-40B4-BE49-F238E27FC236}">
                <a16:creationId xmlns:a16="http://schemas.microsoft.com/office/drawing/2014/main" id="{794855C1-74B8-4118-B7BC-17D27E3CD2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847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8F23A0E-8BC0-444C-89C4-587AA5F32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94188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15364" name="Rectangle 5">
            <a:extLst>
              <a:ext uri="{FF2B5EF4-FFF2-40B4-BE49-F238E27FC236}">
                <a16:creationId xmlns:a16="http://schemas.microsoft.com/office/drawing/2014/main" id="{B797DCF8-2E2A-43F1-B862-7E651D30F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3716338"/>
            <a:ext cx="2339975" cy="1079500"/>
          </a:xfrm>
          <a:prstGeom prst="rect">
            <a:avLst/>
          </a:prstGeom>
          <a:solidFill>
            <a:srgbClr val="FFD5AB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מַלְכָּה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15365" name="תמונה 5" descr="Playing Cards | Free Stock Photo | Illustration of a Queen ...">
            <a:extLst>
              <a:ext uri="{FF2B5EF4-FFF2-40B4-BE49-F238E27FC236}">
                <a16:creationId xmlns:a16="http://schemas.microsoft.com/office/drawing/2014/main" id="{0B92DDE5-9156-49C6-8D47-0DF6E092C6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835" t="-39977" r="-39273" b="-28131"/>
          <a:stretch>
            <a:fillRect/>
          </a:stretch>
        </p:blipFill>
        <p:spPr bwMode="auto">
          <a:xfrm>
            <a:off x="2968625" y="-255588"/>
            <a:ext cx="3459163" cy="409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2401" y="34115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>
            <a:extLst>
              <a:ext uri="{FF2B5EF4-FFF2-40B4-BE49-F238E27FC236}">
                <a16:creationId xmlns:a16="http://schemas.microsoft.com/office/drawing/2014/main" id="{7087847A-B7E6-405C-8DA7-B447BDBE3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92150"/>
            <a:ext cx="84963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הַשְׁלֵם אֶת הַצְּלִיל הֶחָסֵר בַּמִּלָּה </a:t>
            </a:r>
            <a:r>
              <a:rPr lang="he-IL" altLang="he-IL" sz="4000" b="1">
                <a:solidFill>
                  <a:srgbClr val="FF0000"/>
                </a:solidFill>
                <a:cs typeface="David" panose="020E0502060401010101" pitchFamily="34" charset="-79"/>
              </a:rPr>
              <a:t>מַ _ תָּק</a:t>
            </a:r>
            <a:endParaRPr lang="en-US" altLang="he-IL" sz="4000" b="1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16387" name="Text Box 4">
            <a:hlinkClick r:id="" action="ppaction://noaction">
              <a:snd r:embed="rId4" name="ממתק קמץ.wav"/>
            </a:hlinkClick>
            <a:extLst>
              <a:ext uri="{FF2B5EF4-FFF2-40B4-BE49-F238E27FC236}">
                <a16:creationId xmlns:a16="http://schemas.microsoft.com/office/drawing/2014/main" id="{93629B87-6E23-452A-B6AF-0BE68554E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3563" y="5049838"/>
            <a:ext cx="1258887" cy="1258887"/>
          </a:xfrm>
          <a:prstGeom prst="rect">
            <a:avLst/>
          </a:prstGeom>
          <a:solidFill>
            <a:srgbClr val="FFD9B3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מָ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16388" name="Text Box 5">
            <a:hlinkClick r:id="" action="ppaction://noaction">
              <a:snd r:embed="rId5" name="ממתק נ.wav"/>
            </a:hlinkClick>
            <a:extLst>
              <a:ext uri="{FF2B5EF4-FFF2-40B4-BE49-F238E27FC236}">
                <a16:creationId xmlns:a16="http://schemas.microsoft.com/office/drawing/2014/main" id="{CA088B69-46F7-4415-A069-F9C69F597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5" y="5049838"/>
            <a:ext cx="1258888" cy="1258887"/>
          </a:xfrm>
          <a:prstGeom prst="rect">
            <a:avLst/>
          </a:prstGeom>
          <a:solidFill>
            <a:srgbClr val="FFD9B3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 dirty="0" smtClean="0">
                <a:cs typeface="David" panose="020E0502060401010101" pitchFamily="34" charset="-79"/>
              </a:rPr>
              <a:t>נְ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  <p:sp>
        <p:nvSpPr>
          <p:cNvPr id="16389" name="Text Box 6">
            <a:hlinkClick r:id="" action="ppaction://noaction">
              <a:snd r:embed="rId6" name="ממתק ם.wav"/>
            </a:hlinkClick>
            <a:extLst>
              <a:ext uri="{FF2B5EF4-FFF2-40B4-BE49-F238E27FC236}">
                <a16:creationId xmlns:a16="http://schemas.microsoft.com/office/drawing/2014/main" id="{210F6415-69DE-451D-9B6D-107D1FC84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049838"/>
            <a:ext cx="1258888" cy="1258887"/>
          </a:xfrm>
          <a:prstGeom prst="rect">
            <a:avLst/>
          </a:prstGeom>
          <a:solidFill>
            <a:srgbClr val="FFD9B3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ם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16390" name="Text Box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9B2EBEC-9975-4209-B11C-FCF9CC108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5049838"/>
            <a:ext cx="1258888" cy="1258887"/>
          </a:xfrm>
          <a:prstGeom prst="rect">
            <a:avLst/>
          </a:prstGeom>
          <a:solidFill>
            <a:srgbClr val="FFD9B3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מְ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16392" name="תמונה 11" descr="File:Emoji u1f36d.svg - Wikipedia">
            <a:extLst>
              <a:ext uri="{FF2B5EF4-FFF2-40B4-BE49-F238E27FC236}">
                <a16:creationId xmlns:a16="http://schemas.microsoft.com/office/drawing/2014/main" id="{74E26C7F-405D-424D-AF05-4078BD29D3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63" y="1620838"/>
            <a:ext cx="258445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16503" y="116760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MMj01855860000[1]">
            <a:extLst>
              <a:ext uri="{FF2B5EF4-FFF2-40B4-BE49-F238E27FC236}">
                <a16:creationId xmlns:a16="http://schemas.microsoft.com/office/drawing/2014/main" id="{9B21DE4E-231B-4C02-990F-F04E25C039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847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AutoShape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20CBF5C-AED1-4D22-B681-CA4532A3C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94188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17412" name="Rectangle 5">
            <a:extLst>
              <a:ext uri="{FF2B5EF4-FFF2-40B4-BE49-F238E27FC236}">
                <a16:creationId xmlns:a16="http://schemas.microsoft.com/office/drawing/2014/main" id="{1E7D47F7-701E-4A5F-805D-DA6561C8B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3716338"/>
            <a:ext cx="2339975" cy="1079500"/>
          </a:xfrm>
          <a:prstGeom prst="rect">
            <a:avLst/>
          </a:prstGeom>
          <a:solidFill>
            <a:srgbClr val="FFD9B3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מַמְתָּק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17413" name="תמונה 1" descr="File:Emoji u1f36d.svg - Wikipedia">
            <a:extLst>
              <a:ext uri="{FF2B5EF4-FFF2-40B4-BE49-F238E27FC236}">
                <a16:creationId xmlns:a16="http://schemas.microsoft.com/office/drawing/2014/main" id="{82C45A56-519E-45C4-85EA-1E6B8D8F2F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747713"/>
            <a:ext cx="2389187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7527" y="306272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>
            <a:extLst>
              <a:ext uri="{FF2B5EF4-FFF2-40B4-BE49-F238E27FC236}">
                <a16:creationId xmlns:a16="http://schemas.microsoft.com/office/drawing/2014/main" id="{7B282C5D-A4A9-487B-A196-E57F4DF10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92150"/>
            <a:ext cx="84963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הַשְׁלֵם אֶת הַצְּלִיל הֶחָסֵר בַּמִּלָּה </a:t>
            </a:r>
            <a:r>
              <a:rPr lang="he-IL" altLang="he-IL" sz="4000" b="1">
                <a:solidFill>
                  <a:srgbClr val="FF0000"/>
                </a:solidFill>
                <a:cs typeface="David" panose="020E0502060401010101" pitchFamily="34" charset="-79"/>
              </a:rPr>
              <a:t>סַ_דָּל</a:t>
            </a:r>
            <a:endParaRPr lang="en-US" altLang="he-IL" sz="400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18435" name="Text Box 4">
            <a:hlinkClick r:id="" action="ppaction://noaction">
              <a:snd r:embed="rId4" name="סנדל פתח.wav"/>
            </a:hlinkClick>
            <a:extLst>
              <a:ext uri="{FF2B5EF4-FFF2-40B4-BE49-F238E27FC236}">
                <a16:creationId xmlns:a16="http://schemas.microsoft.com/office/drawing/2014/main" id="{7CA58E18-4DD9-4E8F-B3A0-AD6F72EF9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3563" y="5049838"/>
            <a:ext cx="1258887" cy="1258887"/>
          </a:xfrm>
          <a:prstGeom prst="rect">
            <a:avLst/>
          </a:prstGeom>
          <a:solidFill>
            <a:srgbClr val="CCFFF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נַ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18436" name="Text Box 5">
            <a:hlinkClick r:id="" action="ppaction://noaction">
              <a:snd r:embed="rId5" name="סנדל חיריק.wav"/>
            </a:hlinkClick>
            <a:extLst>
              <a:ext uri="{FF2B5EF4-FFF2-40B4-BE49-F238E27FC236}">
                <a16:creationId xmlns:a16="http://schemas.microsoft.com/office/drawing/2014/main" id="{D9625F9E-3217-4FBA-876F-6E0988179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5" y="5049838"/>
            <a:ext cx="1258888" cy="1258887"/>
          </a:xfrm>
          <a:prstGeom prst="rect">
            <a:avLst/>
          </a:prstGeom>
          <a:solidFill>
            <a:srgbClr val="CCFFF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נִ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18437" name="Text Box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00DA646-9640-4947-B1CC-9D70BD52B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049838"/>
            <a:ext cx="1258888" cy="1258887"/>
          </a:xfrm>
          <a:prstGeom prst="rect">
            <a:avLst/>
          </a:prstGeom>
          <a:solidFill>
            <a:srgbClr val="CCFFF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נְ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18438" name="Text Box 7">
            <a:hlinkClick r:id="" action="ppaction://noaction">
              <a:snd r:embed="rId4" name="סנדל קמץ.wav"/>
            </a:hlinkClick>
            <a:extLst>
              <a:ext uri="{FF2B5EF4-FFF2-40B4-BE49-F238E27FC236}">
                <a16:creationId xmlns:a16="http://schemas.microsoft.com/office/drawing/2014/main" id="{0870DF11-468C-46EB-9046-D09ED3B0D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5049838"/>
            <a:ext cx="1258888" cy="1258887"/>
          </a:xfrm>
          <a:prstGeom prst="rect">
            <a:avLst/>
          </a:prstGeom>
          <a:solidFill>
            <a:srgbClr val="CCFFF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נָ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18440" name="תמונה 1" descr="Free vector graphic: Sandal, Footwear, Shoe, Red - Free ...">
            <a:extLst>
              <a:ext uri="{FF2B5EF4-FFF2-40B4-BE49-F238E27FC236}">
                <a16:creationId xmlns:a16="http://schemas.microsoft.com/office/drawing/2014/main" id="{C77C9805-EB8C-4F97-875C-508EFBCA4E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0" y="1808163"/>
            <a:ext cx="3402013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006" y="237648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MMj01855860000[1]">
            <a:extLst>
              <a:ext uri="{FF2B5EF4-FFF2-40B4-BE49-F238E27FC236}">
                <a16:creationId xmlns:a16="http://schemas.microsoft.com/office/drawing/2014/main" id="{AF5EDA0B-B5E7-4CFB-98C4-82E58A0030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847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AutoShape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11A77B2-8914-49AD-94FA-2FBA01043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94188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19460" name="Rectangle 5">
            <a:extLst>
              <a:ext uri="{FF2B5EF4-FFF2-40B4-BE49-F238E27FC236}">
                <a16:creationId xmlns:a16="http://schemas.microsoft.com/office/drawing/2014/main" id="{C3AC2644-32B8-4870-AD0A-F3941DD68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4550" y="3716338"/>
            <a:ext cx="2339975" cy="1079500"/>
          </a:xfrm>
          <a:prstGeom prst="rect">
            <a:avLst/>
          </a:prstGeom>
          <a:solidFill>
            <a:srgbClr val="CCFFF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סַנְדָּל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19461" name="תמונה 5" descr="Free vector graphic: Sandal, Footwear, Shoe, Red - Free ...">
            <a:extLst>
              <a:ext uri="{FF2B5EF4-FFF2-40B4-BE49-F238E27FC236}">
                <a16:creationId xmlns:a16="http://schemas.microsoft.com/office/drawing/2014/main" id="{707A5C9D-B594-4D05-9B1F-2E320C15E6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8" y="1046163"/>
            <a:ext cx="3035300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53138" y="289004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>
            <a:extLst>
              <a:ext uri="{FF2B5EF4-FFF2-40B4-BE49-F238E27FC236}">
                <a16:creationId xmlns:a16="http://schemas.microsoft.com/office/drawing/2014/main" id="{F8C96846-4813-434E-A8A3-88C931951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92150"/>
            <a:ext cx="84963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הַשְׁלֵם אֶת הַצְּלִיל הֶחָסֵר בַּמִּלָּה </a:t>
            </a:r>
            <a:r>
              <a:rPr lang="he-IL" altLang="he-IL" sz="4000" b="1">
                <a:solidFill>
                  <a:srgbClr val="FF0000"/>
                </a:solidFill>
                <a:cs typeface="David" panose="020E0502060401010101" pitchFamily="34" charset="-79"/>
              </a:rPr>
              <a:t>_בְתָא</a:t>
            </a:r>
            <a:endParaRPr lang="en-US" altLang="he-IL" sz="4000" b="1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20483" name="Text Box 4">
            <a:hlinkClick r:id="" action="ppaction://noaction">
              <a:snd r:embed="rId4" name="סבתא שווא.wav"/>
            </a:hlinkClick>
            <a:extLst>
              <a:ext uri="{FF2B5EF4-FFF2-40B4-BE49-F238E27FC236}">
                <a16:creationId xmlns:a16="http://schemas.microsoft.com/office/drawing/2014/main" id="{F8B4E527-D564-4B00-BB32-D1BA2F9D7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3563" y="5049838"/>
            <a:ext cx="1258887" cy="1258887"/>
          </a:xfrm>
          <a:prstGeom prst="rect">
            <a:avLst/>
          </a:prstGeom>
          <a:solidFill>
            <a:srgbClr val="CCFFF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סְ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20484" name="Text Box 5">
            <a:hlinkClick r:id="" action="ppaction://noaction">
              <a:snd r:embed="rId5" name="סבתא חיריק.wav"/>
            </a:hlinkClick>
            <a:extLst>
              <a:ext uri="{FF2B5EF4-FFF2-40B4-BE49-F238E27FC236}">
                <a16:creationId xmlns:a16="http://schemas.microsoft.com/office/drawing/2014/main" id="{BF7EE993-7E95-48DE-A1DC-5348B6BEF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5" y="5049838"/>
            <a:ext cx="1258888" cy="1258887"/>
          </a:xfrm>
          <a:prstGeom prst="rect">
            <a:avLst/>
          </a:prstGeom>
          <a:solidFill>
            <a:srgbClr val="CCFFF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סִ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  <p:sp>
        <p:nvSpPr>
          <p:cNvPr id="20485" name="Text Box 6">
            <a:hlinkClick r:id="" action="ppaction://noaction">
              <a:snd r:embed="rId4" name="סבתא ללא צליל.wav"/>
            </a:hlinkClick>
            <a:extLst>
              <a:ext uri="{FF2B5EF4-FFF2-40B4-BE49-F238E27FC236}">
                <a16:creationId xmlns:a16="http://schemas.microsoft.com/office/drawing/2014/main" id="{8E4B447F-B544-474E-81CD-0E2B95E4B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049838"/>
            <a:ext cx="1258888" cy="1258887"/>
          </a:xfrm>
          <a:prstGeom prst="rect">
            <a:avLst/>
          </a:prstGeom>
          <a:solidFill>
            <a:srgbClr val="CCFFF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ס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20486" name="Text Box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EBCBEEB-E8F8-4DFF-9CD5-FFBF6D87A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5049838"/>
            <a:ext cx="1258888" cy="1258887"/>
          </a:xfrm>
          <a:prstGeom prst="rect">
            <a:avLst/>
          </a:prstGeom>
          <a:solidFill>
            <a:srgbClr val="CCFFF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סָ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20488" name="תמונה 1" descr="Nenek Orang Tua Manusia · Gambar vektor gratis di Pixabay">
            <a:extLst>
              <a:ext uri="{FF2B5EF4-FFF2-40B4-BE49-F238E27FC236}">
                <a16:creationId xmlns:a16="http://schemas.microsoft.com/office/drawing/2014/main" id="{76FE0715-09CC-4906-8DC1-7359C27F3F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1531938"/>
            <a:ext cx="1820863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49491" y="7143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MMj01855860000[1]">
            <a:extLst>
              <a:ext uri="{FF2B5EF4-FFF2-40B4-BE49-F238E27FC236}">
                <a16:creationId xmlns:a16="http://schemas.microsoft.com/office/drawing/2014/main" id="{86F222B6-1902-406A-AEDE-0D8432B086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847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AutoShape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7687289-3EB0-4B11-B59F-6A6D21E2F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94188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21508" name="Rectangle 5">
            <a:extLst>
              <a:ext uri="{FF2B5EF4-FFF2-40B4-BE49-F238E27FC236}">
                <a16:creationId xmlns:a16="http://schemas.microsoft.com/office/drawing/2014/main" id="{02B39778-FEE9-4054-8CA7-8F34CF33D3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4550" y="3716338"/>
            <a:ext cx="2339975" cy="1079500"/>
          </a:xfrm>
          <a:prstGeom prst="rect">
            <a:avLst/>
          </a:prstGeom>
          <a:solidFill>
            <a:srgbClr val="CCFFF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סָבְתָא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21509" name="תמונה 5" descr="Nenek Orang Tua Manusia · Gambar vektor gratis di Pixabay">
            <a:extLst>
              <a:ext uri="{FF2B5EF4-FFF2-40B4-BE49-F238E27FC236}">
                <a16:creationId xmlns:a16="http://schemas.microsoft.com/office/drawing/2014/main" id="{AE11B5E2-6924-4E61-8ED4-621611381F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466725"/>
            <a:ext cx="1819275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64175" y="267970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F32B0D40-686C-4578-9D69-2BDAECBAB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92150"/>
            <a:ext cx="84963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הַשְׁלֵם אֶת הַצְּלִיל הֶחָסֵר בַּמִּלָּה </a:t>
            </a:r>
            <a:r>
              <a:rPr lang="en-US" altLang="he-IL" sz="1800"/>
              <a:t> </a:t>
            </a:r>
            <a:r>
              <a:rPr lang="he-IL" altLang="he-IL" sz="4000" b="1">
                <a:solidFill>
                  <a:srgbClr val="FF0000"/>
                </a:solidFill>
                <a:cs typeface="David" panose="020E0502060401010101" pitchFamily="34" charset="-79"/>
              </a:rPr>
              <a:t>יַ_דָה</a:t>
            </a:r>
            <a:endParaRPr lang="en-US" altLang="he-IL" sz="4000" b="1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4100" name="Text Box 5">
            <a:hlinkClick r:id="" action="ppaction://noaction">
              <a:snd r:embed="rId4" name="ילדה קמץ.wav"/>
            </a:hlinkClick>
            <a:extLst>
              <a:ext uri="{FF2B5EF4-FFF2-40B4-BE49-F238E27FC236}">
                <a16:creationId xmlns:a16="http://schemas.microsoft.com/office/drawing/2014/main" id="{2BD7B940-F123-4EB1-9C3D-F5AB1144D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049838"/>
            <a:ext cx="1258888" cy="1258887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לָ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  <p:sp>
        <p:nvSpPr>
          <p:cNvPr id="4101" name="Text Box 6">
            <a:hlinkClick r:id="" action="ppaction://noaction">
              <a:snd r:embed="rId5" name="ילדה פתח.wav"/>
            </a:hlinkClick>
            <a:extLst>
              <a:ext uri="{FF2B5EF4-FFF2-40B4-BE49-F238E27FC236}">
                <a16:creationId xmlns:a16="http://schemas.microsoft.com/office/drawing/2014/main" id="{89A1EA7A-F7A5-4294-9807-A6EFBA8B2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5049838"/>
            <a:ext cx="1258888" cy="1258887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לַ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4103" name="תמונה 2" descr="Matrículas abiertas para el Curso virtual que inicia el 28 ...">
            <a:extLst>
              <a:ext uri="{FF2B5EF4-FFF2-40B4-BE49-F238E27FC236}">
                <a16:creationId xmlns:a16="http://schemas.microsoft.com/office/drawing/2014/main" id="{78E72BB3-0CD5-4067-9F41-6F40F07EDE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63" y="1493838"/>
            <a:ext cx="278447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Text Box 3">
            <a:hlinkClick r:id="rId7" action="ppaction://hlinksldjump"/>
            <a:extLst>
              <a:ext uri="{FF2B5EF4-FFF2-40B4-BE49-F238E27FC236}">
                <a16:creationId xmlns:a16="http://schemas.microsoft.com/office/drawing/2014/main" id="{BD681CA1-8056-47C9-9892-68B014802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5802" y="5046873"/>
            <a:ext cx="1258887" cy="1258887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לְ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  <p:sp>
        <p:nvSpPr>
          <p:cNvPr id="4099" name="Text Box 4">
            <a:hlinkClick r:id="" action="ppaction://noaction" highlightClick="1">
              <a:snd r:embed="rId8" name="ילדה חיריק.wav"/>
            </a:hlinkClick>
            <a:extLst>
              <a:ext uri="{FF2B5EF4-FFF2-40B4-BE49-F238E27FC236}">
                <a16:creationId xmlns:a16="http://schemas.microsoft.com/office/drawing/2014/main" id="{419BE68F-3284-471A-B400-EB64C2613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5700" y="5046872"/>
            <a:ext cx="1258888" cy="1258887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לִ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  <p:pic>
        <p:nvPicPr>
          <p:cNvPr id="20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39889" y="7143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>
            <a:extLst>
              <a:ext uri="{FF2B5EF4-FFF2-40B4-BE49-F238E27FC236}">
                <a16:creationId xmlns:a16="http://schemas.microsoft.com/office/drawing/2014/main" id="{755B7872-CED3-4465-98D5-1767DE616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92150"/>
            <a:ext cx="84963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הַשְׁלֵם אֶת הַצְּלִיל הֶחָסֵר בַּמִּלָּה </a:t>
            </a:r>
            <a:r>
              <a:rPr lang="he-IL" altLang="he-IL" sz="4000" b="1">
                <a:solidFill>
                  <a:srgbClr val="FF0000"/>
                </a:solidFill>
                <a:cs typeface="David" panose="020E0502060401010101" pitchFamily="34" charset="-79"/>
              </a:rPr>
              <a:t>הַ_תָּעָה</a:t>
            </a:r>
            <a:endParaRPr lang="en-US" altLang="he-IL" sz="4000" b="1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22531" name="Text Box 3">
            <a:hlinkClick r:id="" action="ppaction://noaction">
              <a:snd r:embed="rId4" name="הפתעה שווא דגושה.wav"/>
            </a:hlinkClick>
            <a:extLst>
              <a:ext uri="{FF2B5EF4-FFF2-40B4-BE49-F238E27FC236}">
                <a16:creationId xmlns:a16="http://schemas.microsoft.com/office/drawing/2014/main" id="{5195CC35-5B88-4D32-B737-5A3E9B15F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3563" y="5049838"/>
            <a:ext cx="1258887" cy="1258887"/>
          </a:xfrm>
          <a:prstGeom prst="rect">
            <a:avLst/>
          </a:prstGeom>
          <a:solidFill>
            <a:srgbClr val="E4FF97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פְּ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  <p:sp>
        <p:nvSpPr>
          <p:cNvPr id="22532" name="Text Box 4">
            <a:hlinkClick r:id="" action="ppaction://noaction">
              <a:snd r:embed="rId5" name="הפתעה קמץ רפה.wav"/>
            </a:hlinkClick>
            <a:extLst>
              <a:ext uri="{FF2B5EF4-FFF2-40B4-BE49-F238E27FC236}">
                <a16:creationId xmlns:a16="http://schemas.microsoft.com/office/drawing/2014/main" id="{D30CD3C2-4027-41E4-9301-622A37AEC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5" y="5049838"/>
            <a:ext cx="1258888" cy="1258887"/>
          </a:xfrm>
          <a:prstGeom prst="rect">
            <a:avLst/>
          </a:prstGeom>
          <a:solidFill>
            <a:srgbClr val="E4FF97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פָ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22533" name="Text Box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3D4E515-0532-4E8B-A994-20655CA16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049838"/>
            <a:ext cx="1258888" cy="1258887"/>
          </a:xfrm>
          <a:prstGeom prst="rect">
            <a:avLst/>
          </a:prstGeom>
          <a:solidFill>
            <a:srgbClr val="E4FF97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פְ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22534" name="Text Box 6">
            <a:hlinkClick r:id="" action="ppaction://noaction">
              <a:snd r:embed="rId6" name="הפתעה קמץ דגוש.wav"/>
            </a:hlinkClick>
            <a:extLst>
              <a:ext uri="{FF2B5EF4-FFF2-40B4-BE49-F238E27FC236}">
                <a16:creationId xmlns:a16="http://schemas.microsoft.com/office/drawing/2014/main" id="{84557F91-5195-4F69-90C1-31ADFB547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5049838"/>
            <a:ext cx="1258888" cy="1258887"/>
          </a:xfrm>
          <a:prstGeom prst="rect">
            <a:avLst/>
          </a:prstGeom>
          <a:solidFill>
            <a:srgbClr val="E4FF97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פַּ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22539" name="תמונה 11" descr="Gifts Wrapped Red · Free vector graphic on Pixabay">
            <a:extLst>
              <a:ext uri="{FF2B5EF4-FFF2-40B4-BE49-F238E27FC236}">
                <a16:creationId xmlns:a16="http://schemas.microsoft.com/office/drawing/2014/main" id="{5D99E6BC-035B-4A7D-962D-953FEE29D6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1017588"/>
            <a:ext cx="3324225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52023" y="178766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88" descr="MMj01855860000[1]">
            <a:extLst>
              <a:ext uri="{FF2B5EF4-FFF2-40B4-BE49-F238E27FC236}">
                <a16:creationId xmlns:a16="http://schemas.microsoft.com/office/drawing/2014/main" id="{F7058B41-87AD-4019-ADD5-8F6DD081DF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847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AutoShape 18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B0259A4-9D19-4F7A-8E5B-1D758C925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94188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23556" name="Rectangle 190">
            <a:extLst>
              <a:ext uri="{FF2B5EF4-FFF2-40B4-BE49-F238E27FC236}">
                <a16:creationId xmlns:a16="http://schemas.microsoft.com/office/drawing/2014/main" id="{F8F34D7B-C0ED-4BF2-91BB-E39B7428F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8650" y="3382963"/>
            <a:ext cx="3124200" cy="1287462"/>
          </a:xfrm>
          <a:prstGeom prst="rect">
            <a:avLst/>
          </a:prstGeom>
          <a:solidFill>
            <a:srgbClr val="E4FF97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הַפְתָּעָה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23557" name="תמונה 1" descr="Gifts Wrapped Red · Free vector graphic on Pixabay">
            <a:extLst>
              <a:ext uri="{FF2B5EF4-FFF2-40B4-BE49-F238E27FC236}">
                <a16:creationId xmlns:a16="http://schemas.microsoft.com/office/drawing/2014/main" id="{CAADE624-243B-425B-9647-607E0FBAB4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147638"/>
            <a:ext cx="2998788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92850" y="17160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>
            <a:extLst>
              <a:ext uri="{FF2B5EF4-FFF2-40B4-BE49-F238E27FC236}">
                <a16:creationId xmlns:a16="http://schemas.microsoft.com/office/drawing/2014/main" id="{58D41F57-491D-4667-AFBC-5E14BD0B1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92150"/>
            <a:ext cx="84963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הַשְׁלֵם אֶת הַצְּלִיל הֶחָסֵר בַּמִּלָּה </a:t>
            </a:r>
            <a:r>
              <a:rPr lang="he-IL" altLang="he-IL" sz="4000" b="1">
                <a:solidFill>
                  <a:srgbClr val="FF0000"/>
                </a:solidFill>
                <a:cs typeface="David" panose="020E0502060401010101" pitchFamily="34" charset="-79"/>
              </a:rPr>
              <a:t>קְ_טָה</a:t>
            </a:r>
            <a:endParaRPr lang="en-US" altLang="he-IL" sz="4000" b="1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24579" name="Text Box 4">
            <a:hlinkClick r:id="" action="ppaction://noaction">
              <a:snd r:embed="rId4" name="קטטה חיריק.wav"/>
            </a:hlinkClick>
            <a:extLst>
              <a:ext uri="{FF2B5EF4-FFF2-40B4-BE49-F238E27FC236}">
                <a16:creationId xmlns:a16="http://schemas.microsoft.com/office/drawing/2014/main" id="{48192C81-3D7C-4661-8F10-00DADB8BF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3563" y="5049838"/>
            <a:ext cx="1258887" cy="1258887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טִ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24580" name="Text Box 5">
            <a:hlinkClick r:id="" action="ppaction://noaction">
              <a:snd r:embed="rId5" name="קטטה שווא.wav"/>
            </a:hlinkClick>
            <a:extLst>
              <a:ext uri="{FF2B5EF4-FFF2-40B4-BE49-F238E27FC236}">
                <a16:creationId xmlns:a16="http://schemas.microsoft.com/office/drawing/2014/main" id="{8C58BD1A-8118-4C6F-B6B7-6686A0559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5" y="5049838"/>
            <a:ext cx="1258888" cy="1258887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טְ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  <p:sp>
        <p:nvSpPr>
          <p:cNvPr id="24581" name="Text Box 6">
            <a:hlinkClick r:id="" action="ppaction://noaction">
              <a:snd r:embed="rId5" name="קטטה שווא.wav"/>
            </a:hlinkClick>
            <a:extLst>
              <a:ext uri="{FF2B5EF4-FFF2-40B4-BE49-F238E27FC236}">
                <a16:creationId xmlns:a16="http://schemas.microsoft.com/office/drawing/2014/main" id="{5552F8BC-3F59-4019-B591-21F7992F9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049838"/>
            <a:ext cx="1258888" cy="1258887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ט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  <p:sp>
        <p:nvSpPr>
          <p:cNvPr id="24582" name="Text Box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98A52C6-314D-4E0A-87E8-AA1E3FEE8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5049838"/>
            <a:ext cx="1258888" cy="1258887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טָ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24584" name="תמונה 1" descr="A posição do designer em meio à polarização política">
            <a:extLst>
              <a:ext uri="{FF2B5EF4-FFF2-40B4-BE49-F238E27FC236}">
                <a16:creationId xmlns:a16="http://schemas.microsoft.com/office/drawing/2014/main" id="{1CEEF944-B958-4CD5-B469-86C454704B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839913"/>
            <a:ext cx="2857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62850" y="13239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MMj01855860000[1]">
            <a:extLst>
              <a:ext uri="{FF2B5EF4-FFF2-40B4-BE49-F238E27FC236}">
                <a16:creationId xmlns:a16="http://schemas.microsoft.com/office/drawing/2014/main" id="{8124C12E-B91C-460A-96B0-4983DD4BD0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847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AutoShape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7CD00BC-0905-442B-82BA-D25840E5D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94188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25604" name="Rectangle 5">
            <a:extLst>
              <a:ext uri="{FF2B5EF4-FFF2-40B4-BE49-F238E27FC236}">
                <a16:creationId xmlns:a16="http://schemas.microsoft.com/office/drawing/2014/main" id="{524398DA-1D84-4D21-B7DB-BD5890C80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3716338"/>
            <a:ext cx="2339975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קְטָטָה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  <p:pic>
        <p:nvPicPr>
          <p:cNvPr id="25605" name="תמונה 5" descr="A posição do designer em meio à polarização política">
            <a:extLst>
              <a:ext uri="{FF2B5EF4-FFF2-40B4-BE49-F238E27FC236}">
                <a16:creationId xmlns:a16="http://schemas.microsoft.com/office/drawing/2014/main" id="{BA57F048-A249-4569-AEC5-23D38356F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738" y="750888"/>
            <a:ext cx="2857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0291" y="200198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WordArt 11">
            <a:extLst>
              <a:ext uri="{FF2B5EF4-FFF2-40B4-BE49-F238E27FC236}">
                <a16:creationId xmlns:a16="http://schemas.microsoft.com/office/drawing/2014/main" id="{0B8979A1-EA25-4F96-AFEF-2EC81EC8071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0" y="2133600"/>
            <a:ext cx="8978900" cy="29511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he-IL" sz="3600" b="1" kern="10">
                <a:solidFill>
                  <a:srgbClr val="FFFFD9"/>
                </a:solidFill>
                <a:effectLst>
                  <a:outerShdw dist="35921" dir="2700000" algn="ctr" rotWithShape="0">
                    <a:srgbClr val="CCFFCC">
                      <a:alpha val="79999"/>
                    </a:srgbClr>
                  </a:outerShdw>
                </a:effectLst>
              </a:rPr>
              <a:t>בָּבַּבְבִיבָ</a:t>
            </a:r>
            <a:endParaRPr lang="LID4096" sz="3600" b="1" kern="10">
              <a:solidFill>
                <a:srgbClr val="FFFFD9"/>
              </a:solidFill>
              <a:effectLst>
                <a:outerShdw dist="35921" dir="2700000" algn="ctr" rotWithShape="0">
                  <a:srgbClr val="CCFFCC">
                    <a:alpha val="79999"/>
                  </a:srgbClr>
                </a:outerShdw>
              </a:effectLst>
            </a:endParaRPr>
          </a:p>
        </p:txBody>
      </p:sp>
      <p:sp>
        <p:nvSpPr>
          <p:cNvPr id="26627" name="WordArt 12">
            <a:extLst>
              <a:ext uri="{FF2B5EF4-FFF2-40B4-BE49-F238E27FC236}">
                <a16:creationId xmlns:a16="http://schemas.microsoft.com/office/drawing/2014/main" id="{1DEC76FC-1F10-4B0E-B238-60F5B380C0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743416">
            <a:off x="2484438" y="620713"/>
            <a:ext cx="6469062" cy="23955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he-IL" sz="3600" kern="10" spc="-180" dirty="0" err="1">
                <a:solidFill>
                  <a:srgbClr val="FFFFD9"/>
                </a:solidFill>
                <a:effectLst>
                  <a:outerShdw dist="35921" dir="2700000" algn="ctr" rotWithShape="0">
                    <a:srgbClr val="CCFFCC">
                      <a:alpha val="79999"/>
                    </a:srgbClr>
                  </a:outerShdw>
                </a:effectLst>
              </a:rPr>
              <a:t>אָאַאְאִאִי</a:t>
            </a:r>
            <a:endParaRPr lang="LID4096" sz="3600" kern="10" spc="-180" dirty="0">
              <a:solidFill>
                <a:srgbClr val="FFFFD9"/>
              </a:solidFill>
              <a:effectLst>
                <a:outerShdw dist="35921" dir="2700000" algn="ctr" rotWithShape="0">
                  <a:srgbClr val="CCFFCC">
                    <a:alpha val="79999"/>
                  </a:srgbClr>
                </a:outerShdw>
              </a:effectLst>
            </a:endParaRPr>
          </a:p>
        </p:txBody>
      </p:sp>
      <p:sp>
        <p:nvSpPr>
          <p:cNvPr id="168963" name="Text Box 3">
            <a:extLst>
              <a:ext uri="{FF2B5EF4-FFF2-40B4-BE49-F238E27FC236}">
                <a16:creationId xmlns:a16="http://schemas.microsoft.com/office/drawing/2014/main" id="{05DDA6C7-B0F0-4251-863B-24BDCEA22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492375"/>
            <a:ext cx="7993063" cy="22320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6A84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4000" b="1">
                <a:solidFill>
                  <a:srgbClr val="006600"/>
                </a:solidFill>
                <a:cs typeface="David" panose="020E0502060401010101" pitchFamily="34" charset="-79"/>
              </a:rPr>
              <a:t>כָּל הַכָּבוֹד!</a:t>
            </a:r>
            <a:endParaRPr lang="en-US" altLang="he-IL" sz="4000" b="1">
              <a:solidFill>
                <a:srgbClr val="006600"/>
              </a:solidFill>
              <a:cs typeface="David" panose="020E0502060401010101" pitchFamily="34" charset="-79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3000">
                <a:solidFill>
                  <a:srgbClr val="006600"/>
                </a:solidFill>
                <a:cs typeface="David" panose="020E0502060401010101" pitchFamily="34" charset="-79"/>
              </a:rPr>
              <a:t>הִצְלַחְתָּ לְהַתְאִים אֶת הַצְּלִיל לַמִּלָּה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3000">
                <a:solidFill>
                  <a:srgbClr val="006600"/>
                </a:solidFill>
                <a:cs typeface="David" panose="020E0502060401010101" pitchFamily="34" charset="-79"/>
              </a:rPr>
              <a:t>וְעַכְשָׁיו לַמְּשִׂימָה הַבָּאָה.</a:t>
            </a:r>
            <a:endParaRPr lang="en-US" altLang="he-IL" sz="3000">
              <a:solidFill>
                <a:srgbClr val="006600"/>
              </a:solidFill>
              <a:cs typeface="David" panose="020E0502060401010101" pitchFamily="34" charset="-79"/>
            </a:endParaRPr>
          </a:p>
        </p:txBody>
      </p:sp>
      <p:pic>
        <p:nvPicPr>
          <p:cNvPr id="2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9236" y="258564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89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896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>
            <a:extLst>
              <a:ext uri="{FF2B5EF4-FFF2-40B4-BE49-F238E27FC236}">
                <a16:creationId xmlns:a16="http://schemas.microsoft.com/office/drawing/2014/main" id="{A0ACAE2B-BB21-470B-9665-53106962C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2488" y="521566"/>
            <a:ext cx="48974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e-IL" altLang="he-IL" sz="4000" dirty="0">
                <a:cs typeface="David" panose="020E0502060401010101" pitchFamily="34" charset="-79"/>
              </a:rPr>
              <a:t>מְצָא אֶת </a:t>
            </a:r>
            <a:r>
              <a:rPr lang="he-IL" altLang="he-IL" sz="4000" dirty="0" smtClean="0">
                <a:cs typeface="David" panose="020E0502060401010101" pitchFamily="34" charset="-79"/>
              </a:rPr>
              <a:t>הַמִּלָּה</a:t>
            </a:r>
            <a:endParaRPr lang="en-US" altLang="he-IL" sz="4000" dirty="0">
              <a:cs typeface="David" panose="020E0502060401010101" pitchFamily="34" charset="-79"/>
            </a:endParaRPr>
          </a:p>
        </p:txBody>
      </p:sp>
      <p:sp>
        <p:nvSpPr>
          <p:cNvPr id="27651" name="Rectangl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2996E9E-A965-4DB6-B463-D713615A0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5049838"/>
            <a:ext cx="2159000" cy="900112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 dirty="0">
                <a:solidFill>
                  <a:schemeClr val="tx2"/>
                </a:solidFill>
                <a:cs typeface="David" panose="020E0502060401010101" pitchFamily="34" charset="-79"/>
              </a:rPr>
              <a:t>קַלְמָר</a:t>
            </a:r>
            <a:endParaRPr lang="en-US" altLang="he-IL" sz="4400" dirty="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sp>
        <p:nvSpPr>
          <p:cNvPr id="27652" name="Rectangle 15">
            <a:hlinkClick r:id="" action="ppaction://noaction">
              <a:snd r:embed="rId4" name="קלמר ל קמץ.wav"/>
            </a:hlinkClick>
            <a:extLst>
              <a:ext uri="{FF2B5EF4-FFF2-40B4-BE49-F238E27FC236}">
                <a16:creationId xmlns:a16="http://schemas.microsoft.com/office/drawing/2014/main" id="{A6AD827D-725A-4516-B21C-4B8844C5D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5049838"/>
            <a:ext cx="2159000" cy="900112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 dirty="0">
                <a:solidFill>
                  <a:schemeClr val="tx2"/>
                </a:solidFill>
                <a:cs typeface="David" panose="020E0502060401010101" pitchFamily="34" charset="-79"/>
              </a:rPr>
              <a:t>קָלָמָר</a:t>
            </a:r>
            <a:endParaRPr lang="en-US" altLang="he-IL" sz="4400" dirty="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sp>
        <p:nvSpPr>
          <p:cNvPr id="27653" name="Rectangle 16">
            <a:hlinkClick r:id="" action="ppaction://noaction">
              <a:snd r:embed="rId5" name="קלמר ק שווא.wav"/>
            </a:hlinkClick>
            <a:extLst>
              <a:ext uri="{FF2B5EF4-FFF2-40B4-BE49-F238E27FC236}">
                <a16:creationId xmlns:a16="http://schemas.microsoft.com/office/drawing/2014/main" id="{50E8E19A-CC86-4496-B2B9-7A90EB312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9350" y="5049838"/>
            <a:ext cx="2159000" cy="900112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solidFill>
                  <a:schemeClr val="tx2"/>
                </a:solidFill>
                <a:cs typeface="David" panose="020E0502060401010101" pitchFamily="34" charset="-79"/>
              </a:rPr>
              <a:t>קְלַמָר</a:t>
            </a:r>
            <a:endParaRPr lang="en-US" altLang="he-IL" sz="4400" dirty="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pic>
        <p:nvPicPr>
          <p:cNvPr id="27657" name="תמונה 1">
            <a:extLst>
              <a:ext uri="{FF2B5EF4-FFF2-40B4-BE49-F238E27FC236}">
                <a16:creationId xmlns:a16="http://schemas.microsoft.com/office/drawing/2014/main" id="{BAFD01C1-3CA0-48DF-A10B-BB4D290AB2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1533525"/>
            <a:ext cx="2767013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850" y="61364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MMj01855860000[1]">
            <a:extLst>
              <a:ext uri="{FF2B5EF4-FFF2-40B4-BE49-F238E27FC236}">
                <a16:creationId xmlns:a16="http://schemas.microsoft.com/office/drawing/2014/main" id="{8DAC61D8-9C87-4513-A2DA-82F86F762D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157788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AutoShape 2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4360C89-061D-4560-8027-303A19805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94188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28676" name="Rectangle 23">
            <a:extLst>
              <a:ext uri="{FF2B5EF4-FFF2-40B4-BE49-F238E27FC236}">
                <a16:creationId xmlns:a16="http://schemas.microsoft.com/office/drawing/2014/main" id="{80D1822C-5DA4-4AE6-9ABE-EEA890092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3897313"/>
            <a:ext cx="1800225" cy="900112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solidFill>
                  <a:schemeClr val="tx2"/>
                </a:solidFill>
                <a:cs typeface="David" panose="020E0502060401010101" pitchFamily="34" charset="-79"/>
              </a:rPr>
              <a:t>קַלְמָר</a:t>
            </a:r>
            <a:endParaRPr lang="en-US" altLang="he-IL" sz="440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pic>
        <p:nvPicPr>
          <p:cNvPr id="28678" name="תמונה 6">
            <a:extLst>
              <a:ext uri="{FF2B5EF4-FFF2-40B4-BE49-F238E27FC236}">
                <a16:creationId xmlns:a16="http://schemas.microsoft.com/office/drawing/2014/main" id="{044BA04F-7C9A-4790-A7D1-E0BAC90080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8" y="660400"/>
            <a:ext cx="276542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57454" y="38973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>
            <a:extLst>
              <a:ext uri="{FF2B5EF4-FFF2-40B4-BE49-F238E27FC236}">
                <a16:creationId xmlns:a16="http://schemas.microsoft.com/office/drawing/2014/main" id="{0BF75CE0-B242-437A-ACEB-FFE8639F3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5373688"/>
            <a:ext cx="273685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he-IL" sz="440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sp>
        <p:nvSpPr>
          <p:cNvPr id="29699" name="Rectangle 18">
            <a:hlinkClick r:id="" action="ppaction://noaction">
              <a:snd r:embed="rId4" name="דבש ב שווא.wav"/>
            </a:hlinkClick>
            <a:extLst>
              <a:ext uri="{FF2B5EF4-FFF2-40B4-BE49-F238E27FC236}">
                <a16:creationId xmlns:a16="http://schemas.microsoft.com/office/drawing/2014/main" id="{B92E1126-90BF-4522-B2A2-1617D8DBB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4760913"/>
            <a:ext cx="2159000" cy="900112"/>
          </a:xfrm>
          <a:prstGeom prst="rect">
            <a:avLst/>
          </a:prstGeom>
          <a:solidFill>
            <a:srgbClr val="FFCF8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 dirty="0">
                <a:cs typeface="David" panose="020E0502060401010101" pitchFamily="34" charset="-79"/>
              </a:rPr>
              <a:t>דַּבְשׁ</a:t>
            </a:r>
            <a:endParaRPr lang="en-US" altLang="he-IL" sz="4400" dirty="0">
              <a:cs typeface="David" panose="020E0502060401010101" pitchFamily="34" charset="-79"/>
            </a:endParaRPr>
          </a:p>
        </p:txBody>
      </p:sp>
      <p:sp>
        <p:nvSpPr>
          <p:cNvPr id="29700" name="Rectangl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695470D-2DB4-4955-A224-9A5B538ED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4760913"/>
            <a:ext cx="2159000" cy="900112"/>
          </a:xfrm>
          <a:prstGeom prst="rect">
            <a:avLst/>
          </a:prstGeom>
          <a:solidFill>
            <a:srgbClr val="FFCF8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 dirty="0">
                <a:cs typeface="David" panose="020E0502060401010101" pitchFamily="34" charset="-79"/>
              </a:rPr>
              <a:t>דְבַשׁ</a:t>
            </a:r>
            <a:endParaRPr lang="en-US" altLang="he-IL" sz="4400" dirty="0">
              <a:cs typeface="David" panose="020E0502060401010101" pitchFamily="34" charset="-79"/>
            </a:endParaRPr>
          </a:p>
        </p:txBody>
      </p:sp>
      <p:sp>
        <p:nvSpPr>
          <p:cNvPr id="29701" name="Rectangle 20">
            <a:hlinkClick r:id="" action="ppaction://noaction">
              <a:snd r:embed="rId5" name="דבש ד קמץ.wav"/>
            </a:hlinkClick>
            <a:extLst>
              <a:ext uri="{FF2B5EF4-FFF2-40B4-BE49-F238E27FC236}">
                <a16:creationId xmlns:a16="http://schemas.microsoft.com/office/drawing/2014/main" id="{49C253F3-BDE6-4626-A9E0-7B78F7456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9350" y="4760913"/>
            <a:ext cx="2159000" cy="900112"/>
          </a:xfrm>
          <a:prstGeom prst="rect">
            <a:avLst/>
          </a:prstGeom>
          <a:solidFill>
            <a:srgbClr val="FFCF8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דַּבַשׁ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29702" name="Text Box 21">
            <a:extLst>
              <a:ext uri="{FF2B5EF4-FFF2-40B4-BE49-F238E27FC236}">
                <a16:creationId xmlns:a16="http://schemas.microsoft.com/office/drawing/2014/main" id="{BB24AB73-973F-45B3-9BA8-4727A4DE5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2488" y="549275"/>
            <a:ext cx="48974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e-IL" altLang="he-IL" sz="4000" dirty="0">
                <a:cs typeface="David" panose="020E0502060401010101" pitchFamily="34" charset="-79"/>
              </a:rPr>
              <a:t>מְצָא אֶת </a:t>
            </a:r>
            <a:r>
              <a:rPr lang="he-IL" altLang="he-IL" sz="4000" dirty="0" smtClean="0">
                <a:cs typeface="David" panose="020E0502060401010101" pitchFamily="34" charset="-79"/>
              </a:rPr>
              <a:t>הַמִּלָּה</a:t>
            </a:r>
            <a:endParaRPr lang="en-US" altLang="he-IL" sz="1800" dirty="0"/>
          </a:p>
        </p:txBody>
      </p:sp>
      <p:pic>
        <p:nvPicPr>
          <p:cNvPr id="29707" name="תמונה 3">
            <a:extLst>
              <a:ext uri="{FF2B5EF4-FFF2-40B4-BE49-F238E27FC236}">
                <a16:creationId xmlns:a16="http://schemas.microsoft.com/office/drawing/2014/main" id="{51E0A6D5-CF60-4FAF-BFB3-1932C9E754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670050"/>
            <a:ext cx="2847975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30291" y="6413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MMj01855860000[1]">
            <a:extLst>
              <a:ext uri="{FF2B5EF4-FFF2-40B4-BE49-F238E27FC236}">
                <a16:creationId xmlns:a16="http://schemas.microsoft.com/office/drawing/2014/main" id="{E8EC7D4F-C8FD-485C-B860-9B91B974C1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13325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AutoShape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CC6AFD-BF33-4FDD-BEE9-D28F7C674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94188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30724" name="Rectangle 13">
            <a:extLst>
              <a:ext uri="{FF2B5EF4-FFF2-40B4-BE49-F238E27FC236}">
                <a16:creationId xmlns:a16="http://schemas.microsoft.com/office/drawing/2014/main" id="{4EE78957-18BA-4622-9A2B-793CA20ED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3716338"/>
            <a:ext cx="2159000" cy="900112"/>
          </a:xfrm>
          <a:prstGeom prst="rect">
            <a:avLst/>
          </a:prstGeom>
          <a:solidFill>
            <a:srgbClr val="FFCF8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altLang="he-IL" sz="4400">
              <a:cs typeface="David" panose="020E0502060401010101" pitchFamily="34" charset="-79"/>
            </a:endParaRPr>
          </a:p>
        </p:txBody>
      </p:sp>
      <p:pic>
        <p:nvPicPr>
          <p:cNvPr id="30725" name="תמונה 1">
            <a:extLst>
              <a:ext uri="{FF2B5EF4-FFF2-40B4-BE49-F238E27FC236}">
                <a16:creationId xmlns:a16="http://schemas.microsoft.com/office/drawing/2014/main" id="{32301F0B-BE71-424E-ADFC-6C6AD03F7A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939800"/>
            <a:ext cx="28479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תמונה 2">
            <a:extLst>
              <a:ext uri="{FF2B5EF4-FFF2-40B4-BE49-F238E27FC236}">
                <a16:creationId xmlns:a16="http://schemas.microsoft.com/office/drawing/2014/main" id="{D458FAAA-5426-4738-834B-01A642BC26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3638550"/>
            <a:ext cx="15367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59475" y="355679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ACFDB79E-9F7D-4871-8683-82696E599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5373688"/>
            <a:ext cx="273685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he-IL" sz="440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sp>
        <p:nvSpPr>
          <p:cNvPr id="31747" name="Text Box 13">
            <a:extLst>
              <a:ext uri="{FF2B5EF4-FFF2-40B4-BE49-F238E27FC236}">
                <a16:creationId xmlns:a16="http://schemas.microsoft.com/office/drawing/2014/main" id="{1B6AAE53-8C5F-4BC3-824C-67C6B3B5B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2488" y="549275"/>
            <a:ext cx="48974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e-IL" altLang="he-IL" sz="4000" dirty="0">
                <a:cs typeface="David" panose="020E0502060401010101" pitchFamily="34" charset="-79"/>
              </a:rPr>
              <a:t>מְצָא אֶת </a:t>
            </a:r>
            <a:r>
              <a:rPr lang="he-IL" altLang="he-IL" sz="4000" dirty="0" smtClean="0">
                <a:cs typeface="David" panose="020E0502060401010101" pitchFamily="34" charset="-79"/>
              </a:rPr>
              <a:t>הַמִּלָּה</a:t>
            </a:r>
            <a:endParaRPr lang="en-US" altLang="he-IL" sz="1800" dirty="0"/>
          </a:p>
        </p:txBody>
      </p:sp>
      <p:sp>
        <p:nvSpPr>
          <p:cNvPr id="31748" name="Rectangle 90">
            <a:hlinkClick r:id="" action="ppaction://noaction">
              <a:snd r:embed="rId4" name="כפפה כ פתח.wav"/>
            </a:hlinkClick>
            <a:extLst>
              <a:ext uri="{FF2B5EF4-FFF2-40B4-BE49-F238E27FC236}">
                <a16:creationId xmlns:a16="http://schemas.microsoft.com/office/drawing/2014/main" id="{14E76EFC-27D5-4E58-A6E4-E12EA1ED2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788" y="4760913"/>
            <a:ext cx="2159000" cy="900112"/>
          </a:xfrm>
          <a:prstGeom prst="rect">
            <a:avLst/>
          </a:prstGeom>
          <a:solidFill>
            <a:srgbClr val="D2FF53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altLang="he-IL" sz="4400">
              <a:solidFill>
                <a:schemeClr val="tx2"/>
              </a:solidFill>
              <a:cs typeface="David" panose="020E0502060401010101" pitchFamily="34" charset="-79"/>
            </a:endParaRPr>
          </a:p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solidFill>
                  <a:schemeClr val="tx2"/>
                </a:solidFill>
                <a:cs typeface="David" panose="020E0502060401010101" pitchFamily="34" charset="-79"/>
              </a:rPr>
              <a:t>כַּפְפָה</a:t>
            </a:r>
            <a:endParaRPr lang="en-US" altLang="he-IL" sz="4400">
              <a:solidFill>
                <a:schemeClr val="tx2"/>
              </a:solidFill>
              <a:cs typeface="David" panose="020E0502060401010101" pitchFamily="34" charset="-79"/>
            </a:endParaRPr>
          </a:p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altLang="he-IL" sz="440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sp>
        <p:nvSpPr>
          <p:cNvPr id="31749" name="Rectangle 91">
            <a:hlinkClick r:id="" action="ppaction://noaction">
              <a:snd r:embed="rId5" name="כפפה כנפה.wav"/>
            </a:hlinkClick>
            <a:extLst>
              <a:ext uri="{FF2B5EF4-FFF2-40B4-BE49-F238E27FC236}">
                <a16:creationId xmlns:a16="http://schemas.microsoft.com/office/drawing/2014/main" id="{7623C79F-130A-4D02-AB9C-3F933D813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4760913"/>
            <a:ext cx="2159000" cy="900112"/>
          </a:xfrm>
          <a:prstGeom prst="rect">
            <a:avLst/>
          </a:prstGeom>
          <a:solidFill>
            <a:srgbClr val="D2FF53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solidFill>
                  <a:schemeClr val="tx2"/>
                </a:solidFill>
                <a:cs typeface="David" panose="020E0502060401010101" pitchFamily="34" charset="-79"/>
              </a:rPr>
              <a:t>כְּנָפָהּ</a:t>
            </a:r>
            <a:endParaRPr lang="en-US" altLang="he-IL" sz="440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sp>
        <p:nvSpPr>
          <p:cNvPr id="31750" name="Rectangle 9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8BA8CF-7DF6-49C0-8C3F-F07386D0C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963" y="4760913"/>
            <a:ext cx="2159000" cy="900112"/>
          </a:xfrm>
          <a:prstGeom prst="rect">
            <a:avLst/>
          </a:prstGeom>
          <a:solidFill>
            <a:srgbClr val="D2FF53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 dirty="0">
                <a:solidFill>
                  <a:schemeClr val="tx2"/>
                </a:solidFill>
                <a:cs typeface="David" panose="020E0502060401010101" pitchFamily="34" charset="-79"/>
              </a:rPr>
              <a:t>כְּפָפָה</a:t>
            </a:r>
            <a:endParaRPr lang="en-US" altLang="he-IL" sz="4400" dirty="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pic>
        <p:nvPicPr>
          <p:cNvPr id="31755" name="תמונה 2">
            <a:extLst>
              <a:ext uri="{FF2B5EF4-FFF2-40B4-BE49-F238E27FC236}">
                <a16:creationId xmlns:a16="http://schemas.microsoft.com/office/drawing/2014/main" id="{AE210500-ACAC-4395-89B4-ABCD0ED3AC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25" y="1628775"/>
            <a:ext cx="216058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04364" y="6413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5" descr="MMj01855860000[1]">
            <a:extLst>
              <a:ext uri="{FF2B5EF4-FFF2-40B4-BE49-F238E27FC236}">
                <a16:creationId xmlns:a16="http://schemas.microsoft.com/office/drawing/2014/main" id="{4F4878BB-8C6D-4335-9989-9AC91C09C7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847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2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3A88F93-6F16-4543-B431-FE31EA252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94188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5124" name="Rectangle 27">
            <a:extLst>
              <a:ext uri="{FF2B5EF4-FFF2-40B4-BE49-F238E27FC236}">
                <a16:creationId xmlns:a16="http://schemas.microsoft.com/office/drawing/2014/main" id="{88E2FF02-B41E-4F86-BA5C-22DF185F2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3716338"/>
            <a:ext cx="2339975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יַלְדָּה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  <p:pic>
        <p:nvPicPr>
          <p:cNvPr id="5125" name="תמונה 28" descr="Matrículas abiertas para el Curso virtual que inicia el 28 ...">
            <a:extLst>
              <a:ext uri="{FF2B5EF4-FFF2-40B4-BE49-F238E27FC236}">
                <a16:creationId xmlns:a16="http://schemas.microsoft.com/office/drawing/2014/main" id="{01099CF0-AB27-49AB-BE58-61F6B03537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62" y="673917"/>
            <a:ext cx="2254250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28509" y="353983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208CA4FE-E9C0-46B2-BAFC-93F50C62F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5373688"/>
            <a:ext cx="273685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he-IL" sz="440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pic>
        <p:nvPicPr>
          <p:cNvPr id="32771" name="Picture 59" descr="MMj01855860000[1]">
            <a:extLst>
              <a:ext uri="{FF2B5EF4-FFF2-40B4-BE49-F238E27FC236}">
                <a16:creationId xmlns:a16="http://schemas.microsoft.com/office/drawing/2014/main" id="{DAB84DD4-E825-4902-9C88-8F8C53BC42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847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AutoShape 6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59C4E3D-D14D-4477-A85B-7DEF8967C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94188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32773" name="Rectangle 61">
            <a:extLst>
              <a:ext uri="{FF2B5EF4-FFF2-40B4-BE49-F238E27FC236}">
                <a16:creationId xmlns:a16="http://schemas.microsoft.com/office/drawing/2014/main" id="{EF241AFD-CC08-44F6-86E9-A7939EAFA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5" y="3824288"/>
            <a:ext cx="2159000" cy="900112"/>
          </a:xfrm>
          <a:prstGeom prst="rect">
            <a:avLst/>
          </a:prstGeom>
          <a:solidFill>
            <a:srgbClr val="D2FF53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 dirty="0">
                <a:solidFill>
                  <a:srgbClr val="000000"/>
                </a:solidFill>
                <a:cs typeface="David" panose="020E0502060401010101" pitchFamily="34" charset="-79"/>
              </a:rPr>
              <a:t>כְּפָפָה</a:t>
            </a:r>
            <a:endParaRPr lang="en-US" altLang="he-IL" sz="4400" dirty="0">
              <a:solidFill>
                <a:srgbClr val="000000"/>
              </a:solidFill>
              <a:cs typeface="David" panose="020E0502060401010101" pitchFamily="34" charset="-79"/>
            </a:endParaRPr>
          </a:p>
        </p:txBody>
      </p:sp>
      <p:pic>
        <p:nvPicPr>
          <p:cNvPr id="32774" name="תמונה 1">
            <a:extLst>
              <a:ext uri="{FF2B5EF4-FFF2-40B4-BE49-F238E27FC236}">
                <a16:creationId xmlns:a16="http://schemas.microsoft.com/office/drawing/2014/main" id="{76148024-19AB-45DE-81A3-07EEF9465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909638"/>
            <a:ext cx="213995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99018" y="259772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>
            <a:extLst>
              <a:ext uri="{FF2B5EF4-FFF2-40B4-BE49-F238E27FC236}">
                <a16:creationId xmlns:a16="http://schemas.microsoft.com/office/drawing/2014/main" id="{75712459-79A3-4C3F-A10D-21830BDE3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5373688"/>
            <a:ext cx="273685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he-IL" sz="440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sp>
        <p:nvSpPr>
          <p:cNvPr id="33795" name="Text Box 9">
            <a:extLst>
              <a:ext uri="{FF2B5EF4-FFF2-40B4-BE49-F238E27FC236}">
                <a16:creationId xmlns:a16="http://schemas.microsoft.com/office/drawing/2014/main" id="{B31D46CE-746F-4C9A-8364-80BAFA745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2488" y="549275"/>
            <a:ext cx="48974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e-IL" altLang="he-IL" sz="4000" dirty="0">
                <a:cs typeface="David" panose="020E0502060401010101" pitchFamily="34" charset="-79"/>
              </a:rPr>
              <a:t>מְצָא אֶת </a:t>
            </a:r>
            <a:r>
              <a:rPr lang="he-IL" altLang="he-IL" sz="4000" dirty="0" smtClean="0">
                <a:cs typeface="David" panose="020E0502060401010101" pitchFamily="34" charset="-79"/>
              </a:rPr>
              <a:t>הַמִּלָּה</a:t>
            </a:r>
            <a:endParaRPr lang="en-US" altLang="he-IL" sz="4000" dirty="0">
              <a:cs typeface="David" panose="020E0502060401010101" pitchFamily="34" charset="-79"/>
            </a:endParaRPr>
          </a:p>
        </p:txBody>
      </p:sp>
      <p:sp>
        <p:nvSpPr>
          <p:cNvPr id="33796" name="Rectangl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36206B0-6B08-4494-A1F9-DF86CE383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3" y="5049838"/>
            <a:ext cx="2159000" cy="898525"/>
          </a:xfrm>
          <a:prstGeom prst="rect">
            <a:avLst/>
          </a:prstGeom>
          <a:solidFill>
            <a:srgbClr val="DFBE9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קְלָף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33797" name="Rectangle 15">
            <a:hlinkClick r:id="" action="ppaction://noaction">
              <a:snd r:embed="rId4" name="קלף ק חיריק.wav"/>
            </a:hlinkClick>
            <a:extLst>
              <a:ext uri="{FF2B5EF4-FFF2-40B4-BE49-F238E27FC236}">
                <a16:creationId xmlns:a16="http://schemas.microsoft.com/office/drawing/2014/main" id="{FA537B84-D63B-47DF-A7E4-E2160682E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75" y="5049838"/>
            <a:ext cx="2159000" cy="898525"/>
          </a:xfrm>
          <a:prstGeom prst="rect">
            <a:avLst/>
          </a:prstGeom>
          <a:solidFill>
            <a:srgbClr val="DFBE9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 dirty="0">
                <a:cs typeface="David" panose="020E0502060401010101" pitchFamily="34" charset="-79"/>
              </a:rPr>
              <a:t>קִלֵף</a:t>
            </a:r>
            <a:endParaRPr lang="en-US" altLang="he-IL" sz="4400" dirty="0">
              <a:cs typeface="David" panose="020E0502060401010101" pitchFamily="34" charset="-79"/>
            </a:endParaRPr>
          </a:p>
        </p:txBody>
      </p:sp>
      <p:sp>
        <p:nvSpPr>
          <p:cNvPr id="33798" name="Rectangle 16">
            <a:hlinkClick r:id="" action="ppaction://noaction">
              <a:snd r:embed="rId5" name="קלף ק קמץ.wav"/>
            </a:hlinkClick>
            <a:extLst>
              <a:ext uri="{FF2B5EF4-FFF2-40B4-BE49-F238E27FC236}">
                <a16:creationId xmlns:a16="http://schemas.microsoft.com/office/drawing/2014/main" id="{EEE578F2-32EB-4600-93A0-8A4095768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9350" y="5049838"/>
            <a:ext cx="2159000" cy="900112"/>
          </a:xfrm>
          <a:prstGeom prst="rect">
            <a:avLst/>
          </a:prstGeom>
          <a:solidFill>
            <a:srgbClr val="DFBE9D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קָלַף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pic>
        <p:nvPicPr>
          <p:cNvPr id="33803" name="תמונה 1">
            <a:extLst>
              <a:ext uri="{FF2B5EF4-FFF2-40B4-BE49-F238E27FC236}">
                <a16:creationId xmlns:a16="http://schemas.microsoft.com/office/drawing/2014/main" id="{9CA7EBD2-91D3-4064-A510-5F7F76A613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0" y="1250950"/>
            <a:ext cx="23812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30411" y="6413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A108AFE2-AAD3-404F-B761-00EAF8BD7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5373688"/>
            <a:ext cx="273685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he-IL" sz="440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pic>
        <p:nvPicPr>
          <p:cNvPr id="34819" name="Picture 12" descr="MMj01855860000[1]">
            <a:extLst>
              <a:ext uri="{FF2B5EF4-FFF2-40B4-BE49-F238E27FC236}">
                <a16:creationId xmlns:a16="http://schemas.microsoft.com/office/drawing/2014/main" id="{F25F5E3D-8EBD-4864-A861-A33E35953A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847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AutoShape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6F585A5-15EA-465A-AB3F-CCFA25CA2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94188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34821" name="Rectangle 14">
            <a:extLst>
              <a:ext uri="{FF2B5EF4-FFF2-40B4-BE49-F238E27FC236}">
                <a16:creationId xmlns:a16="http://schemas.microsoft.com/office/drawing/2014/main" id="{B8F00587-CD3A-4BA9-88EF-CA5A5B123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7725" y="3519488"/>
            <a:ext cx="2159000" cy="900112"/>
          </a:xfrm>
          <a:prstGeom prst="rect">
            <a:avLst/>
          </a:prstGeom>
          <a:solidFill>
            <a:srgbClr val="DFBE9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קְלָף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pic>
        <p:nvPicPr>
          <p:cNvPr id="34822" name="תמונה 1">
            <a:extLst>
              <a:ext uri="{FF2B5EF4-FFF2-40B4-BE49-F238E27FC236}">
                <a16:creationId xmlns:a16="http://schemas.microsoft.com/office/drawing/2014/main" id="{0621A3B6-B93E-4CE8-BF57-E72D1FA173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25" y="401638"/>
            <a:ext cx="2184400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05054" y="204354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>
            <a:extLst>
              <a:ext uri="{FF2B5EF4-FFF2-40B4-BE49-F238E27FC236}">
                <a16:creationId xmlns:a16="http://schemas.microsoft.com/office/drawing/2014/main" id="{BE421533-4FE7-4D96-B535-D7DEBDE72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5373688"/>
            <a:ext cx="273685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he-IL" sz="440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sp>
        <p:nvSpPr>
          <p:cNvPr id="35843" name="Text Box 14">
            <a:extLst>
              <a:ext uri="{FF2B5EF4-FFF2-40B4-BE49-F238E27FC236}">
                <a16:creationId xmlns:a16="http://schemas.microsoft.com/office/drawing/2014/main" id="{46C254F2-A62E-4322-B583-99335D9FC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2488" y="549275"/>
            <a:ext cx="48974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e-IL" altLang="he-IL" sz="4000" dirty="0">
                <a:cs typeface="David" panose="020E0502060401010101" pitchFamily="34" charset="-79"/>
              </a:rPr>
              <a:t>מְצָא אֶת </a:t>
            </a:r>
            <a:r>
              <a:rPr lang="he-IL" altLang="he-IL" sz="4000" dirty="0" smtClean="0">
                <a:cs typeface="David" panose="020E0502060401010101" pitchFamily="34" charset="-79"/>
              </a:rPr>
              <a:t>הַמִּלָּה</a:t>
            </a:r>
            <a:endParaRPr lang="en-US" altLang="he-IL" sz="4000" dirty="0">
              <a:cs typeface="David" panose="020E0502060401010101" pitchFamily="34" charset="-79"/>
            </a:endParaRPr>
          </a:p>
        </p:txBody>
      </p:sp>
      <p:sp>
        <p:nvSpPr>
          <p:cNvPr id="35844" name="Rectangle 19">
            <a:hlinkClick r:id="" action="ppaction://noaction">
              <a:snd r:embed="rId4" name="צרצר צרצרה.wav"/>
            </a:hlinkClick>
            <a:extLst>
              <a:ext uri="{FF2B5EF4-FFF2-40B4-BE49-F238E27FC236}">
                <a16:creationId xmlns:a16="http://schemas.microsoft.com/office/drawing/2014/main" id="{106D013F-C36C-41D7-8E00-84E42D409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5049838"/>
            <a:ext cx="2159000" cy="900112"/>
          </a:xfrm>
          <a:prstGeom prst="rect">
            <a:avLst/>
          </a:prstGeom>
          <a:solidFill>
            <a:schemeClr val="accent1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 dirty="0">
                <a:cs typeface="David" panose="020E0502060401010101" pitchFamily="34" charset="-79"/>
              </a:rPr>
              <a:t>צִרְצְרָה</a:t>
            </a:r>
            <a:endParaRPr lang="en-US" altLang="he-IL" sz="4400" dirty="0">
              <a:cs typeface="David" panose="020E0502060401010101" pitchFamily="34" charset="-79"/>
            </a:endParaRPr>
          </a:p>
        </p:txBody>
      </p:sp>
      <p:sp>
        <p:nvSpPr>
          <p:cNvPr id="35845" name="Rectangle 20">
            <a:hlinkClick r:id="" action="ppaction://noaction">
              <a:snd r:embed="rId5" name="צרצר צ קמץ.wav"/>
            </a:hlinkClick>
            <a:extLst>
              <a:ext uri="{FF2B5EF4-FFF2-40B4-BE49-F238E27FC236}">
                <a16:creationId xmlns:a16="http://schemas.microsoft.com/office/drawing/2014/main" id="{82C94050-36A5-422C-9D09-E056CC2C7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5049838"/>
            <a:ext cx="2159000" cy="900112"/>
          </a:xfrm>
          <a:prstGeom prst="rect">
            <a:avLst/>
          </a:prstGeom>
          <a:solidFill>
            <a:schemeClr val="accent1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צָרָצָר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35846" name="Rectangle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C26F67C-9D74-4897-8BAD-5412523F8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9350" y="5049838"/>
            <a:ext cx="2159000" cy="900112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 dirty="0">
                <a:cs typeface="David" panose="020E0502060401010101" pitchFamily="34" charset="-79"/>
              </a:rPr>
              <a:t>צְרָצַר</a:t>
            </a:r>
            <a:endParaRPr lang="en-US" altLang="he-IL" sz="4400" dirty="0">
              <a:cs typeface="David" panose="020E0502060401010101" pitchFamily="34" charset="-79"/>
            </a:endParaRPr>
          </a:p>
        </p:txBody>
      </p:sp>
      <p:pic>
        <p:nvPicPr>
          <p:cNvPr id="35851" name="תמונה 2">
            <a:extLst>
              <a:ext uri="{FF2B5EF4-FFF2-40B4-BE49-F238E27FC236}">
                <a16:creationId xmlns:a16="http://schemas.microsoft.com/office/drawing/2014/main" id="{541A7238-7BD4-4069-BA8B-A97768A017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1497013"/>
            <a:ext cx="4513263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04050" y="59531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1" descr="MMj01855860000[1]">
            <a:extLst>
              <a:ext uri="{FF2B5EF4-FFF2-40B4-BE49-F238E27FC236}">
                <a16:creationId xmlns:a16="http://schemas.microsoft.com/office/drawing/2014/main" id="{B6D88F75-5AAE-4265-8109-9239C290EC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847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AutoShape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2791D1D-E4F5-49BF-AD27-76164FBFC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94188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pic>
        <p:nvPicPr>
          <p:cNvPr id="36868" name="תמונה 1">
            <a:extLst>
              <a:ext uri="{FF2B5EF4-FFF2-40B4-BE49-F238E27FC236}">
                <a16:creationId xmlns:a16="http://schemas.microsoft.com/office/drawing/2014/main" id="{61C3855F-ABB9-4F52-A2CB-43D2A7AE5A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138" y="592138"/>
            <a:ext cx="4511675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תמונה 2">
            <a:extLst>
              <a:ext uri="{FF2B5EF4-FFF2-40B4-BE49-F238E27FC236}">
                <a16:creationId xmlns:a16="http://schemas.microsoft.com/office/drawing/2014/main" id="{A25E4D27-8FD6-4A3B-BEE4-BD77B1F53F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3357563"/>
            <a:ext cx="2181225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79128" y="14700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>
            <a:extLst>
              <a:ext uri="{FF2B5EF4-FFF2-40B4-BE49-F238E27FC236}">
                <a16:creationId xmlns:a16="http://schemas.microsoft.com/office/drawing/2014/main" id="{20DA59FB-364A-4C3F-B59C-A286FDFCC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5373688"/>
            <a:ext cx="273685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he-IL" sz="440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sp>
        <p:nvSpPr>
          <p:cNvPr id="37891" name="Text Box 15">
            <a:extLst>
              <a:ext uri="{FF2B5EF4-FFF2-40B4-BE49-F238E27FC236}">
                <a16:creationId xmlns:a16="http://schemas.microsoft.com/office/drawing/2014/main" id="{BBF96C42-7CCA-4370-A405-5F192E94C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2488" y="549275"/>
            <a:ext cx="48974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e-IL" altLang="he-IL" sz="4000" dirty="0">
                <a:cs typeface="David" panose="020E0502060401010101" pitchFamily="34" charset="-79"/>
              </a:rPr>
              <a:t>מְצָא אֶת </a:t>
            </a:r>
            <a:r>
              <a:rPr lang="he-IL" altLang="he-IL" sz="4000" dirty="0" smtClean="0">
                <a:cs typeface="David" panose="020E0502060401010101" pitchFamily="34" charset="-79"/>
              </a:rPr>
              <a:t>הַמִּלָּה</a:t>
            </a:r>
            <a:endParaRPr lang="en-US" altLang="he-IL" sz="1800" dirty="0"/>
          </a:p>
        </p:txBody>
      </p:sp>
      <p:sp>
        <p:nvSpPr>
          <p:cNvPr id="37892" name="Rectangle 20">
            <a:hlinkClick r:id="" action="ppaction://noaction">
              <a:snd r:embed="rId4" name="נמלה נ קמץ.wav"/>
            </a:hlinkClick>
            <a:extLst>
              <a:ext uri="{FF2B5EF4-FFF2-40B4-BE49-F238E27FC236}">
                <a16:creationId xmlns:a16="http://schemas.microsoft.com/office/drawing/2014/main" id="{FD9C671E-05CB-407E-BEB0-F88C34EB9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4689475"/>
            <a:ext cx="2159000" cy="900113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נָמָלָה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37893" name="Rectangle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307A41-8E0F-493A-AA88-44F5E24F3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4689475"/>
            <a:ext cx="2159000" cy="900113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altLang="he-IL" sz="4400">
              <a:cs typeface="David" panose="020E0502060401010101" pitchFamily="34" charset="-79"/>
            </a:endParaRPr>
          </a:p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נְמָלָה</a:t>
            </a:r>
            <a:endParaRPr lang="en-US" altLang="he-IL" sz="4400">
              <a:cs typeface="David" panose="020E0502060401010101" pitchFamily="34" charset="-79"/>
            </a:endParaRPr>
          </a:p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37894" name="Rectangle 22">
            <a:hlinkClick r:id="" action="ppaction://noaction">
              <a:snd r:embed="rId5" name="נמלה מלמלה.wav"/>
            </a:hlinkClick>
            <a:extLst>
              <a:ext uri="{FF2B5EF4-FFF2-40B4-BE49-F238E27FC236}">
                <a16:creationId xmlns:a16="http://schemas.microsoft.com/office/drawing/2014/main" id="{2487435A-4C4B-49FE-A117-D76159CBD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9350" y="4689475"/>
            <a:ext cx="2159000" cy="900113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מַלְמָלָה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pic>
        <p:nvPicPr>
          <p:cNvPr id="37899" name="תמונה 11">
            <a:extLst>
              <a:ext uri="{FF2B5EF4-FFF2-40B4-BE49-F238E27FC236}">
                <a16:creationId xmlns:a16="http://schemas.microsoft.com/office/drawing/2014/main" id="{957AB6C1-BC55-45C7-A690-26ADDCBF87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5" y="1700213"/>
            <a:ext cx="32226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99564" y="689841"/>
            <a:ext cx="609600" cy="56110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77741039-3214-4627-A748-E59FEDFD8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5373688"/>
            <a:ext cx="273685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he-IL" sz="440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pic>
        <p:nvPicPr>
          <p:cNvPr id="38915" name="Picture 12" descr="MMj01855860000[1]">
            <a:extLst>
              <a:ext uri="{FF2B5EF4-FFF2-40B4-BE49-F238E27FC236}">
                <a16:creationId xmlns:a16="http://schemas.microsoft.com/office/drawing/2014/main" id="{290CA599-5022-449D-9C6A-F4ADD996D6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847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AutoShape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44C55FA-468F-432E-87A3-8A41876CD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94188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38917" name="Rectangle 14">
            <a:extLst>
              <a:ext uri="{FF2B5EF4-FFF2-40B4-BE49-F238E27FC236}">
                <a16:creationId xmlns:a16="http://schemas.microsoft.com/office/drawing/2014/main" id="{B64F2D03-0F74-4F44-B56E-3221F27DE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5" y="3860800"/>
            <a:ext cx="2159000" cy="900113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נְמָלָה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pic>
        <p:nvPicPr>
          <p:cNvPr id="38918" name="תמונה 1">
            <a:extLst>
              <a:ext uri="{FF2B5EF4-FFF2-40B4-BE49-F238E27FC236}">
                <a16:creationId xmlns:a16="http://schemas.microsoft.com/office/drawing/2014/main" id="{28E17A19-2FD8-4297-8422-0705F3F82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038" y="874713"/>
            <a:ext cx="32226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77891" y="16494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>
            <a:extLst>
              <a:ext uri="{FF2B5EF4-FFF2-40B4-BE49-F238E27FC236}">
                <a16:creationId xmlns:a16="http://schemas.microsoft.com/office/drawing/2014/main" id="{C6692002-CA96-4AEA-BFCC-C6A9A3813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5373688"/>
            <a:ext cx="273685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he-IL" sz="440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sp>
        <p:nvSpPr>
          <p:cNvPr id="39939" name="Text Box 14">
            <a:extLst>
              <a:ext uri="{FF2B5EF4-FFF2-40B4-BE49-F238E27FC236}">
                <a16:creationId xmlns:a16="http://schemas.microsoft.com/office/drawing/2014/main" id="{28F5D8BA-1613-4F83-9F5F-47DAED217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2488" y="549275"/>
            <a:ext cx="48974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e-IL" altLang="he-IL" sz="4000" dirty="0">
                <a:cs typeface="David" panose="020E0502060401010101" pitchFamily="34" charset="-79"/>
              </a:rPr>
              <a:t>מְצָא אֶת </a:t>
            </a:r>
            <a:r>
              <a:rPr lang="he-IL" altLang="he-IL" sz="4000" dirty="0" smtClean="0">
                <a:cs typeface="David" panose="020E0502060401010101" pitchFamily="34" charset="-79"/>
              </a:rPr>
              <a:t>הַמִּלָּה</a:t>
            </a:r>
            <a:endParaRPr lang="en-US" altLang="he-IL" sz="1800" dirty="0"/>
          </a:p>
        </p:txBody>
      </p:sp>
      <p:sp>
        <p:nvSpPr>
          <p:cNvPr id="39940" name="Rectangle 19">
            <a:hlinkClick r:id="" action="ppaction://noaction">
              <a:snd r:embed="rId4" name="כלבלב ב קמץ.wav"/>
            </a:hlinkClick>
            <a:extLst>
              <a:ext uri="{FF2B5EF4-FFF2-40B4-BE49-F238E27FC236}">
                <a16:creationId xmlns:a16="http://schemas.microsoft.com/office/drawing/2014/main" id="{8B845B7F-E4D0-4F9D-B3E6-09DE50839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4905375"/>
            <a:ext cx="2159000" cy="900113"/>
          </a:xfrm>
          <a:prstGeom prst="rect">
            <a:avLst/>
          </a:prstGeom>
          <a:solidFill>
            <a:srgbClr val="DBCAFE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כְּלָבָלָב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39941" name="Rectangle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D457984-0B61-4B1F-98C1-9B6FB2696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4905375"/>
            <a:ext cx="2159000" cy="900113"/>
          </a:xfrm>
          <a:prstGeom prst="rect">
            <a:avLst/>
          </a:prstGeom>
          <a:solidFill>
            <a:srgbClr val="DBCAFE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 dirty="0">
                <a:cs typeface="David" panose="020E0502060401010101" pitchFamily="34" charset="-79"/>
              </a:rPr>
              <a:t>כְּלָבְלָב</a:t>
            </a:r>
            <a:endParaRPr lang="en-US" altLang="he-IL" sz="4400" dirty="0">
              <a:cs typeface="David" panose="020E0502060401010101" pitchFamily="34" charset="-79"/>
            </a:endParaRPr>
          </a:p>
        </p:txBody>
      </p:sp>
      <p:sp>
        <p:nvSpPr>
          <p:cNvPr id="39942" name="Rectangle 21">
            <a:hlinkClick r:id="" action="ppaction://noaction">
              <a:snd r:embed="rId5" name="כלבלב כ קמץ.wav"/>
            </a:hlinkClick>
            <a:extLst>
              <a:ext uri="{FF2B5EF4-FFF2-40B4-BE49-F238E27FC236}">
                <a16:creationId xmlns:a16="http://schemas.microsoft.com/office/drawing/2014/main" id="{970A021F-29C5-4B1C-8F3B-86B78532E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9350" y="4905375"/>
            <a:ext cx="2159000" cy="900113"/>
          </a:xfrm>
          <a:prstGeom prst="rect">
            <a:avLst/>
          </a:prstGeom>
          <a:solidFill>
            <a:srgbClr val="DBCAFE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 dirty="0">
                <a:cs typeface="David" panose="020E0502060401010101" pitchFamily="34" charset="-79"/>
              </a:rPr>
              <a:t>כָּלַבְלָב</a:t>
            </a:r>
            <a:endParaRPr lang="en-US" altLang="he-IL" sz="4400" dirty="0">
              <a:cs typeface="David" panose="020E0502060401010101" pitchFamily="34" charset="-79"/>
            </a:endParaRPr>
          </a:p>
        </p:txBody>
      </p:sp>
      <p:pic>
        <p:nvPicPr>
          <p:cNvPr id="39947" name="תמונה 1">
            <a:extLst>
              <a:ext uri="{FF2B5EF4-FFF2-40B4-BE49-F238E27FC236}">
                <a16:creationId xmlns:a16="http://schemas.microsoft.com/office/drawing/2014/main" id="{2E799F1E-5CCE-4E50-9E8D-4F1B4404CB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857375"/>
            <a:ext cx="30194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צליל מוקלט">
            <a:hlinkClick r:id="" action="ppaction://ole?verb=0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19925" y="6397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9" descr="MMj01855860000[1]">
            <a:extLst>
              <a:ext uri="{FF2B5EF4-FFF2-40B4-BE49-F238E27FC236}">
                <a16:creationId xmlns:a16="http://schemas.microsoft.com/office/drawing/2014/main" id="{068D290D-EF01-4AEB-A551-50A1851BD8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847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AutoShape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F7925A-7202-4083-A1AA-F883FE9F0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94188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40964" name="Rectangle 11">
            <a:extLst>
              <a:ext uri="{FF2B5EF4-FFF2-40B4-BE49-F238E27FC236}">
                <a16:creationId xmlns:a16="http://schemas.microsoft.com/office/drawing/2014/main" id="{EC773281-57EF-4225-9B12-D6B7E53C7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5" y="3860800"/>
            <a:ext cx="2159000" cy="900113"/>
          </a:xfrm>
          <a:prstGeom prst="rect">
            <a:avLst/>
          </a:prstGeom>
          <a:solidFill>
            <a:srgbClr val="DBCAFE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כְּלַבְלָב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pic>
        <p:nvPicPr>
          <p:cNvPr id="40965" name="תמונה 1">
            <a:extLst>
              <a:ext uri="{FF2B5EF4-FFF2-40B4-BE49-F238E27FC236}">
                <a16:creationId xmlns:a16="http://schemas.microsoft.com/office/drawing/2014/main" id="{BEC5D457-9A85-4297-BF52-AB7DB1FF2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006475"/>
            <a:ext cx="3244850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67054" y="1537422"/>
            <a:ext cx="609600" cy="700087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3" name="Text Box 5">
            <a:extLst>
              <a:ext uri="{FF2B5EF4-FFF2-40B4-BE49-F238E27FC236}">
                <a16:creationId xmlns:a16="http://schemas.microsoft.com/office/drawing/2014/main" id="{EDE3188E-23F7-429F-8320-A6558D525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92150"/>
            <a:ext cx="7993063" cy="22320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6A84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4000" b="1">
                <a:solidFill>
                  <a:srgbClr val="006600"/>
                </a:solidFill>
                <a:cs typeface="David" panose="020E0502060401010101" pitchFamily="34" charset="-79"/>
              </a:rPr>
              <a:t>כָּל הַכָּבוֹד!</a:t>
            </a:r>
            <a:endParaRPr lang="en-US" altLang="he-IL" sz="4000" b="1">
              <a:solidFill>
                <a:srgbClr val="006600"/>
              </a:solidFill>
              <a:cs typeface="David" panose="020E0502060401010101" pitchFamily="34" charset="-79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4000">
                <a:solidFill>
                  <a:srgbClr val="006600"/>
                </a:solidFill>
                <a:cs typeface="David" panose="020E0502060401010101" pitchFamily="34" charset="-79"/>
              </a:rPr>
              <a:t>מָצָאתָ אֶת הַמִּלָּה הַמַּתְאִימָה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4000">
                <a:solidFill>
                  <a:srgbClr val="006600"/>
                </a:solidFill>
                <a:cs typeface="David" panose="020E0502060401010101" pitchFamily="34" charset="-79"/>
              </a:rPr>
              <a:t>וְעַכְשָׁיו לַמְּשִׂימָה הַבָּאָה.</a:t>
            </a:r>
            <a:r>
              <a:rPr lang="he-IL" altLang="he-IL" sz="1800"/>
              <a:t> </a:t>
            </a:r>
            <a:endParaRPr lang="he-IL" altLang="he-IL" sz="4000">
              <a:solidFill>
                <a:srgbClr val="006600"/>
              </a:solidFill>
              <a:cs typeface="David" panose="020E0502060401010101" pitchFamily="34" charset="-79"/>
            </a:endParaRPr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E2FC0669-9C5A-4684-B01D-E3A8FACE0218}"/>
              </a:ext>
            </a:extLst>
          </p:cNvPr>
          <p:cNvGrpSpPr>
            <a:grpSpLocks/>
          </p:cNvGrpSpPr>
          <p:nvPr/>
        </p:nvGrpSpPr>
        <p:grpSpPr bwMode="auto">
          <a:xfrm>
            <a:off x="1835150" y="3573463"/>
            <a:ext cx="4752975" cy="2919412"/>
            <a:chOff x="1125" y="6010"/>
            <a:chExt cx="4709" cy="2896"/>
          </a:xfrm>
        </p:grpSpPr>
        <p:grpSp>
          <p:nvGrpSpPr>
            <p:cNvPr id="41989" name="Group 16">
              <a:extLst>
                <a:ext uri="{FF2B5EF4-FFF2-40B4-BE49-F238E27FC236}">
                  <a16:creationId xmlns:a16="http://schemas.microsoft.com/office/drawing/2014/main" id="{56A9D689-B2AA-4E85-BC8C-F4049D478F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4" y="6010"/>
              <a:ext cx="2540" cy="1550"/>
              <a:chOff x="2889" y="5965"/>
              <a:chExt cx="2540" cy="1550"/>
            </a:xfrm>
          </p:grpSpPr>
          <p:sp>
            <p:nvSpPr>
              <p:cNvPr id="42026" name="Freeform 17">
                <a:extLst>
                  <a:ext uri="{FF2B5EF4-FFF2-40B4-BE49-F238E27FC236}">
                    <a16:creationId xmlns:a16="http://schemas.microsoft.com/office/drawing/2014/main" id="{B6CE4C12-AFD0-4DA5-86E4-FDC45AB8E7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4" y="6900"/>
                <a:ext cx="1140" cy="570"/>
              </a:xfrm>
              <a:custGeom>
                <a:avLst/>
                <a:gdLst>
                  <a:gd name="T0" fmla="*/ 1085 w 1140"/>
                  <a:gd name="T1" fmla="*/ 570 h 570"/>
                  <a:gd name="T2" fmla="*/ 0 w 1140"/>
                  <a:gd name="T3" fmla="*/ 240 h 570"/>
                  <a:gd name="T4" fmla="*/ 25 w 1140"/>
                  <a:gd name="T5" fmla="*/ 120 h 570"/>
                  <a:gd name="T6" fmla="*/ 25 w 1140"/>
                  <a:gd name="T7" fmla="*/ 120 h 570"/>
                  <a:gd name="T8" fmla="*/ 25 w 1140"/>
                  <a:gd name="T9" fmla="*/ 0 h 570"/>
                  <a:gd name="T10" fmla="*/ 1120 w 1140"/>
                  <a:gd name="T11" fmla="*/ 295 h 570"/>
                  <a:gd name="T12" fmla="*/ 1120 w 1140"/>
                  <a:gd name="T13" fmla="*/ 295 h 570"/>
                  <a:gd name="T14" fmla="*/ 1130 w 1140"/>
                  <a:gd name="T15" fmla="*/ 330 h 570"/>
                  <a:gd name="T16" fmla="*/ 1135 w 1140"/>
                  <a:gd name="T17" fmla="*/ 365 h 570"/>
                  <a:gd name="T18" fmla="*/ 1140 w 1140"/>
                  <a:gd name="T19" fmla="*/ 410 h 570"/>
                  <a:gd name="T20" fmla="*/ 1140 w 1140"/>
                  <a:gd name="T21" fmla="*/ 455 h 570"/>
                  <a:gd name="T22" fmla="*/ 1135 w 1140"/>
                  <a:gd name="T23" fmla="*/ 500 h 570"/>
                  <a:gd name="T24" fmla="*/ 1125 w 1140"/>
                  <a:gd name="T25" fmla="*/ 525 h 570"/>
                  <a:gd name="T26" fmla="*/ 1115 w 1140"/>
                  <a:gd name="T27" fmla="*/ 540 h 570"/>
                  <a:gd name="T28" fmla="*/ 1105 w 1140"/>
                  <a:gd name="T29" fmla="*/ 555 h 570"/>
                  <a:gd name="T30" fmla="*/ 1085 w 1140"/>
                  <a:gd name="T31" fmla="*/ 570 h 570"/>
                  <a:gd name="T32" fmla="*/ 1085 w 1140"/>
                  <a:gd name="T33" fmla="*/ 570 h 5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40"/>
                  <a:gd name="T52" fmla="*/ 0 h 570"/>
                  <a:gd name="T53" fmla="*/ 1140 w 1140"/>
                  <a:gd name="T54" fmla="*/ 570 h 5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40" h="570">
                    <a:moveTo>
                      <a:pt x="1085" y="570"/>
                    </a:moveTo>
                    <a:lnTo>
                      <a:pt x="0" y="240"/>
                    </a:lnTo>
                    <a:lnTo>
                      <a:pt x="25" y="120"/>
                    </a:lnTo>
                    <a:lnTo>
                      <a:pt x="25" y="0"/>
                    </a:lnTo>
                    <a:lnTo>
                      <a:pt x="1120" y="295"/>
                    </a:lnTo>
                    <a:lnTo>
                      <a:pt x="1130" y="330"/>
                    </a:lnTo>
                    <a:lnTo>
                      <a:pt x="1135" y="365"/>
                    </a:lnTo>
                    <a:lnTo>
                      <a:pt x="1140" y="410"/>
                    </a:lnTo>
                    <a:lnTo>
                      <a:pt x="1140" y="455"/>
                    </a:lnTo>
                    <a:lnTo>
                      <a:pt x="1135" y="500"/>
                    </a:lnTo>
                    <a:lnTo>
                      <a:pt x="1125" y="525"/>
                    </a:lnTo>
                    <a:lnTo>
                      <a:pt x="1115" y="540"/>
                    </a:lnTo>
                    <a:lnTo>
                      <a:pt x="1105" y="555"/>
                    </a:lnTo>
                    <a:lnTo>
                      <a:pt x="1085" y="570"/>
                    </a:lnTo>
                    <a:close/>
                  </a:path>
                </a:pathLst>
              </a:custGeom>
              <a:solidFill>
                <a:srgbClr val="FFF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27" name="Freeform 18">
                <a:extLst>
                  <a:ext uri="{FF2B5EF4-FFF2-40B4-BE49-F238E27FC236}">
                    <a16:creationId xmlns:a16="http://schemas.microsoft.com/office/drawing/2014/main" id="{F21D0F78-8C70-4B3E-BDF1-F4FB752230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4" y="6675"/>
                <a:ext cx="2365" cy="840"/>
              </a:xfrm>
              <a:custGeom>
                <a:avLst/>
                <a:gdLst>
                  <a:gd name="T0" fmla="*/ 75 w 2365"/>
                  <a:gd name="T1" fmla="*/ 500 h 840"/>
                  <a:gd name="T2" fmla="*/ 1150 w 2365"/>
                  <a:gd name="T3" fmla="*/ 800 h 840"/>
                  <a:gd name="T4" fmla="*/ 1170 w 2365"/>
                  <a:gd name="T5" fmla="*/ 780 h 840"/>
                  <a:gd name="T6" fmla="*/ 1200 w 2365"/>
                  <a:gd name="T7" fmla="*/ 715 h 840"/>
                  <a:gd name="T8" fmla="*/ 1215 w 2365"/>
                  <a:gd name="T9" fmla="*/ 620 h 840"/>
                  <a:gd name="T10" fmla="*/ 1205 w 2365"/>
                  <a:gd name="T11" fmla="*/ 570 h 840"/>
                  <a:gd name="T12" fmla="*/ 1185 w 2365"/>
                  <a:gd name="T13" fmla="*/ 515 h 840"/>
                  <a:gd name="T14" fmla="*/ 1170 w 2365"/>
                  <a:gd name="T15" fmla="*/ 510 h 840"/>
                  <a:gd name="T16" fmla="*/ 1040 w 2365"/>
                  <a:gd name="T17" fmla="*/ 470 h 840"/>
                  <a:gd name="T18" fmla="*/ 345 w 2365"/>
                  <a:gd name="T19" fmla="*/ 300 h 840"/>
                  <a:gd name="T20" fmla="*/ 55 w 2365"/>
                  <a:gd name="T21" fmla="*/ 220 h 840"/>
                  <a:gd name="T22" fmla="*/ 55 w 2365"/>
                  <a:gd name="T23" fmla="*/ 205 h 840"/>
                  <a:gd name="T24" fmla="*/ 65 w 2365"/>
                  <a:gd name="T25" fmla="*/ 190 h 840"/>
                  <a:gd name="T26" fmla="*/ 75 w 2365"/>
                  <a:gd name="T27" fmla="*/ 185 h 840"/>
                  <a:gd name="T28" fmla="*/ 650 w 2365"/>
                  <a:gd name="T29" fmla="*/ 85 h 840"/>
                  <a:gd name="T30" fmla="*/ 2205 w 2365"/>
                  <a:gd name="T31" fmla="*/ 155 h 840"/>
                  <a:gd name="T32" fmla="*/ 2265 w 2365"/>
                  <a:gd name="T33" fmla="*/ 165 h 840"/>
                  <a:gd name="T34" fmla="*/ 2320 w 2365"/>
                  <a:gd name="T35" fmla="*/ 175 h 840"/>
                  <a:gd name="T36" fmla="*/ 2350 w 2365"/>
                  <a:gd name="T37" fmla="*/ 240 h 840"/>
                  <a:gd name="T38" fmla="*/ 2365 w 2365"/>
                  <a:gd name="T39" fmla="*/ 340 h 840"/>
                  <a:gd name="T40" fmla="*/ 2350 w 2365"/>
                  <a:gd name="T41" fmla="*/ 400 h 840"/>
                  <a:gd name="T42" fmla="*/ 2320 w 2365"/>
                  <a:gd name="T43" fmla="*/ 465 h 840"/>
                  <a:gd name="T44" fmla="*/ 2270 w 2365"/>
                  <a:gd name="T45" fmla="*/ 530 h 840"/>
                  <a:gd name="T46" fmla="*/ 1155 w 2365"/>
                  <a:gd name="T47" fmla="*/ 840 h 840"/>
                  <a:gd name="T48" fmla="*/ 1105 w 2365"/>
                  <a:gd name="T49" fmla="*/ 835 h 840"/>
                  <a:gd name="T50" fmla="*/ 1080 w 2365"/>
                  <a:gd name="T51" fmla="*/ 825 h 840"/>
                  <a:gd name="T52" fmla="*/ 1040 w 2365"/>
                  <a:gd name="T53" fmla="*/ 805 h 840"/>
                  <a:gd name="T54" fmla="*/ 200 w 2365"/>
                  <a:gd name="T55" fmla="*/ 570 h 840"/>
                  <a:gd name="T56" fmla="*/ 30 w 2365"/>
                  <a:gd name="T57" fmla="*/ 520 h 840"/>
                  <a:gd name="T58" fmla="*/ 5 w 2365"/>
                  <a:gd name="T59" fmla="*/ 490 h 840"/>
                  <a:gd name="T60" fmla="*/ 5 w 2365"/>
                  <a:gd name="T61" fmla="*/ 460 h 840"/>
                  <a:gd name="T62" fmla="*/ 10 w 2365"/>
                  <a:gd name="T63" fmla="*/ 450 h 840"/>
                  <a:gd name="T64" fmla="*/ 15 w 2365"/>
                  <a:gd name="T65" fmla="*/ 450 h 840"/>
                  <a:gd name="T66" fmla="*/ 30 w 2365"/>
                  <a:gd name="T67" fmla="*/ 475 h 840"/>
                  <a:gd name="T68" fmla="*/ 75 w 2365"/>
                  <a:gd name="T69" fmla="*/ 500 h 84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365"/>
                  <a:gd name="T106" fmla="*/ 0 h 840"/>
                  <a:gd name="T107" fmla="*/ 2365 w 2365"/>
                  <a:gd name="T108" fmla="*/ 840 h 84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365" h="840">
                    <a:moveTo>
                      <a:pt x="75" y="500"/>
                    </a:moveTo>
                    <a:lnTo>
                      <a:pt x="75" y="500"/>
                    </a:lnTo>
                    <a:lnTo>
                      <a:pt x="650" y="660"/>
                    </a:lnTo>
                    <a:lnTo>
                      <a:pt x="1150" y="800"/>
                    </a:lnTo>
                    <a:lnTo>
                      <a:pt x="1170" y="780"/>
                    </a:lnTo>
                    <a:lnTo>
                      <a:pt x="1185" y="750"/>
                    </a:lnTo>
                    <a:lnTo>
                      <a:pt x="1200" y="715"/>
                    </a:lnTo>
                    <a:lnTo>
                      <a:pt x="1210" y="670"/>
                    </a:lnTo>
                    <a:lnTo>
                      <a:pt x="1215" y="620"/>
                    </a:lnTo>
                    <a:lnTo>
                      <a:pt x="1210" y="595"/>
                    </a:lnTo>
                    <a:lnTo>
                      <a:pt x="1205" y="570"/>
                    </a:lnTo>
                    <a:lnTo>
                      <a:pt x="1195" y="545"/>
                    </a:lnTo>
                    <a:lnTo>
                      <a:pt x="1185" y="515"/>
                    </a:lnTo>
                    <a:lnTo>
                      <a:pt x="1170" y="510"/>
                    </a:lnTo>
                    <a:lnTo>
                      <a:pt x="1140" y="500"/>
                    </a:lnTo>
                    <a:lnTo>
                      <a:pt x="1040" y="470"/>
                    </a:lnTo>
                    <a:lnTo>
                      <a:pt x="715" y="395"/>
                    </a:lnTo>
                    <a:lnTo>
                      <a:pt x="345" y="300"/>
                    </a:lnTo>
                    <a:lnTo>
                      <a:pt x="180" y="255"/>
                    </a:lnTo>
                    <a:lnTo>
                      <a:pt x="55" y="220"/>
                    </a:lnTo>
                    <a:lnTo>
                      <a:pt x="55" y="205"/>
                    </a:lnTo>
                    <a:lnTo>
                      <a:pt x="55" y="195"/>
                    </a:lnTo>
                    <a:lnTo>
                      <a:pt x="65" y="190"/>
                    </a:lnTo>
                    <a:lnTo>
                      <a:pt x="75" y="185"/>
                    </a:lnTo>
                    <a:lnTo>
                      <a:pt x="270" y="150"/>
                    </a:lnTo>
                    <a:lnTo>
                      <a:pt x="650" y="85"/>
                    </a:lnTo>
                    <a:lnTo>
                      <a:pt x="1180" y="0"/>
                    </a:lnTo>
                    <a:lnTo>
                      <a:pt x="2205" y="155"/>
                    </a:lnTo>
                    <a:lnTo>
                      <a:pt x="2230" y="165"/>
                    </a:lnTo>
                    <a:lnTo>
                      <a:pt x="2265" y="165"/>
                    </a:lnTo>
                    <a:lnTo>
                      <a:pt x="2320" y="175"/>
                    </a:lnTo>
                    <a:lnTo>
                      <a:pt x="2340" y="205"/>
                    </a:lnTo>
                    <a:lnTo>
                      <a:pt x="2350" y="240"/>
                    </a:lnTo>
                    <a:lnTo>
                      <a:pt x="2360" y="290"/>
                    </a:lnTo>
                    <a:lnTo>
                      <a:pt x="2365" y="340"/>
                    </a:lnTo>
                    <a:lnTo>
                      <a:pt x="2360" y="370"/>
                    </a:lnTo>
                    <a:lnTo>
                      <a:pt x="2350" y="400"/>
                    </a:lnTo>
                    <a:lnTo>
                      <a:pt x="2340" y="435"/>
                    </a:lnTo>
                    <a:lnTo>
                      <a:pt x="2320" y="465"/>
                    </a:lnTo>
                    <a:lnTo>
                      <a:pt x="2300" y="495"/>
                    </a:lnTo>
                    <a:lnTo>
                      <a:pt x="2270" y="530"/>
                    </a:lnTo>
                    <a:lnTo>
                      <a:pt x="1155" y="840"/>
                    </a:lnTo>
                    <a:lnTo>
                      <a:pt x="1130" y="840"/>
                    </a:lnTo>
                    <a:lnTo>
                      <a:pt x="1105" y="835"/>
                    </a:lnTo>
                    <a:lnTo>
                      <a:pt x="1080" y="825"/>
                    </a:lnTo>
                    <a:lnTo>
                      <a:pt x="1040" y="805"/>
                    </a:lnTo>
                    <a:lnTo>
                      <a:pt x="545" y="665"/>
                    </a:lnTo>
                    <a:lnTo>
                      <a:pt x="200" y="570"/>
                    </a:lnTo>
                    <a:lnTo>
                      <a:pt x="30" y="520"/>
                    </a:lnTo>
                    <a:lnTo>
                      <a:pt x="10" y="505"/>
                    </a:lnTo>
                    <a:lnTo>
                      <a:pt x="5" y="490"/>
                    </a:lnTo>
                    <a:lnTo>
                      <a:pt x="0" y="470"/>
                    </a:lnTo>
                    <a:lnTo>
                      <a:pt x="5" y="460"/>
                    </a:lnTo>
                    <a:lnTo>
                      <a:pt x="10" y="450"/>
                    </a:lnTo>
                    <a:lnTo>
                      <a:pt x="15" y="450"/>
                    </a:lnTo>
                    <a:lnTo>
                      <a:pt x="20" y="460"/>
                    </a:lnTo>
                    <a:lnTo>
                      <a:pt x="30" y="475"/>
                    </a:lnTo>
                    <a:lnTo>
                      <a:pt x="45" y="485"/>
                    </a:lnTo>
                    <a:lnTo>
                      <a:pt x="75" y="500"/>
                    </a:lnTo>
                    <a:close/>
                  </a:path>
                </a:pathLst>
              </a:custGeom>
              <a:solidFill>
                <a:srgbClr val="FF9C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28" name="Freeform 19">
                <a:extLst>
                  <a:ext uri="{FF2B5EF4-FFF2-40B4-BE49-F238E27FC236}">
                    <a16:creationId xmlns:a16="http://schemas.microsoft.com/office/drawing/2014/main" id="{2C1C747A-24A3-4DED-B2F3-51AB2F7DF6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4" y="6890"/>
                <a:ext cx="1205" cy="585"/>
              </a:xfrm>
              <a:custGeom>
                <a:avLst/>
                <a:gdLst>
                  <a:gd name="T0" fmla="*/ 45 w 1205"/>
                  <a:gd name="T1" fmla="*/ 225 h 585"/>
                  <a:gd name="T2" fmla="*/ 40 w 1205"/>
                  <a:gd name="T3" fmla="*/ 250 h 585"/>
                  <a:gd name="T4" fmla="*/ 1120 w 1205"/>
                  <a:gd name="T5" fmla="*/ 565 h 585"/>
                  <a:gd name="T6" fmla="*/ 1120 w 1205"/>
                  <a:gd name="T7" fmla="*/ 565 h 585"/>
                  <a:gd name="T8" fmla="*/ 1145 w 1205"/>
                  <a:gd name="T9" fmla="*/ 515 h 585"/>
                  <a:gd name="T10" fmla="*/ 1160 w 1205"/>
                  <a:gd name="T11" fmla="*/ 465 h 585"/>
                  <a:gd name="T12" fmla="*/ 1170 w 1205"/>
                  <a:gd name="T13" fmla="*/ 425 h 585"/>
                  <a:gd name="T14" fmla="*/ 1170 w 1205"/>
                  <a:gd name="T15" fmla="*/ 390 h 585"/>
                  <a:gd name="T16" fmla="*/ 1165 w 1205"/>
                  <a:gd name="T17" fmla="*/ 360 h 585"/>
                  <a:gd name="T18" fmla="*/ 1160 w 1205"/>
                  <a:gd name="T19" fmla="*/ 340 h 585"/>
                  <a:gd name="T20" fmla="*/ 1155 w 1205"/>
                  <a:gd name="T21" fmla="*/ 320 h 585"/>
                  <a:gd name="T22" fmla="*/ 95 w 1205"/>
                  <a:gd name="T23" fmla="*/ 45 h 585"/>
                  <a:gd name="T24" fmla="*/ 95 w 1205"/>
                  <a:gd name="T25" fmla="*/ 45 h 585"/>
                  <a:gd name="T26" fmla="*/ 60 w 1205"/>
                  <a:gd name="T27" fmla="*/ 20 h 585"/>
                  <a:gd name="T28" fmla="*/ 50 w 1205"/>
                  <a:gd name="T29" fmla="*/ 10 h 585"/>
                  <a:gd name="T30" fmla="*/ 45 w 1205"/>
                  <a:gd name="T31" fmla="*/ 0 h 585"/>
                  <a:gd name="T32" fmla="*/ 45 w 1205"/>
                  <a:gd name="T33" fmla="*/ 0 h 585"/>
                  <a:gd name="T34" fmla="*/ 45 w 1205"/>
                  <a:gd name="T35" fmla="*/ 0 h 585"/>
                  <a:gd name="T36" fmla="*/ 45 w 1205"/>
                  <a:gd name="T37" fmla="*/ 0 h 585"/>
                  <a:gd name="T38" fmla="*/ 170 w 1205"/>
                  <a:gd name="T39" fmla="*/ 35 h 585"/>
                  <a:gd name="T40" fmla="*/ 330 w 1205"/>
                  <a:gd name="T41" fmla="*/ 80 h 585"/>
                  <a:gd name="T42" fmla="*/ 705 w 1205"/>
                  <a:gd name="T43" fmla="*/ 175 h 585"/>
                  <a:gd name="T44" fmla="*/ 1025 w 1205"/>
                  <a:gd name="T45" fmla="*/ 255 h 585"/>
                  <a:gd name="T46" fmla="*/ 1130 w 1205"/>
                  <a:gd name="T47" fmla="*/ 285 h 585"/>
                  <a:gd name="T48" fmla="*/ 1160 w 1205"/>
                  <a:gd name="T49" fmla="*/ 295 h 585"/>
                  <a:gd name="T50" fmla="*/ 1175 w 1205"/>
                  <a:gd name="T51" fmla="*/ 300 h 585"/>
                  <a:gd name="T52" fmla="*/ 1175 w 1205"/>
                  <a:gd name="T53" fmla="*/ 300 h 585"/>
                  <a:gd name="T54" fmla="*/ 1185 w 1205"/>
                  <a:gd name="T55" fmla="*/ 330 h 585"/>
                  <a:gd name="T56" fmla="*/ 1195 w 1205"/>
                  <a:gd name="T57" fmla="*/ 355 h 585"/>
                  <a:gd name="T58" fmla="*/ 1200 w 1205"/>
                  <a:gd name="T59" fmla="*/ 380 h 585"/>
                  <a:gd name="T60" fmla="*/ 1205 w 1205"/>
                  <a:gd name="T61" fmla="*/ 405 h 585"/>
                  <a:gd name="T62" fmla="*/ 1200 w 1205"/>
                  <a:gd name="T63" fmla="*/ 455 h 585"/>
                  <a:gd name="T64" fmla="*/ 1190 w 1205"/>
                  <a:gd name="T65" fmla="*/ 500 h 585"/>
                  <a:gd name="T66" fmla="*/ 1175 w 1205"/>
                  <a:gd name="T67" fmla="*/ 535 h 585"/>
                  <a:gd name="T68" fmla="*/ 1160 w 1205"/>
                  <a:gd name="T69" fmla="*/ 565 h 585"/>
                  <a:gd name="T70" fmla="*/ 1140 w 1205"/>
                  <a:gd name="T71" fmla="*/ 585 h 585"/>
                  <a:gd name="T72" fmla="*/ 1140 w 1205"/>
                  <a:gd name="T73" fmla="*/ 585 h 585"/>
                  <a:gd name="T74" fmla="*/ 640 w 1205"/>
                  <a:gd name="T75" fmla="*/ 450 h 585"/>
                  <a:gd name="T76" fmla="*/ 70 w 1205"/>
                  <a:gd name="T77" fmla="*/ 285 h 585"/>
                  <a:gd name="T78" fmla="*/ 70 w 1205"/>
                  <a:gd name="T79" fmla="*/ 285 h 585"/>
                  <a:gd name="T80" fmla="*/ 40 w 1205"/>
                  <a:gd name="T81" fmla="*/ 275 h 585"/>
                  <a:gd name="T82" fmla="*/ 15 w 1205"/>
                  <a:gd name="T83" fmla="*/ 265 h 585"/>
                  <a:gd name="T84" fmla="*/ 5 w 1205"/>
                  <a:gd name="T85" fmla="*/ 260 h 585"/>
                  <a:gd name="T86" fmla="*/ 0 w 1205"/>
                  <a:gd name="T87" fmla="*/ 250 h 585"/>
                  <a:gd name="T88" fmla="*/ 0 w 1205"/>
                  <a:gd name="T89" fmla="*/ 245 h 585"/>
                  <a:gd name="T90" fmla="*/ 5 w 1205"/>
                  <a:gd name="T91" fmla="*/ 235 h 585"/>
                  <a:gd name="T92" fmla="*/ 5 w 1205"/>
                  <a:gd name="T93" fmla="*/ 235 h 585"/>
                  <a:gd name="T94" fmla="*/ 10 w 1205"/>
                  <a:gd name="T95" fmla="*/ 230 h 585"/>
                  <a:gd name="T96" fmla="*/ 20 w 1205"/>
                  <a:gd name="T97" fmla="*/ 225 h 585"/>
                  <a:gd name="T98" fmla="*/ 45 w 1205"/>
                  <a:gd name="T99" fmla="*/ 225 h 585"/>
                  <a:gd name="T100" fmla="*/ 45 w 1205"/>
                  <a:gd name="T101" fmla="*/ 225 h 58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05"/>
                  <a:gd name="T154" fmla="*/ 0 h 585"/>
                  <a:gd name="T155" fmla="*/ 1205 w 1205"/>
                  <a:gd name="T156" fmla="*/ 585 h 58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05" h="585">
                    <a:moveTo>
                      <a:pt x="45" y="225"/>
                    </a:moveTo>
                    <a:lnTo>
                      <a:pt x="40" y="250"/>
                    </a:lnTo>
                    <a:lnTo>
                      <a:pt x="1120" y="565"/>
                    </a:lnTo>
                    <a:lnTo>
                      <a:pt x="1145" y="515"/>
                    </a:lnTo>
                    <a:lnTo>
                      <a:pt x="1160" y="465"/>
                    </a:lnTo>
                    <a:lnTo>
                      <a:pt x="1170" y="425"/>
                    </a:lnTo>
                    <a:lnTo>
                      <a:pt x="1170" y="390"/>
                    </a:lnTo>
                    <a:lnTo>
                      <a:pt x="1165" y="360"/>
                    </a:lnTo>
                    <a:lnTo>
                      <a:pt x="1160" y="340"/>
                    </a:lnTo>
                    <a:lnTo>
                      <a:pt x="1155" y="320"/>
                    </a:lnTo>
                    <a:lnTo>
                      <a:pt x="95" y="45"/>
                    </a:lnTo>
                    <a:lnTo>
                      <a:pt x="60" y="20"/>
                    </a:lnTo>
                    <a:lnTo>
                      <a:pt x="50" y="10"/>
                    </a:lnTo>
                    <a:lnTo>
                      <a:pt x="45" y="0"/>
                    </a:lnTo>
                    <a:lnTo>
                      <a:pt x="170" y="35"/>
                    </a:lnTo>
                    <a:lnTo>
                      <a:pt x="330" y="80"/>
                    </a:lnTo>
                    <a:lnTo>
                      <a:pt x="705" y="175"/>
                    </a:lnTo>
                    <a:lnTo>
                      <a:pt x="1025" y="255"/>
                    </a:lnTo>
                    <a:lnTo>
                      <a:pt x="1130" y="285"/>
                    </a:lnTo>
                    <a:lnTo>
                      <a:pt x="1160" y="295"/>
                    </a:lnTo>
                    <a:lnTo>
                      <a:pt x="1175" y="300"/>
                    </a:lnTo>
                    <a:lnTo>
                      <a:pt x="1185" y="330"/>
                    </a:lnTo>
                    <a:lnTo>
                      <a:pt x="1195" y="355"/>
                    </a:lnTo>
                    <a:lnTo>
                      <a:pt x="1200" y="380"/>
                    </a:lnTo>
                    <a:lnTo>
                      <a:pt x="1205" y="405"/>
                    </a:lnTo>
                    <a:lnTo>
                      <a:pt x="1200" y="455"/>
                    </a:lnTo>
                    <a:lnTo>
                      <a:pt x="1190" y="500"/>
                    </a:lnTo>
                    <a:lnTo>
                      <a:pt x="1175" y="535"/>
                    </a:lnTo>
                    <a:lnTo>
                      <a:pt x="1160" y="565"/>
                    </a:lnTo>
                    <a:lnTo>
                      <a:pt x="1140" y="585"/>
                    </a:lnTo>
                    <a:lnTo>
                      <a:pt x="640" y="450"/>
                    </a:lnTo>
                    <a:lnTo>
                      <a:pt x="70" y="285"/>
                    </a:lnTo>
                    <a:lnTo>
                      <a:pt x="40" y="275"/>
                    </a:lnTo>
                    <a:lnTo>
                      <a:pt x="15" y="265"/>
                    </a:lnTo>
                    <a:lnTo>
                      <a:pt x="5" y="260"/>
                    </a:lnTo>
                    <a:lnTo>
                      <a:pt x="0" y="250"/>
                    </a:lnTo>
                    <a:lnTo>
                      <a:pt x="0" y="245"/>
                    </a:lnTo>
                    <a:lnTo>
                      <a:pt x="5" y="235"/>
                    </a:lnTo>
                    <a:lnTo>
                      <a:pt x="10" y="230"/>
                    </a:lnTo>
                    <a:lnTo>
                      <a:pt x="20" y="225"/>
                    </a:lnTo>
                    <a:lnTo>
                      <a:pt x="45" y="225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29" name="Freeform 20">
                <a:extLst>
                  <a:ext uri="{FF2B5EF4-FFF2-40B4-BE49-F238E27FC236}">
                    <a16:creationId xmlns:a16="http://schemas.microsoft.com/office/drawing/2014/main" id="{022F24A9-D30E-497A-8CFD-4EF9B2F704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9" y="6835"/>
                <a:ext cx="1245" cy="335"/>
              </a:xfrm>
              <a:custGeom>
                <a:avLst/>
                <a:gdLst>
                  <a:gd name="T0" fmla="*/ 1245 w 1245"/>
                  <a:gd name="T1" fmla="*/ 5 h 335"/>
                  <a:gd name="T2" fmla="*/ 80 w 1245"/>
                  <a:gd name="T3" fmla="*/ 335 h 335"/>
                  <a:gd name="T4" fmla="*/ 0 w 1245"/>
                  <a:gd name="T5" fmla="*/ 320 h 335"/>
                  <a:gd name="T6" fmla="*/ 1170 w 1245"/>
                  <a:gd name="T7" fmla="*/ 0 h 335"/>
                  <a:gd name="T8" fmla="*/ 1245 w 1245"/>
                  <a:gd name="T9" fmla="*/ 5 h 3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5"/>
                  <a:gd name="T16" fmla="*/ 0 h 335"/>
                  <a:gd name="T17" fmla="*/ 1245 w 1245"/>
                  <a:gd name="T18" fmla="*/ 335 h 3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5" h="335">
                    <a:moveTo>
                      <a:pt x="1245" y="5"/>
                    </a:moveTo>
                    <a:lnTo>
                      <a:pt x="80" y="335"/>
                    </a:lnTo>
                    <a:lnTo>
                      <a:pt x="0" y="320"/>
                    </a:lnTo>
                    <a:lnTo>
                      <a:pt x="1170" y="0"/>
                    </a:lnTo>
                    <a:lnTo>
                      <a:pt x="1245" y="5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30" name="Freeform 21">
                <a:extLst>
                  <a:ext uri="{FF2B5EF4-FFF2-40B4-BE49-F238E27FC236}">
                    <a16:creationId xmlns:a16="http://schemas.microsoft.com/office/drawing/2014/main" id="{B05A7C9B-8E65-44E9-90E9-6E15065499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4" y="6850"/>
                <a:ext cx="135" cy="400"/>
              </a:xfrm>
              <a:custGeom>
                <a:avLst/>
                <a:gdLst>
                  <a:gd name="T0" fmla="*/ 90 w 135"/>
                  <a:gd name="T1" fmla="*/ 10 h 400"/>
                  <a:gd name="T2" fmla="*/ 90 w 135"/>
                  <a:gd name="T3" fmla="*/ 10 h 400"/>
                  <a:gd name="T4" fmla="*/ 95 w 135"/>
                  <a:gd name="T5" fmla="*/ 15 h 400"/>
                  <a:gd name="T6" fmla="*/ 110 w 135"/>
                  <a:gd name="T7" fmla="*/ 40 h 400"/>
                  <a:gd name="T8" fmla="*/ 125 w 135"/>
                  <a:gd name="T9" fmla="*/ 80 h 400"/>
                  <a:gd name="T10" fmla="*/ 130 w 135"/>
                  <a:gd name="T11" fmla="*/ 110 h 400"/>
                  <a:gd name="T12" fmla="*/ 135 w 135"/>
                  <a:gd name="T13" fmla="*/ 145 h 400"/>
                  <a:gd name="T14" fmla="*/ 135 w 135"/>
                  <a:gd name="T15" fmla="*/ 145 h 400"/>
                  <a:gd name="T16" fmla="*/ 130 w 135"/>
                  <a:gd name="T17" fmla="*/ 205 h 400"/>
                  <a:gd name="T18" fmla="*/ 115 w 135"/>
                  <a:gd name="T19" fmla="*/ 265 h 400"/>
                  <a:gd name="T20" fmla="*/ 90 w 135"/>
                  <a:gd name="T21" fmla="*/ 325 h 400"/>
                  <a:gd name="T22" fmla="*/ 60 w 135"/>
                  <a:gd name="T23" fmla="*/ 380 h 400"/>
                  <a:gd name="T24" fmla="*/ 60 w 135"/>
                  <a:gd name="T25" fmla="*/ 380 h 400"/>
                  <a:gd name="T26" fmla="*/ 50 w 135"/>
                  <a:gd name="T27" fmla="*/ 390 h 400"/>
                  <a:gd name="T28" fmla="*/ 35 w 135"/>
                  <a:gd name="T29" fmla="*/ 400 h 400"/>
                  <a:gd name="T30" fmla="*/ 35 w 135"/>
                  <a:gd name="T31" fmla="*/ 400 h 400"/>
                  <a:gd name="T32" fmla="*/ 15 w 135"/>
                  <a:gd name="T33" fmla="*/ 400 h 400"/>
                  <a:gd name="T34" fmla="*/ 5 w 135"/>
                  <a:gd name="T35" fmla="*/ 400 h 400"/>
                  <a:gd name="T36" fmla="*/ 0 w 135"/>
                  <a:gd name="T37" fmla="*/ 395 h 400"/>
                  <a:gd name="T38" fmla="*/ 0 w 135"/>
                  <a:gd name="T39" fmla="*/ 390 h 400"/>
                  <a:gd name="T40" fmla="*/ 0 w 135"/>
                  <a:gd name="T41" fmla="*/ 390 h 400"/>
                  <a:gd name="T42" fmla="*/ 25 w 135"/>
                  <a:gd name="T43" fmla="*/ 365 h 400"/>
                  <a:gd name="T44" fmla="*/ 40 w 135"/>
                  <a:gd name="T45" fmla="*/ 335 h 400"/>
                  <a:gd name="T46" fmla="*/ 60 w 135"/>
                  <a:gd name="T47" fmla="*/ 300 h 400"/>
                  <a:gd name="T48" fmla="*/ 70 w 135"/>
                  <a:gd name="T49" fmla="*/ 265 h 400"/>
                  <a:gd name="T50" fmla="*/ 85 w 135"/>
                  <a:gd name="T51" fmla="*/ 200 h 400"/>
                  <a:gd name="T52" fmla="*/ 90 w 135"/>
                  <a:gd name="T53" fmla="*/ 140 h 400"/>
                  <a:gd name="T54" fmla="*/ 90 w 135"/>
                  <a:gd name="T55" fmla="*/ 140 h 400"/>
                  <a:gd name="T56" fmla="*/ 85 w 135"/>
                  <a:gd name="T57" fmla="*/ 110 h 400"/>
                  <a:gd name="T58" fmla="*/ 80 w 135"/>
                  <a:gd name="T59" fmla="*/ 85 h 400"/>
                  <a:gd name="T60" fmla="*/ 75 w 135"/>
                  <a:gd name="T61" fmla="*/ 65 h 400"/>
                  <a:gd name="T62" fmla="*/ 65 w 135"/>
                  <a:gd name="T63" fmla="*/ 50 h 400"/>
                  <a:gd name="T64" fmla="*/ 45 w 135"/>
                  <a:gd name="T65" fmla="*/ 30 h 400"/>
                  <a:gd name="T66" fmla="*/ 40 w 135"/>
                  <a:gd name="T67" fmla="*/ 25 h 400"/>
                  <a:gd name="T68" fmla="*/ 40 w 135"/>
                  <a:gd name="T69" fmla="*/ 25 h 400"/>
                  <a:gd name="T70" fmla="*/ 35 w 135"/>
                  <a:gd name="T71" fmla="*/ 15 h 400"/>
                  <a:gd name="T72" fmla="*/ 40 w 135"/>
                  <a:gd name="T73" fmla="*/ 15 h 400"/>
                  <a:gd name="T74" fmla="*/ 55 w 135"/>
                  <a:gd name="T75" fmla="*/ 0 h 400"/>
                  <a:gd name="T76" fmla="*/ 55 w 135"/>
                  <a:gd name="T77" fmla="*/ 0 h 400"/>
                  <a:gd name="T78" fmla="*/ 65 w 135"/>
                  <a:gd name="T79" fmla="*/ 0 h 400"/>
                  <a:gd name="T80" fmla="*/ 70 w 135"/>
                  <a:gd name="T81" fmla="*/ 0 h 400"/>
                  <a:gd name="T82" fmla="*/ 90 w 135"/>
                  <a:gd name="T83" fmla="*/ 10 h 400"/>
                  <a:gd name="T84" fmla="*/ 90 w 135"/>
                  <a:gd name="T85" fmla="*/ 10 h 40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5"/>
                  <a:gd name="T130" fmla="*/ 0 h 400"/>
                  <a:gd name="T131" fmla="*/ 135 w 135"/>
                  <a:gd name="T132" fmla="*/ 400 h 40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5" h="400">
                    <a:moveTo>
                      <a:pt x="90" y="10"/>
                    </a:moveTo>
                    <a:lnTo>
                      <a:pt x="90" y="10"/>
                    </a:lnTo>
                    <a:lnTo>
                      <a:pt x="95" y="15"/>
                    </a:lnTo>
                    <a:lnTo>
                      <a:pt x="110" y="40"/>
                    </a:lnTo>
                    <a:lnTo>
                      <a:pt x="125" y="80"/>
                    </a:lnTo>
                    <a:lnTo>
                      <a:pt x="130" y="110"/>
                    </a:lnTo>
                    <a:lnTo>
                      <a:pt x="135" y="145"/>
                    </a:lnTo>
                    <a:lnTo>
                      <a:pt x="130" y="205"/>
                    </a:lnTo>
                    <a:lnTo>
                      <a:pt x="115" y="265"/>
                    </a:lnTo>
                    <a:lnTo>
                      <a:pt x="90" y="325"/>
                    </a:lnTo>
                    <a:lnTo>
                      <a:pt x="60" y="380"/>
                    </a:lnTo>
                    <a:lnTo>
                      <a:pt x="50" y="390"/>
                    </a:lnTo>
                    <a:lnTo>
                      <a:pt x="35" y="400"/>
                    </a:lnTo>
                    <a:lnTo>
                      <a:pt x="15" y="400"/>
                    </a:lnTo>
                    <a:lnTo>
                      <a:pt x="5" y="400"/>
                    </a:lnTo>
                    <a:lnTo>
                      <a:pt x="0" y="395"/>
                    </a:lnTo>
                    <a:lnTo>
                      <a:pt x="0" y="390"/>
                    </a:lnTo>
                    <a:lnTo>
                      <a:pt x="25" y="365"/>
                    </a:lnTo>
                    <a:lnTo>
                      <a:pt x="40" y="335"/>
                    </a:lnTo>
                    <a:lnTo>
                      <a:pt x="60" y="300"/>
                    </a:lnTo>
                    <a:lnTo>
                      <a:pt x="70" y="265"/>
                    </a:lnTo>
                    <a:lnTo>
                      <a:pt x="85" y="200"/>
                    </a:lnTo>
                    <a:lnTo>
                      <a:pt x="90" y="140"/>
                    </a:lnTo>
                    <a:lnTo>
                      <a:pt x="85" y="110"/>
                    </a:lnTo>
                    <a:lnTo>
                      <a:pt x="80" y="85"/>
                    </a:lnTo>
                    <a:lnTo>
                      <a:pt x="75" y="65"/>
                    </a:lnTo>
                    <a:lnTo>
                      <a:pt x="65" y="50"/>
                    </a:lnTo>
                    <a:lnTo>
                      <a:pt x="45" y="30"/>
                    </a:lnTo>
                    <a:lnTo>
                      <a:pt x="40" y="25"/>
                    </a:lnTo>
                    <a:lnTo>
                      <a:pt x="35" y="15"/>
                    </a:lnTo>
                    <a:lnTo>
                      <a:pt x="40" y="15"/>
                    </a:lnTo>
                    <a:lnTo>
                      <a:pt x="55" y="0"/>
                    </a:lnTo>
                    <a:lnTo>
                      <a:pt x="65" y="0"/>
                    </a:lnTo>
                    <a:lnTo>
                      <a:pt x="70" y="0"/>
                    </a:lnTo>
                    <a:lnTo>
                      <a:pt x="90" y="10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31" name="Freeform 22">
                <a:extLst>
                  <a:ext uri="{FF2B5EF4-FFF2-40B4-BE49-F238E27FC236}">
                    <a16:creationId xmlns:a16="http://schemas.microsoft.com/office/drawing/2014/main" id="{1BE685F7-B901-49E0-9428-EFCBF0E02A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4" y="6875"/>
                <a:ext cx="135" cy="405"/>
              </a:xfrm>
              <a:custGeom>
                <a:avLst/>
                <a:gdLst>
                  <a:gd name="T0" fmla="*/ 90 w 135"/>
                  <a:gd name="T1" fmla="*/ 10 h 405"/>
                  <a:gd name="T2" fmla="*/ 90 w 135"/>
                  <a:gd name="T3" fmla="*/ 10 h 405"/>
                  <a:gd name="T4" fmla="*/ 100 w 135"/>
                  <a:gd name="T5" fmla="*/ 20 h 405"/>
                  <a:gd name="T6" fmla="*/ 115 w 135"/>
                  <a:gd name="T7" fmla="*/ 45 h 405"/>
                  <a:gd name="T8" fmla="*/ 130 w 135"/>
                  <a:gd name="T9" fmla="*/ 85 h 405"/>
                  <a:gd name="T10" fmla="*/ 135 w 135"/>
                  <a:gd name="T11" fmla="*/ 115 h 405"/>
                  <a:gd name="T12" fmla="*/ 135 w 135"/>
                  <a:gd name="T13" fmla="*/ 150 h 405"/>
                  <a:gd name="T14" fmla="*/ 135 w 135"/>
                  <a:gd name="T15" fmla="*/ 150 h 405"/>
                  <a:gd name="T16" fmla="*/ 130 w 135"/>
                  <a:gd name="T17" fmla="*/ 210 h 405"/>
                  <a:gd name="T18" fmla="*/ 115 w 135"/>
                  <a:gd name="T19" fmla="*/ 270 h 405"/>
                  <a:gd name="T20" fmla="*/ 95 w 135"/>
                  <a:gd name="T21" fmla="*/ 330 h 405"/>
                  <a:gd name="T22" fmla="*/ 60 w 135"/>
                  <a:gd name="T23" fmla="*/ 380 h 405"/>
                  <a:gd name="T24" fmla="*/ 60 w 135"/>
                  <a:gd name="T25" fmla="*/ 380 h 405"/>
                  <a:gd name="T26" fmla="*/ 50 w 135"/>
                  <a:gd name="T27" fmla="*/ 395 h 405"/>
                  <a:gd name="T28" fmla="*/ 35 w 135"/>
                  <a:gd name="T29" fmla="*/ 405 h 405"/>
                  <a:gd name="T30" fmla="*/ 35 w 135"/>
                  <a:gd name="T31" fmla="*/ 405 h 405"/>
                  <a:gd name="T32" fmla="*/ 15 w 135"/>
                  <a:gd name="T33" fmla="*/ 405 h 405"/>
                  <a:gd name="T34" fmla="*/ 5 w 135"/>
                  <a:gd name="T35" fmla="*/ 405 h 405"/>
                  <a:gd name="T36" fmla="*/ 0 w 135"/>
                  <a:gd name="T37" fmla="*/ 400 h 405"/>
                  <a:gd name="T38" fmla="*/ 0 w 135"/>
                  <a:gd name="T39" fmla="*/ 395 h 405"/>
                  <a:gd name="T40" fmla="*/ 0 w 135"/>
                  <a:gd name="T41" fmla="*/ 395 h 405"/>
                  <a:gd name="T42" fmla="*/ 25 w 135"/>
                  <a:gd name="T43" fmla="*/ 370 h 405"/>
                  <a:gd name="T44" fmla="*/ 45 w 135"/>
                  <a:gd name="T45" fmla="*/ 335 h 405"/>
                  <a:gd name="T46" fmla="*/ 60 w 135"/>
                  <a:gd name="T47" fmla="*/ 305 h 405"/>
                  <a:gd name="T48" fmla="*/ 70 w 135"/>
                  <a:gd name="T49" fmla="*/ 270 h 405"/>
                  <a:gd name="T50" fmla="*/ 85 w 135"/>
                  <a:gd name="T51" fmla="*/ 205 h 405"/>
                  <a:gd name="T52" fmla="*/ 90 w 135"/>
                  <a:gd name="T53" fmla="*/ 145 h 405"/>
                  <a:gd name="T54" fmla="*/ 90 w 135"/>
                  <a:gd name="T55" fmla="*/ 145 h 405"/>
                  <a:gd name="T56" fmla="*/ 85 w 135"/>
                  <a:gd name="T57" fmla="*/ 115 h 405"/>
                  <a:gd name="T58" fmla="*/ 80 w 135"/>
                  <a:gd name="T59" fmla="*/ 90 h 405"/>
                  <a:gd name="T60" fmla="*/ 75 w 135"/>
                  <a:gd name="T61" fmla="*/ 70 h 405"/>
                  <a:gd name="T62" fmla="*/ 65 w 135"/>
                  <a:gd name="T63" fmla="*/ 55 h 405"/>
                  <a:gd name="T64" fmla="*/ 50 w 135"/>
                  <a:gd name="T65" fmla="*/ 35 h 405"/>
                  <a:gd name="T66" fmla="*/ 40 w 135"/>
                  <a:gd name="T67" fmla="*/ 25 h 405"/>
                  <a:gd name="T68" fmla="*/ 40 w 135"/>
                  <a:gd name="T69" fmla="*/ 25 h 405"/>
                  <a:gd name="T70" fmla="*/ 40 w 135"/>
                  <a:gd name="T71" fmla="*/ 20 h 405"/>
                  <a:gd name="T72" fmla="*/ 40 w 135"/>
                  <a:gd name="T73" fmla="*/ 15 h 405"/>
                  <a:gd name="T74" fmla="*/ 55 w 135"/>
                  <a:gd name="T75" fmla="*/ 5 h 405"/>
                  <a:gd name="T76" fmla="*/ 55 w 135"/>
                  <a:gd name="T77" fmla="*/ 5 h 405"/>
                  <a:gd name="T78" fmla="*/ 65 w 135"/>
                  <a:gd name="T79" fmla="*/ 0 h 405"/>
                  <a:gd name="T80" fmla="*/ 75 w 135"/>
                  <a:gd name="T81" fmla="*/ 0 h 405"/>
                  <a:gd name="T82" fmla="*/ 90 w 135"/>
                  <a:gd name="T83" fmla="*/ 10 h 405"/>
                  <a:gd name="T84" fmla="*/ 90 w 135"/>
                  <a:gd name="T85" fmla="*/ 10 h 40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5"/>
                  <a:gd name="T130" fmla="*/ 0 h 405"/>
                  <a:gd name="T131" fmla="*/ 135 w 135"/>
                  <a:gd name="T132" fmla="*/ 405 h 40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5" h="405">
                    <a:moveTo>
                      <a:pt x="90" y="10"/>
                    </a:moveTo>
                    <a:lnTo>
                      <a:pt x="90" y="10"/>
                    </a:lnTo>
                    <a:lnTo>
                      <a:pt x="100" y="20"/>
                    </a:lnTo>
                    <a:lnTo>
                      <a:pt x="115" y="45"/>
                    </a:lnTo>
                    <a:lnTo>
                      <a:pt x="130" y="85"/>
                    </a:lnTo>
                    <a:lnTo>
                      <a:pt x="135" y="115"/>
                    </a:lnTo>
                    <a:lnTo>
                      <a:pt x="135" y="150"/>
                    </a:lnTo>
                    <a:lnTo>
                      <a:pt x="130" y="210"/>
                    </a:lnTo>
                    <a:lnTo>
                      <a:pt x="115" y="270"/>
                    </a:lnTo>
                    <a:lnTo>
                      <a:pt x="95" y="330"/>
                    </a:lnTo>
                    <a:lnTo>
                      <a:pt x="60" y="380"/>
                    </a:lnTo>
                    <a:lnTo>
                      <a:pt x="50" y="395"/>
                    </a:lnTo>
                    <a:lnTo>
                      <a:pt x="35" y="405"/>
                    </a:lnTo>
                    <a:lnTo>
                      <a:pt x="15" y="405"/>
                    </a:lnTo>
                    <a:lnTo>
                      <a:pt x="5" y="405"/>
                    </a:lnTo>
                    <a:lnTo>
                      <a:pt x="0" y="400"/>
                    </a:lnTo>
                    <a:lnTo>
                      <a:pt x="0" y="395"/>
                    </a:lnTo>
                    <a:lnTo>
                      <a:pt x="25" y="370"/>
                    </a:lnTo>
                    <a:lnTo>
                      <a:pt x="45" y="335"/>
                    </a:lnTo>
                    <a:lnTo>
                      <a:pt x="60" y="305"/>
                    </a:lnTo>
                    <a:lnTo>
                      <a:pt x="70" y="270"/>
                    </a:lnTo>
                    <a:lnTo>
                      <a:pt x="85" y="205"/>
                    </a:lnTo>
                    <a:lnTo>
                      <a:pt x="90" y="145"/>
                    </a:lnTo>
                    <a:lnTo>
                      <a:pt x="85" y="115"/>
                    </a:lnTo>
                    <a:lnTo>
                      <a:pt x="80" y="90"/>
                    </a:lnTo>
                    <a:lnTo>
                      <a:pt x="75" y="70"/>
                    </a:lnTo>
                    <a:lnTo>
                      <a:pt x="65" y="55"/>
                    </a:lnTo>
                    <a:lnTo>
                      <a:pt x="50" y="35"/>
                    </a:lnTo>
                    <a:lnTo>
                      <a:pt x="40" y="25"/>
                    </a:lnTo>
                    <a:lnTo>
                      <a:pt x="40" y="20"/>
                    </a:lnTo>
                    <a:lnTo>
                      <a:pt x="40" y="15"/>
                    </a:lnTo>
                    <a:lnTo>
                      <a:pt x="55" y="5"/>
                    </a:lnTo>
                    <a:lnTo>
                      <a:pt x="65" y="0"/>
                    </a:lnTo>
                    <a:lnTo>
                      <a:pt x="75" y="0"/>
                    </a:lnTo>
                    <a:lnTo>
                      <a:pt x="90" y="10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32" name="Freeform 23">
                <a:extLst>
                  <a:ext uri="{FF2B5EF4-FFF2-40B4-BE49-F238E27FC236}">
                    <a16:creationId xmlns:a16="http://schemas.microsoft.com/office/drawing/2014/main" id="{5170F5D1-4553-4BDA-A5FC-6AB7135A4B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9" y="7060"/>
                <a:ext cx="135" cy="405"/>
              </a:xfrm>
              <a:custGeom>
                <a:avLst/>
                <a:gdLst>
                  <a:gd name="T0" fmla="*/ 90 w 135"/>
                  <a:gd name="T1" fmla="*/ 10 h 405"/>
                  <a:gd name="T2" fmla="*/ 90 w 135"/>
                  <a:gd name="T3" fmla="*/ 10 h 405"/>
                  <a:gd name="T4" fmla="*/ 100 w 135"/>
                  <a:gd name="T5" fmla="*/ 20 h 405"/>
                  <a:gd name="T6" fmla="*/ 115 w 135"/>
                  <a:gd name="T7" fmla="*/ 45 h 405"/>
                  <a:gd name="T8" fmla="*/ 130 w 135"/>
                  <a:gd name="T9" fmla="*/ 85 h 405"/>
                  <a:gd name="T10" fmla="*/ 135 w 135"/>
                  <a:gd name="T11" fmla="*/ 115 h 405"/>
                  <a:gd name="T12" fmla="*/ 135 w 135"/>
                  <a:gd name="T13" fmla="*/ 150 h 405"/>
                  <a:gd name="T14" fmla="*/ 135 w 135"/>
                  <a:gd name="T15" fmla="*/ 150 h 405"/>
                  <a:gd name="T16" fmla="*/ 130 w 135"/>
                  <a:gd name="T17" fmla="*/ 210 h 405"/>
                  <a:gd name="T18" fmla="*/ 115 w 135"/>
                  <a:gd name="T19" fmla="*/ 270 h 405"/>
                  <a:gd name="T20" fmla="*/ 95 w 135"/>
                  <a:gd name="T21" fmla="*/ 330 h 405"/>
                  <a:gd name="T22" fmla="*/ 60 w 135"/>
                  <a:gd name="T23" fmla="*/ 380 h 405"/>
                  <a:gd name="T24" fmla="*/ 60 w 135"/>
                  <a:gd name="T25" fmla="*/ 380 h 405"/>
                  <a:gd name="T26" fmla="*/ 50 w 135"/>
                  <a:gd name="T27" fmla="*/ 395 h 405"/>
                  <a:gd name="T28" fmla="*/ 35 w 135"/>
                  <a:gd name="T29" fmla="*/ 405 h 405"/>
                  <a:gd name="T30" fmla="*/ 35 w 135"/>
                  <a:gd name="T31" fmla="*/ 405 h 405"/>
                  <a:gd name="T32" fmla="*/ 15 w 135"/>
                  <a:gd name="T33" fmla="*/ 405 h 405"/>
                  <a:gd name="T34" fmla="*/ 5 w 135"/>
                  <a:gd name="T35" fmla="*/ 405 h 405"/>
                  <a:gd name="T36" fmla="*/ 0 w 135"/>
                  <a:gd name="T37" fmla="*/ 400 h 405"/>
                  <a:gd name="T38" fmla="*/ 0 w 135"/>
                  <a:gd name="T39" fmla="*/ 395 h 405"/>
                  <a:gd name="T40" fmla="*/ 0 w 135"/>
                  <a:gd name="T41" fmla="*/ 395 h 405"/>
                  <a:gd name="T42" fmla="*/ 25 w 135"/>
                  <a:gd name="T43" fmla="*/ 370 h 405"/>
                  <a:gd name="T44" fmla="*/ 45 w 135"/>
                  <a:gd name="T45" fmla="*/ 335 h 405"/>
                  <a:gd name="T46" fmla="*/ 60 w 135"/>
                  <a:gd name="T47" fmla="*/ 305 h 405"/>
                  <a:gd name="T48" fmla="*/ 70 w 135"/>
                  <a:gd name="T49" fmla="*/ 270 h 405"/>
                  <a:gd name="T50" fmla="*/ 85 w 135"/>
                  <a:gd name="T51" fmla="*/ 205 h 405"/>
                  <a:gd name="T52" fmla="*/ 90 w 135"/>
                  <a:gd name="T53" fmla="*/ 145 h 405"/>
                  <a:gd name="T54" fmla="*/ 90 w 135"/>
                  <a:gd name="T55" fmla="*/ 145 h 405"/>
                  <a:gd name="T56" fmla="*/ 85 w 135"/>
                  <a:gd name="T57" fmla="*/ 115 h 405"/>
                  <a:gd name="T58" fmla="*/ 80 w 135"/>
                  <a:gd name="T59" fmla="*/ 90 h 405"/>
                  <a:gd name="T60" fmla="*/ 75 w 135"/>
                  <a:gd name="T61" fmla="*/ 70 h 405"/>
                  <a:gd name="T62" fmla="*/ 65 w 135"/>
                  <a:gd name="T63" fmla="*/ 55 h 405"/>
                  <a:gd name="T64" fmla="*/ 50 w 135"/>
                  <a:gd name="T65" fmla="*/ 35 h 405"/>
                  <a:gd name="T66" fmla="*/ 40 w 135"/>
                  <a:gd name="T67" fmla="*/ 25 h 405"/>
                  <a:gd name="T68" fmla="*/ 40 w 135"/>
                  <a:gd name="T69" fmla="*/ 25 h 405"/>
                  <a:gd name="T70" fmla="*/ 40 w 135"/>
                  <a:gd name="T71" fmla="*/ 20 h 405"/>
                  <a:gd name="T72" fmla="*/ 40 w 135"/>
                  <a:gd name="T73" fmla="*/ 15 h 405"/>
                  <a:gd name="T74" fmla="*/ 55 w 135"/>
                  <a:gd name="T75" fmla="*/ 5 h 405"/>
                  <a:gd name="T76" fmla="*/ 55 w 135"/>
                  <a:gd name="T77" fmla="*/ 5 h 405"/>
                  <a:gd name="T78" fmla="*/ 65 w 135"/>
                  <a:gd name="T79" fmla="*/ 0 h 405"/>
                  <a:gd name="T80" fmla="*/ 75 w 135"/>
                  <a:gd name="T81" fmla="*/ 0 h 405"/>
                  <a:gd name="T82" fmla="*/ 90 w 135"/>
                  <a:gd name="T83" fmla="*/ 10 h 405"/>
                  <a:gd name="T84" fmla="*/ 90 w 135"/>
                  <a:gd name="T85" fmla="*/ 10 h 40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5"/>
                  <a:gd name="T130" fmla="*/ 0 h 405"/>
                  <a:gd name="T131" fmla="*/ 135 w 135"/>
                  <a:gd name="T132" fmla="*/ 405 h 40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5" h="405">
                    <a:moveTo>
                      <a:pt x="90" y="10"/>
                    </a:moveTo>
                    <a:lnTo>
                      <a:pt x="90" y="10"/>
                    </a:lnTo>
                    <a:lnTo>
                      <a:pt x="100" y="20"/>
                    </a:lnTo>
                    <a:lnTo>
                      <a:pt x="115" y="45"/>
                    </a:lnTo>
                    <a:lnTo>
                      <a:pt x="130" y="85"/>
                    </a:lnTo>
                    <a:lnTo>
                      <a:pt x="135" y="115"/>
                    </a:lnTo>
                    <a:lnTo>
                      <a:pt x="135" y="150"/>
                    </a:lnTo>
                    <a:lnTo>
                      <a:pt x="130" y="210"/>
                    </a:lnTo>
                    <a:lnTo>
                      <a:pt x="115" y="270"/>
                    </a:lnTo>
                    <a:lnTo>
                      <a:pt x="95" y="330"/>
                    </a:lnTo>
                    <a:lnTo>
                      <a:pt x="60" y="380"/>
                    </a:lnTo>
                    <a:lnTo>
                      <a:pt x="50" y="395"/>
                    </a:lnTo>
                    <a:lnTo>
                      <a:pt x="35" y="405"/>
                    </a:lnTo>
                    <a:lnTo>
                      <a:pt x="15" y="405"/>
                    </a:lnTo>
                    <a:lnTo>
                      <a:pt x="5" y="405"/>
                    </a:lnTo>
                    <a:lnTo>
                      <a:pt x="0" y="400"/>
                    </a:lnTo>
                    <a:lnTo>
                      <a:pt x="0" y="395"/>
                    </a:lnTo>
                    <a:lnTo>
                      <a:pt x="25" y="370"/>
                    </a:lnTo>
                    <a:lnTo>
                      <a:pt x="45" y="335"/>
                    </a:lnTo>
                    <a:lnTo>
                      <a:pt x="60" y="305"/>
                    </a:lnTo>
                    <a:lnTo>
                      <a:pt x="70" y="270"/>
                    </a:lnTo>
                    <a:lnTo>
                      <a:pt x="85" y="205"/>
                    </a:lnTo>
                    <a:lnTo>
                      <a:pt x="90" y="145"/>
                    </a:lnTo>
                    <a:lnTo>
                      <a:pt x="85" y="115"/>
                    </a:lnTo>
                    <a:lnTo>
                      <a:pt x="80" y="90"/>
                    </a:lnTo>
                    <a:lnTo>
                      <a:pt x="75" y="70"/>
                    </a:lnTo>
                    <a:lnTo>
                      <a:pt x="65" y="55"/>
                    </a:lnTo>
                    <a:lnTo>
                      <a:pt x="50" y="35"/>
                    </a:lnTo>
                    <a:lnTo>
                      <a:pt x="40" y="25"/>
                    </a:lnTo>
                    <a:lnTo>
                      <a:pt x="40" y="20"/>
                    </a:lnTo>
                    <a:lnTo>
                      <a:pt x="40" y="15"/>
                    </a:lnTo>
                    <a:lnTo>
                      <a:pt x="55" y="5"/>
                    </a:lnTo>
                    <a:lnTo>
                      <a:pt x="65" y="0"/>
                    </a:lnTo>
                    <a:lnTo>
                      <a:pt x="75" y="0"/>
                    </a:lnTo>
                    <a:lnTo>
                      <a:pt x="90" y="10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33" name="Freeform 24">
                <a:extLst>
                  <a:ext uri="{FF2B5EF4-FFF2-40B4-BE49-F238E27FC236}">
                    <a16:creationId xmlns:a16="http://schemas.microsoft.com/office/drawing/2014/main" id="{006190D0-BCCF-4EDF-A8FE-F2F1791DDB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9" y="7090"/>
                <a:ext cx="135" cy="405"/>
              </a:xfrm>
              <a:custGeom>
                <a:avLst/>
                <a:gdLst>
                  <a:gd name="T0" fmla="*/ 90 w 135"/>
                  <a:gd name="T1" fmla="*/ 10 h 405"/>
                  <a:gd name="T2" fmla="*/ 90 w 135"/>
                  <a:gd name="T3" fmla="*/ 10 h 405"/>
                  <a:gd name="T4" fmla="*/ 100 w 135"/>
                  <a:gd name="T5" fmla="*/ 20 h 405"/>
                  <a:gd name="T6" fmla="*/ 115 w 135"/>
                  <a:gd name="T7" fmla="*/ 45 h 405"/>
                  <a:gd name="T8" fmla="*/ 130 w 135"/>
                  <a:gd name="T9" fmla="*/ 85 h 405"/>
                  <a:gd name="T10" fmla="*/ 135 w 135"/>
                  <a:gd name="T11" fmla="*/ 115 h 405"/>
                  <a:gd name="T12" fmla="*/ 135 w 135"/>
                  <a:gd name="T13" fmla="*/ 150 h 405"/>
                  <a:gd name="T14" fmla="*/ 135 w 135"/>
                  <a:gd name="T15" fmla="*/ 150 h 405"/>
                  <a:gd name="T16" fmla="*/ 135 w 135"/>
                  <a:gd name="T17" fmla="*/ 210 h 405"/>
                  <a:gd name="T18" fmla="*/ 120 w 135"/>
                  <a:gd name="T19" fmla="*/ 270 h 405"/>
                  <a:gd name="T20" fmla="*/ 95 w 135"/>
                  <a:gd name="T21" fmla="*/ 325 h 405"/>
                  <a:gd name="T22" fmla="*/ 60 w 135"/>
                  <a:gd name="T23" fmla="*/ 380 h 405"/>
                  <a:gd name="T24" fmla="*/ 60 w 135"/>
                  <a:gd name="T25" fmla="*/ 380 h 405"/>
                  <a:gd name="T26" fmla="*/ 50 w 135"/>
                  <a:gd name="T27" fmla="*/ 395 h 405"/>
                  <a:gd name="T28" fmla="*/ 35 w 135"/>
                  <a:gd name="T29" fmla="*/ 405 h 405"/>
                  <a:gd name="T30" fmla="*/ 35 w 135"/>
                  <a:gd name="T31" fmla="*/ 405 h 405"/>
                  <a:gd name="T32" fmla="*/ 15 w 135"/>
                  <a:gd name="T33" fmla="*/ 405 h 405"/>
                  <a:gd name="T34" fmla="*/ 5 w 135"/>
                  <a:gd name="T35" fmla="*/ 405 h 405"/>
                  <a:gd name="T36" fmla="*/ 0 w 135"/>
                  <a:gd name="T37" fmla="*/ 400 h 405"/>
                  <a:gd name="T38" fmla="*/ 5 w 135"/>
                  <a:gd name="T39" fmla="*/ 395 h 405"/>
                  <a:gd name="T40" fmla="*/ 5 w 135"/>
                  <a:gd name="T41" fmla="*/ 395 h 405"/>
                  <a:gd name="T42" fmla="*/ 25 w 135"/>
                  <a:gd name="T43" fmla="*/ 365 h 405"/>
                  <a:gd name="T44" fmla="*/ 45 w 135"/>
                  <a:gd name="T45" fmla="*/ 335 h 405"/>
                  <a:gd name="T46" fmla="*/ 60 w 135"/>
                  <a:gd name="T47" fmla="*/ 305 h 405"/>
                  <a:gd name="T48" fmla="*/ 70 w 135"/>
                  <a:gd name="T49" fmla="*/ 270 h 405"/>
                  <a:gd name="T50" fmla="*/ 85 w 135"/>
                  <a:gd name="T51" fmla="*/ 200 h 405"/>
                  <a:gd name="T52" fmla="*/ 90 w 135"/>
                  <a:gd name="T53" fmla="*/ 145 h 405"/>
                  <a:gd name="T54" fmla="*/ 90 w 135"/>
                  <a:gd name="T55" fmla="*/ 145 h 405"/>
                  <a:gd name="T56" fmla="*/ 90 w 135"/>
                  <a:gd name="T57" fmla="*/ 115 h 405"/>
                  <a:gd name="T58" fmla="*/ 85 w 135"/>
                  <a:gd name="T59" fmla="*/ 90 h 405"/>
                  <a:gd name="T60" fmla="*/ 75 w 135"/>
                  <a:gd name="T61" fmla="*/ 70 h 405"/>
                  <a:gd name="T62" fmla="*/ 65 w 135"/>
                  <a:gd name="T63" fmla="*/ 50 h 405"/>
                  <a:gd name="T64" fmla="*/ 50 w 135"/>
                  <a:gd name="T65" fmla="*/ 30 h 405"/>
                  <a:gd name="T66" fmla="*/ 40 w 135"/>
                  <a:gd name="T67" fmla="*/ 25 h 405"/>
                  <a:gd name="T68" fmla="*/ 40 w 135"/>
                  <a:gd name="T69" fmla="*/ 25 h 405"/>
                  <a:gd name="T70" fmla="*/ 40 w 135"/>
                  <a:gd name="T71" fmla="*/ 20 h 405"/>
                  <a:gd name="T72" fmla="*/ 45 w 135"/>
                  <a:gd name="T73" fmla="*/ 15 h 405"/>
                  <a:gd name="T74" fmla="*/ 60 w 135"/>
                  <a:gd name="T75" fmla="*/ 5 h 405"/>
                  <a:gd name="T76" fmla="*/ 60 w 135"/>
                  <a:gd name="T77" fmla="*/ 5 h 405"/>
                  <a:gd name="T78" fmla="*/ 65 w 135"/>
                  <a:gd name="T79" fmla="*/ 0 h 405"/>
                  <a:gd name="T80" fmla="*/ 75 w 135"/>
                  <a:gd name="T81" fmla="*/ 0 h 405"/>
                  <a:gd name="T82" fmla="*/ 90 w 135"/>
                  <a:gd name="T83" fmla="*/ 10 h 405"/>
                  <a:gd name="T84" fmla="*/ 90 w 135"/>
                  <a:gd name="T85" fmla="*/ 10 h 40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5"/>
                  <a:gd name="T130" fmla="*/ 0 h 405"/>
                  <a:gd name="T131" fmla="*/ 135 w 135"/>
                  <a:gd name="T132" fmla="*/ 405 h 40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5" h="405">
                    <a:moveTo>
                      <a:pt x="90" y="10"/>
                    </a:moveTo>
                    <a:lnTo>
                      <a:pt x="90" y="10"/>
                    </a:lnTo>
                    <a:lnTo>
                      <a:pt x="100" y="20"/>
                    </a:lnTo>
                    <a:lnTo>
                      <a:pt x="115" y="45"/>
                    </a:lnTo>
                    <a:lnTo>
                      <a:pt x="130" y="85"/>
                    </a:lnTo>
                    <a:lnTo>
                      <a:pt x="135" y="115"/>
                    </a:lnTo>
                    <a:lnTo>
                      <a:pt x="135" y="150"/>
                    </a:lnTo>
                    <a:lnTo>
                      <a:pt x="135" y="210"/>
                    </a:lnTo>
                    <a:lnTo>
                      <a:pt x="120" y="270"/>
                    </a:lnTo>
                    <a:lnTo>
                      <a:pt x="95" y="325"/>
                    </a:lnTo>
                    <a:lnTo>
                      <a:pt x="60" y="380"/>
                    </a:lnTo>
                    <a:lnTo>
                      <a:pt x="50" y="395"/>
                    </a:lnTo>
                    <a:lnTo>
                      <a:pt x="35" y="405"/>
                    </a:lnTo>
                    <a:lnTo>
                      <a:pt x="15" y="405"/>
                    </a:lnTo>
                    <a:lnTo>
                      <a:pt x="5" y="405"/>
                    </a:lnTo>
                    <a:lnTo>
                      <a:pt x="0" y="400"/>
                    </a:lnTo>
                    <a:lnTo>
                      <a:pt x="5" y="395"/>
                    </a:lnTo>
                    <a:lnTo>
                      <a:pt x="25" y="365"/>
                    </a:lnTo>
                    <a:lnTo>
                      <a:pt x="45" y="335"/>
                    </a:lnTo>
                    <a:lnTo>
                      <a:pt x="60" y="305"/>
                    </a:lnTo>
                    <a:lnTo>
                      <a:pt x="70" y="270"/>
                    </a:lnTo>
                    <a:lnTo>
                      <a:pt x="85" y="200"/>
                    </a:lnTo>
                    <a:lnTo>
                      <a:pt x="90" y="145"/>
                    </a:lnTo>
                    <a:lnTo>
                      <a:pt x="90" y="115"/>
                    </a:lnTo>
                    <a:lnTo>
                      <a:pt x="85" y="90"/>
                    </a:lnTo>
                    <a:lnTo>
                      <a:pt x="75" y="70"/>
                    </a:lnTo>
                    <a:lnTo>
                      <a:pt x="65" y="50"/>
                    </a:lnTo>
                    <a:lnTo>
                      <a:pt x="50" y="30"/>
                    </a:lnTo>
                    <a:lnTo>
                      <a:pt x="40" y="25"/>
                    </a:lnTo>
                    <a:lnTo>
                      <a:pt x="40" y="20"/>
                    </a:lnTo>
                    <a:lnTo>
                      <a:pt x="45" y="15"/>
                    </a:lnTo>
                    <a:lnTo>
                      <a:pt x="60" y="5"/>
                    </a:lnTo>
                    <a:lnTo>
                      <a:pt x="65" y="0"/>
                    </a:lnTo>
                    <a:lnTo>
                      <a:pt x="75" y="0"/>
                    </a:lnTo>
                    <a:lnTo>
                      <a:pt x="90" y="10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34" name="Freeform 25">
                <a:extLst>
                  <a:ext uri="{FF2B5EF4-FFF2-40B4-BE49-F238E27FC236}">
                    <a16:creationId xmlns:a16="http://schemas.microsoft.com/office/drawing/2014/main" id="{B86444B3-F9B2-4977-84E7-8F5E375DCD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9" y="7145"/>
                <a:ext cx="60" cy="180"/>
              </a:xfrm>
              <a:custGeom>
                <a:avLst/>
                <a:gdLst>
                  <a:gd name="T0" fmla="*/ 10 w 60"/>
                  <a:gd name="T1" fmla="*/ 15 h 180"/>
                  <a:gd name="T2" fmla="*/ 10 w 60"/>
                  <a:gd name="T3" fmla="*/ 15 h 180"/>
                  <a:gd name="T4" fmla="*/ 10 w 60"/>
                  <a:gd name="T5" fmla="*/ 80 h 180"/>
                  <a:gd name="T6" fmla="*/ 5 w 60"/>
                  <a:gd name="T7" fmla="*/ 135 h 180"/>
                  <a:gd name="T8" fmla="*/ 0 w 60"/>
                  <a:gd name="T9" fmla="*/ 180 h 180"/>
                  <a:gd name="T10" fmla="*/ 40 w 60"/>
                  <a:gd name="T11" fmla="*/ 165 h 180"/>
                  <a:gd name="T12" fmla="*/ 40 w 60"/>
                  <a:gd name="T13" fmla="*/ 165 h 180"/>
                  <a:gd name="T14" fmla="*/ 45 w 60"/>
                  <a:gd name="T15" fmla="*/ 150 h 180"/>
                  <a:gd name="T16" fmla="*/ 55 w 60"/>
                  <a:gd name="T17" fmla="*/ 115 h 180"/>
                  <a:gd name="T18" fmla="*/ 60 w 60"/>
                  <a:gd name="T19" fmla="*/ 60 h 180"/>
                  <a:gd name="T20" fmla="*/ 60 w 60"/>
                  <a:gd name="T21" fmla="*/ 30 h 180"/>
                  <a:gd name="T22" fmla="*/ 55 w 60"/>
                  <a:gd name="T23" fmla="*/ 0 h 180"/>
                  <a:gd name="T24" fmla="*/ 10 w 60"/>
                  <a:gd name="T25" fmla="*/ 15 h 18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0"/>
                  <a:gd name="T40" fmla="*/ 0 h 180"/>
                  <a:gd name="T41" fmla="*/ 60 w 60"/>
                  <a:gd name="T42" fmla="*/ 180 h 18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0" h="180">
                    <a:moveTo>
                      <a:pt x="10" y="15"/>
                    </a:moveTo>
                    <a:lnTo>
                      <a:pt x="10" y="15"/>
                    </a:lnTo>
                    <a:lnTo>
                      <a:pt x="10" y="80"/>
                    </a:lnTo>
                    <a:lnTo>
                      <a:pt x="5" y="135"/>
                    </a:lnTo>
                    <a:lnTo>
                      <a:pt x="0" y="180"/>
                    </a:lnTo>
                    <a:lnTo>
                      <a:pt x="40" y="165"/>
                    </a:lnTo>
                    <a:lnTo>
                      <a:pt x="45" y="150"/>
                    </a:lnTo>
                    <a:lnTo>
                      <a:pt x="55" y="115"/>
                    </a:lnTo>
                    <a:lnTo>
                      <a:pt x="60" y="60"/>
                    </a:lnTo>
                    <a:lnTo>
                      <a:pt x="60" y="30"/>
                    </a:lnTo>
                    <a:lnTo>
                      <a:pt x="55" y="0"/>
                    </a:lnTo>
                    <a:lnTo>
                      <a:pt x="10" y="15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35" name="Freeform 26">
                <a:extLst>
                  <a:ext uri="{FF2B5EF4-FFF2-40B4-BE49-F238E27FC236}">
                    <a16:creationId xmlns:a16="http://schemas.microsoft.com/office/drawing/2014/main" id="{433A06CD-D6C1-48F5-A698-AC2EA05855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4" y="7060"/>
                <a:ext cx="295" cy="240"/>
              </a:xfrm>
              <a:custGeom>
                <a:avLst/>
                <a:gdLst>
                  <a:gd name="T0" fmla="*/ 10 w 295"/>
                  <a:gd name="T1" fmla="*/ 75 h 240"/>
                  <a:gd name="T2" fmla="*/ 10 w 295"/>
                  <a:gd name="T3" fmla="*/ 75 h 240"/>
                  <a:gd name="T4" fmla="*/ 10 w 295"/>
                  <a:gd name="T5" fmla="*/ 145 h 240"/>
                  <a:gd name="T6" fmla="*/ 10 w 295"/>
                  <a:gd name="T7" fmla="*/ 200 h 240"/>
                  <a:gd name="T8" fmla="*/ 0 w 295"/>
                  <a:gd name="T9" fmla="*/ 240 h 240"/>
                  <a:gd name="T10" fmla="*/ 280 w 295"/>
                  <a:gd name="T11" fmla="*/ 170 h 240"/>
                  <a:gd name="T12" fmla="*/ 280 w 295"/>
                  <a:gd name="T13" fmla="*/ 170 h 240"/>
                  <a:gd name="T14" fmla="*/ 285 w 295"/>
                  <a:gd name="T15" fmla="*/ 155 h 240"/>
                  <a:gd name="T16" fmla="*/ 290 w 295"/>
                  <a:gd name="T17" fmla="*/ 120 h 240"/>
                  <a:gd name="T18" fmla="*/ 295 w 295"/>
                  <a:gd name="T19" fmla="*/ 65 h 240"/>
                  <a:gd name="T20" fmla="*/ 295 w 295"/>
                  <a:gd name="T21" fmla="*/ 35 h 240"/>
                  <a:gd name="T22" fmla="*/ 290 w 295"/>
                  <a:gd name="T23" fmla="*/ 0 h 240"/>
                  <a:gd name="T24" fmla="*/ 10 w 295"/>
                  <a:gd name="T25" fmla="*/ 75 h 24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5"/>
                  <a:gd name="T40" fmla="*/ 0 h 240"/>
                  <a:gd name="T41" fmla="*/ 295 w 295"/>
                  <a:gd name="T42" fmla="*/ 240 h 24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5" h="240">
                    <a:moveTo>
                      <a:pt x="10" y="75"/>
                    </a:moveTo>
                    <a:lnTo>
                      <a:pt x="10" y="75"/>
                    </a:lnTo>
                    <a:lnTo>
                      <a:pt x="10" y="145"/>
                    </a:lnTo>
                    <a:lnTo>
                      <a:pt x="10" y="200"/>
                    </a:lnTo>
                    <a:lnTo>
                      <a:pt x="0" y="240"/>
                    </a:lnTo>
                    <a:lnTo>
                      <a:pt x="280" y="170"/>
                    </a:lnTo>
                    <a:lnTo>
                      <a:pt x="285" y="155"/>
                    </a:lnTo>
                    <a:lnTo>
                      <a:pt x="290" y="120"/>
                    </a:lnTo>
                    <a:lnTo>
                      <a:pt x="295" y="65"/>
                    </a:lnTo>
                    <a:lnTo>
                      <a:pt x="295" y="35"/>
                    </a:lnTo>
                    <a:lnTo>
                      <a:pt x="290" y="0"/>
                    </a:lnTo>
                    <a:lnTo>
                      <a:pt x="10" y="75"/>
                    </a:lnTo>
                    <a:close/>
                  </a:path>
                </a:pathLst>
              </a:custGeom>
              <a:solidFill>
                <a:srgbClr val="FFE3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36" name="Freeform 27">
                <a:extLst>
                  <a:ext uri="{FF2B5EF4-FFF2-40B4-BE49-F238E27FC236}">
                    <a16:creationId xmlns:a16="http://schemas.microsoft.com/office/drawing/2014/main" id="{C0622CB5-C603-42AC-955B-922B49738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4" y="7035"/>
                <a:ext cx="60" cy="180"/>
              </a:xfrm>
              <a:custGeom>
                <a:avLst/>
                <a:gdLst>
                  <a:gd name="T0" fmla="*/ 10 w 60"/>
                  <a:gd name="T1" fmla="*/ 15 h 180"/>
                  <a:gd name="T2" fmla="*/ 10 w 60"/>
                  <a:gd name="T3" fmla="*/ 15 h 180"/>
                  <a:gd name="T4" fmla="*/ 10 w 60"/>
                  <a:gd name="T5" fmla="*/ 85 h 180"/>
                  <a:gd name="T6" fmla="*/ 5 w 60"/>
                  <a:gd name="T7" fmla="*/ 140 h 180"/>
                  <a:gd name="T8" fmla="*/ 0 w 60"/>
                  <a:gd name="T9" fmla="*/ 180 h 180"/>
                  <a:gd name="T10" fmla="*/ 40 w 60"/>
                  <a:gd name="T11" fmla="*/ 170 h 180"/>
                  <a:gd name="T12" fmla="*/ 40 w 60"/>
                  <a:gd name="T13" fmla="*/ 170 h 180"/>
                  <a:gd name="T14" fmla="*/ 45 w 60"/>
                  <a:gd name="T15" fmla="*/ 155 h 180"/>
                  <a:gd name="T16" fmla="*/ 55 w 60"/>
                  <a:gd name="T17" fmla="*/ 115 h 180"/>
                  <a:gd name="T18" fmla="*/ 60 w 60"/>
                  <a:gd name="T19" fmla="*/ 60 h 180"/>
                  <a:gd name="T20" fmla="*/ 60 w 60"/>
                  <a:gd name="T21" fmla="*/ 30 h 180"/>
                  <a:gd name="T22" fmla="*/ 55 w 60"/>
                  <a:gd name="T23" fmla="*/ 0 h 180"/>
                  <a:gd name="T24" fmla="*/ 10 w 60"/>
                  <a:gd name="T25" fmla="*/ 15 h 18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0"/>
                  <a:gd name="T40" fmla="*/ 0 h 180"/>
                  <a:gd name="T41" fmla="*/ 60 w 60"/>
                  <a:gd name="T42" fmla="*/ 180 h 18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0" h="180">
                    <a:moveTo>
                      <a:pt x="10" y="15"/>
                    </a:moveTo>
                    <a:lnTo>
                      <a:pt x="10" y="15"/>
                    </a:lnTo>
                    <a:lnTo>
                      <a:pt x="10" y="85"/>
                    </a:lnTo>
                    <a:lnTo>
                      <a:pt x="5" y="140"/>
                    </a:lnTo>
                    <a:lnTo>
                      <a:pt x="0" y="180"/>
                    </a:lnTo>
                    <a:lnTo>
                      <a:pt x="40" y="170"/>
                    </a:lnTo>
                    <a:lnTo>
                      <a:pt x="45" y="155"/>
                    </a:lnTo>
                    <a:lnTo>
                      <a:pt x="55" y="115"/>
                    </a:lnTo>
                    <a:lnTo>
                      <a:pt x="60" y="60"/>
                    </a:lnTo>
                    <a:lnTo>
                      <a:pt x="60" y="30"/>
                    </a:lnTo>
                    <a:lnTo>
                      <a:pt x="55" y="0"/>
                    </a:lnTo>
                    <a:lnTo>
                      <a:pt x="10" y="15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37" name="Freeform 28">
                <a:extLst>
                  <a:ext uri="{FF2B5EF4-FFF2-40B4-BE49-F238E27FC236}">
                    <a16:creationId xmlns:a16="http://schemas.microsoft.com/office/drawing/2014/main" id="{3EE8A462-8115-417F-8A3A-2B053C12D6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9" y="6460"/>
                <a:ext cx="2030" cy="440"/>
              </a:xfrm>
              <a:custGeom>
                <a:avLst/>
                <a:gdLst>
                  <a:gd name="T0" fmla="*/ 2030 w 2030"/>
                  <a:gd name="T1" fmla="*/ 405 h 440"/>
                  <a:gd name="T2" fmla="*/ 2030 w 2030"/>
                  <a:gd name="T3" fmla="*/ 405 h 440"/>
                  <a:gd name="T4" fmla="*/ 2025 w 2030"/>
                  <a:gd name="T5" fmla="*/ 420 h 440"/>
                  <a:gd name="T6" fmla="*/ 2015 w 2030"/>
                  <a:gd name="T7" fmla="*/ 430 h 440"/>
                  <a:gd name="T8" fmla="*/ 2005 w 2030"/>
                  <a:gd name="T9" fmla="*/ 440 h 440"/>
                  <a:gd name="T10" fmla="*/ 1990 w 2030"/>
                  <a:gd name="T11" fmla="*/ 440 h 440"/>
                  <a:gd name="T12" fmla="*/ 35 w 2030"/>
                  <a:gd name="T13" fmla="*/ 440 h 440"/>
                  <a:gd name="T14" fmla="*/ 35 w 2030"/>
                  <a:gd name="T15" fmla="*/ 440 h 440"/>
                  <a:gd name="T16" fmla="*/ 20 w 2030"/>
                  <a:gd name="T17" fmla="*/ 440 h 440"/>
                  <a:gd name="T18" fmla="*/ 10 w 2030"/>
                  <a:gd name="T19" fmla="*/ 430 h 440"/>
                  <a:gd name="T20" fmla="*/ 0 w 2030"/>
                  <a:gd name="T21" fmla="*/ 420 h 440"/>
                  <a:gd name="T22" fmla="*/ 0 w 2030"/>
                  <a:gd name="T23" fmla="*/ 405 h 440"/>
                  <a:gd name="T24" fmla="*/ 0 w 2030"/>
                  <a:gd name="T25" fmla="*/ 225 h 440"/>
                  <a:gd name="T26" fmla="*/ 0 w 2030"/>
                  <a:gd name="T27" fmla="*/ 225 h 440"/>
                  <a:gd name="T28" fmla="*/ 0 w 2030"/>
                  <a:gd name="T29" fmla="*/ 210 h 440"/>
                  <a:gd name="T30" fmla="*/ 10 w 2030"/>
                  <a:gd name="T31" fmla="*/ 200 h 440"/>
                  <a:gd name="T32" fmla="*/ 20 w 2030"/>
                  <a:gd name="T33" fmla="*/ 190 h 440"/>
                  <a:gd name="T34" fmla="*/ 35 w 2030"/>
                  <a:gd name="T35" fmla="*/ 190 h 440"/>
                  <a:gd name="T36" fmla="*/ 95 w 2030"/>
                  <a:gd name="T37" fmla="*/ 155 h 440"/>
                  <a:gd name="T38" fmla="*/ 265 w 2030"/>
                  <a:gd name="T39" fmla="*/ 30 h 440"/>
                  <a:gd name="T40" fmla="*/ 1870 w 2030"/>
                  <a:gd name="T41" fmla="*/ 0 h 440"/>
                  <a:gd name="T42" fmla="*/ 1870 w 2030"/>
                  <a:gd name="T43" fmla="*/ 0 h 440"/>
                  <a:gd name="T44" fmla="*/ 1880 w 2030"/>
                  <a:gd name="T45" fmla="*/ 10 h 440"/>
                  <a:gd name="T46" fmla="*/ 1905 w 2030"/>
                  <a:gd name="T47" fmla="*/ 35 h 440"/>
                  <a:gd name="T48" fmla="*/ 1955 w 2030"/>
                  <a:gd name="T49" fmla="*/ 105 h 440"/>
                  <a:gd name="T50" fmla="*/ 2005 w 2030"/>
                  <a:gd name="T51" fmla="*/ 180 h 440"/>
                  <a:gd name="T52" fmla="*/ 2020 w 2030"/>
                  <a:gd name="T53" fmla="*/ 210 h 440"/>
                  <a:gd name="T54" fmla="*/ 2030 w 2030"/>
                  <a:gd name="T55" fmla="*/ 225 h 440"/>
                  <a:gd name="T56" fmla="*/ 2030 w 2030"/>
                  <a:gd name="T57" fmla="*/ 405 h 44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030"/>
                  <a:gd name="T88" fmla="*/ 0 h 440"/>
                  <a:gd name="T89" fmla="*/ 2030 w 2030"/>
                  <a:gd name="T90" fmla="*/ 440 h 44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030" h="440">
                    <a:moveTo>
                      <a:pt x="2030" y="405"/>
                    </a:moveTo>
                    <a:lnTo>
                      <a:pt x="2030" y="405"/>
                    </a:lnTo>
                    <a:lnTo>
                      <a:pt x="2025" y="420"/>
                    </a:lnTo>
                    <a:lnTo>
                      <a:pt x="2015" y="430"/>
                    </a:lnTo>
                    <a:lnTo>
                      <a:pt x="2005" y="440"/>
                    </a:lnTo>
                    <a:lnTo>
                      <a:pt x="1990" y="440"/>
                    </a:lnTo>
                    <a:lnTo>
                      <a:pt x="35" y="440"/>
                    </a:lnTo>
                    <a:lnTo>
                      <a:pt x="20" y="440"/>
                    </a:lnTo>
                    <a:lnTo>
                      <a:pt x="10" y="430"/>
                    </a:lnTo>
                    <a:lnTo>
                      <a:pt x="0" y="420"/>
                    </a:lnTo>
                    <a:lnTo>
                      <a:pt x="0" y="405"/>
                    </a:lnTo>
                    <a:lnTo>
                      <a:pt x="0" y="225"/>
                    </a:lnTo>
                    <a:lnTo>
                      <a:pt x="0" y="210"/>
                    </a:lnTo>
                    <a:lnTo>
                      <a:pt x="10" y="200"/>
                    </a:lnTo>
                    <a:lnTo>
                      <a:pt x="20" y="190"/>
                    </a:lnTo>
                    <a:lnTo>
                      <a:pt x="35" y="190"/>
                    </a:lnTo>
                    <a:lnTo>
                      <a:pt x="95" y="155"/>
                    </a:lnTo>
                    <a:lnTo>
                      <a:pt x="265" y="30"/>
                    </a:lnTo>
                    <a:lnTo>
                      <a:pt x="1870" y="0"/>
                    </a:lnTo>
                    <a:lnTo>
                      <a:pt x="1880" y="10"/>
                    </a:lnTo>
                    <a:lnTo>
                      <a:pt x="1905" y="35"/>
                    </a:lnTo>
                    <a:lnTo>
                      <a:pt x="1955" y="105"/>
                    </a:lnTo>
                    <a:lnTo>
                      <a:pt x="2005" y="180"/>
                    </a:lnTo>
                    <a:lnTo>
                      <a:pt x="2020" y="210"/>
                    </a:lnTo>
                    <a:lnTo>
                      <a:pt x="2030" y="225"/>
                    </a:lnTo>
                    <a:lnTo>
                      <a:pt x="2030" y="405"/>
                    </a:lnTo>
                    <a:close/>
                  </a:path>
                </a:pathLst>
              </a:custGeom>
              <a:solidFill>
                <a:srgbClr val="A8A8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38" name="Freeform 29">
                <a:extLst>
                  <a:ext uri="{FF2B5EF4-FFF2-40B4-BE49-F238E27FC236}">
                    <a16:creationId xmlns:a16="http://schemas.microsoft.com/office/drawing/2014/main" id="{D8A1A15E-0D16-4B0D-8DF7-E4DB4A567F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4" y="6665"/>
                <a:ext cx="1995" cy="220"/>
              </a:xfrm>
              <a:custGeom>
                <a:avLst/>
                <a:gdLst>
                  <a:gd name="T0" fmla="*/ 1995 w 1995"/>
                  <a:gd name="T1" fmla="*/ 185 h 220"/>
                  <a:gd name="T2" fmla="*/ 1995 w 1995"/>
                  <a:gd name="T3" fmla="*/ 185 h 220"/>
                  <a:gd name="T4" fmla="*/ 1995 w 1995"/>
                  <a:gd name="T5" fmla="*/ 200 h 220"/>
                  <a:gd name="T6" fmla="*/ 1985 w 1995"/>
                  <a:gd name="T7" fmla="*/ 210 h 220"/>
                  <a:gd name="T8" fmla="*/ 1970 w 1995"/>
                  <a:gd name="T9" fmla="*/ 220 h 220"/>
                  <a:gd name="T10" fmla="*/ 1960 w 1995"/>
                  <a:gd name="T11" fmla="*/ 220 h 220"/>
                  <a:gd name="T12" fmla="*/ 40 w 1995"/>
                  <a:gd name="T13" fmla="*/ 220 h 220"/>
                  <a:gd name="T14" fmla="*/ 40 w 1995"/>
                  <a:gd name="T15" fmla="*/ 220 h 220"/>
                  <a:gd name="T16" fmla="*/ 25 w 1995"/>
                  <a:gd name="T17" fmla="*/ 220 h 220"/>
                  <a:gd name="T18" fmla="*/ 10 w 1995"/>
                  <a:gd name="T19" fmla="*/ 210 h 220"/>
                  <a:gd name="T20" fmla="*/ 5 w 1995"/>
                  <a:gd name="T21" fmla="*/ 200 h 220"/>
                  <a:gd name="T22" fmla="*/ 0 w 1995"/>
                  <a:gd name="T23" fmla="*/ 185 h 220"/>
                  <a:gd name="T24" fmla="*/ 0 w 1995"/>
                  <a:gd name="T25" fmla="*/ 35 h 220"/>
                  <a:gd name="T26" fmla="*/ 0 w 1995"/>
                  <a:gd name="T27" fmla="*/ 35 h 220"/>
                  <a:gd name="T28" fmla="*/ 5 w 1995"/>
                  <a:gd name="T29" fmla="*/ 20 h 220"/>
                  <a:gd name="T30" fmla="*/ 10 w 1995"/>
                  <a:gd name="T31" fmla="*/ 10 h 220"/>
                  <a:gd name="T32" fmla="*/ 25 w 1995"/>
                  <a:gd name="T33" fmla="*/ 0 h 220"/>
                  <a:gd name="T34" fmla="*/ 40 w 1995"/>
                  <a:gd name="T35" fmla="*/ 0 h 220"/>
                  <a:gd name="T36" fmla="*/ 1960 w 1995"/>
                  <a:gd name="T37" fmla="*/ 0 h 220"/>
                  <a:gd name="T38" fmla="*/ 1960 w 1995"/>
                  <a:gd name="T39" fmla="*/ 0 h 220"/>
                  <a:gd name="T40" fmla="*/ 1970 w 1995"/>
                  <a:gd name="T41" fmla="*/ 0 h 220"/>
                  <a:gd name="T42" fmla="*/ 1985 w 1995"/>
                  <a:gd name="T43" fmla="*/ 10 h 220"/>
                  <a:gd name="T44" fmla="*/ 1995 w 1995"/>
                  <a:gd name="T45" fmla="*/ 20 h 220"/>
                  <a:gd name="T46" fmla="*/ 1995 w 1995"/>
                  <a:gd name="T47" fmla="*/ 35 h 220"/>
                  <a:gd name="T48" fmla="*/ 1995 w 1995"/>
                  <a:gd name="T49" fmla="*/ 185 h 22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995"/>
                  <a:gd name="T76" fmla="*/ 0 h 220"/>
                  <a:gd name="T77" fmla="*/ 1995 w 1995"/>
                  <a:gd name="T78" fmla="*/ 220 h 22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995" h="220">
                    <a:moveTo>
                      <a:pt x="1995" y="185"/>
                    </a:moveTo>
                    <a:lnTo>
                      <a:pt x="1995" y="185"/>
                    </a:lnTo>
                    <a:lnTo>
                      <a:pt x="1995" y="200"/>
                    </a:lnTo>
                    <a:lnTo>
                      <a:pt x="1985" y="210"/>
                    </a:lnTo>
                    <a:lnTo>
                      <a:pt x="1970" y="220"/>
                    </a:lnTo>
                    <a:lnTo>
                      <a:pt x="1960" y="220"/>
                    </a:lnTo>
                    <a:lnTo>
                      <a:pt x="40" y="220"/>
                    </a:lnTo>
                    <a:lnTo>
                      <a:pt x="25" y="220"/>
                    </a:lnTo>
                    <a:lnTo>
                      <a:pt x="10" y="210"/>
                    </a:lnTo>
                    <a:lnTo>
                      <a:pt x="5" y="200"/>
                    </a:lnTo>
                    <a:lnTo>
                      <a:pt x="0" y="185"/>
                    </a:lnTo>
                    <a:lnTo>
                      <a:pt x="0" y="35"/>
                    </a:lnTo>
                    <a:lnTo>
                      <a:pt x="5" y="20"/>
                    </a:lnTo>
                    <a:lnTo>
                      <a:pt x="10" y="10"/>
                    </a:lnTo>
                    <a:lnTo>
                      <a:pt x="25" y="0"/>
                    </a:lnTo>
                    <a:lnTo>
                      <a:pt x="40" y="0"/>
                    </a:lnTo>
                    <a:lnTo>
                      <a:pt x="1960" y="0"/>
                    </a:lnTo>
                    <a:lnTo>
                      <a:pt x="1970" y="0"/>
                    </a:lnTo>
                    <a:lnTo>
                      <a:pt x="1985" y="10"/>
                    </a:lnTo>
                    <a:lnTo>
                      <a:pt x="1995" y="20"/>
                    </a:lnTo>
                    <a:lnTo>
                      <a:pt x="1995" y="35"/>
                    </a:lnTo>
                    <a:lnTo>
                      <a:pt x="1995" y="185"/>
                    </a:lnTo>
                    <a:close/>
                  </a:path>
                </a:pathLst>
              </a:custGeom>
              <a:solidFill>
                <a:srgbClr val="F9FE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39" name="Rectangle 30">
                <a:extLst>
                  <a:ext uri="{FF2B5EF4-FFF2-40B4-BE49-F238E27FC236}">
                    <a16:creationId xmlns:a16="http://schemas.microsoft.com/office/drawing/2014/main" id="{9B7F72B1-CA8E-4C94-9CDF-11E38FAC4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9" y="6660"/>
                <a:ext cx="30" cy="230"/>
              </a:xfrm>
              <a:prstGeom prst="rect">
                <a:avLst/>
              </a:prstGeom>
              <a:solidFill>
                <a:srgbClr val="A8A8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e-IL" altLang="he-IL" sz="1800"/>
              </a:p>
            </p:txBody>
          </p:sp>
          <p:sp>
            <p:nvSpPr>
              <p:cNvPr id="42040" name="Rectangle 31">
                <a:extLst>
                  <a:ext uri="{FF2B5EF4-FFF2-40B4-BE49-F238E27FC236}">
                    <a16:creationId xmlns:a16="http://schemas.microsoft.com/office/drawing/2014/main" id="{F98561A8-702A-4445-A638-60A0AB3E00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9" y="6660"/>
                <a:ext cx="30" cy="230"/>
              </a:xfrm>
              <a:prstGeom prst="rect">
                <a:avLst/>
              </a:prstGeom>
              <a:solidFill>
                <a:srgbClr val="A8A8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e-IL" altLang="he-IL" sz="1800"/>
              </a:p>
            </p:txBody>
          </p:sp>
          <p:sp>
            <p:nvSpPr>
              <p:cNvPr id="42041" name="Rectangle 32">
                <a:extLst>
                  <a:ext uri="{FF2B5EF4-FFF2-40B4-BE49-F238E27FC236}">
                    <a16:creationId xmlns:a16="http://schemas.microsoft.com/office/drawing/2014/main" id="{D838F8FD-9CBF-40D6-BA6B-E00747487A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9" y="6660"/>
                <a:ext cx="30" cy="230"/>
              </a:xfrm>
              <a:prstGeom prst="rect">
                <a:avLst/>
              </a:prstGeom>
              <a:solidFill>
                <a:srgbClr val="A8A8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e-IL" altLang="he-IL" sz="1800"/>
              </a:p>
            </p:txBody>
          </p:sp>
          <p:sp>
            <p:nvSpPr>
              <p:cNvPr id="42042" name="Rectangle 33">
                <a:extLst>
                  <a:ext uri="{FF2B5EF4-FFF2-40B4-BE49-F238E27FC236}">
                    <a16:creationId xmlns:a16="http://schemas.microsoft.com/office/drawing/2014/main" id="{8C5CE654-27A2-4825-B6DD-DBB85D72DC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4" y="6660"/>
                <a:ext cx="320" cy="230"/>
              </a:xfrm>
              <a:prstGeom prst="rect">
                <a:avLst/>
              </a:prstGeom>
              <a:solidFill>
                <a:srgbClr val="A8A8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e-IL" altLang="he-IL" sz="1800"/>
              </a:p>
            </p:txBody>
          </p:sp>
          <p:sp>
            <p:nvSpPr>
              <p:cNvPr id="42043" name="Freeform 34">
                <a:extLst>
                  <a:ext uri="{FF2B5EF4-FFF2-40B4-BE49-F238E27FC236}">
                    <a16:creationId xmlns:a16="http://schemas.microsoft.com/office/drawing/2014/main" id="{662DF8BC-FD0B-429A-A2C1-8C12C05D6E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9" y="6730"/>
                <a:ext cx="825" cy="120"/>
              </a:xfrm>
              <a:custGeom>
                <a:avLst/>
                <a:gdLst>
                  <a:gd name="T0" fmla="*/ 825 w 825"/>
                  <a:gd name="T1" fmla="*/ 60 h 120"/>
                  <a:gd name="T2" fmla="*/ 825 w 825"/>
                  <a:gd name="T3" fmla="*/ 60 h 120"/>
                  <a:gd name="T4" fmla="*/ 825 w 825"/>
                  <a:gd name="T5" fmla="*/ 65 h 120"/>
                  <a:gd name="T6" fmla="*/ 815 w 825"/>
                  <a:gd name="T7" fmla="*/ 70 h 120"/>
                  <a:gd name="T8" fmla="*/ 795 w 825"/>
                  <a:gd name="T9" fmla="*/ 80 h 120"/>
                  <a:gd name="T10" fmla="*/ 755 w 825"/>
                  <a:gd name="T11" fmla="*/ 90 h 120"/>
                  <a:gd name="T12" fmla="*/ 705 w 825"/>
                  <a:gd name="T13" fmla="*/ 100 h 120"/>
                  <a:gd name="T14" fmla="*/ 575 w 825"/>
                  <a:gd name="T15" fmla="*/ 115 h 120"/>
                  <a:gd name="T16" fmla="*/ 415 w 825"/>
                  <a:gd name="T17" fmla="*/ 120 h 120"/>
                  <a:gd name="T18" fmla="*/ 415 w 825"/>
                  <a:gd name="T19" fmla="*/ 120 h 120"/>
                  <a:gd name="T20" fmla="*/ 250 w 825"/>
                  <a:gd name="T21" fmla="*/ 115 h 120"/>
                  <a:gd name="T22" fmla="*/ 120 w 825"/>
                  <a:gd name="T23" fmla="*/ 100 h 120"/>
                  <a:gd name="T24" fmla="*/ 70 w 825"/>
                  <a:gd name="T25" fmla="*/ 90 h 120"/>
                  <a:gd name="T26" fmla="*/ 35 w 825"/>
                  <a:gd name="T27" fmla="*/ 80 h 120"/>
                  <a:gd name="T28" fmla="*/ 10 w 825"/>
                  <a:gd name="T29" fmla="*/ 70 h 120"/>
                  <a:gd name="T30" fmla="*/ 5 w 825"/>
                  <a:gd name="T31" fmla="*/ 65 h 120"/>
                  <a:gd name="T32" fmla="*/ 0 w 825"/>
                  <a:gd name="T33" fmla="*/ 60 h 120"/>
                  <a:gd name="T34" fmla="*/ 0 w 825"/>
                  <a:gd name="T35" fmla="*/ 60 h 120"/>
                  <a:gd name="T36" fmla="*/ 5 w 825"/>
                  <a:gd name="T37" fmla="*/ 50 h 120"/>
                  <a:gd name="T38" fmla="*/ 10 w 825"/>
                  <a:gd name="T39" fmla="*/ 45 h 120"/>
                  <a:gd name="T40" fmla="*/ 35 w 825"/>
                  <a:gd name="T41" fmla="*/ 35 h 120"/>
                  <a:gd name="T42" fmla="*/ 70 w 825"/>
                  <a:gd name="T43" fmla="*/ 25 h 120"/>
                  <a:gd name="T44" fmla="*/ 120 w 825"/>
                  <a:gd name="T45" fmla="*/ 15 h 120"/>
                  <a:gd name="T46" fmla="*/ 250 w 825"/>
                  <a:gd name="T47" fmla="*/ 0 h 120"/>
                  <a:gd name="T48" fmla="*/ 415 w 825"/>
                  <a:gd name="T49" fmla="*/ 0 h 120"/>
                  <a:gd name="T50" fmla="*/ 415 w 825"/>
                  <a:gd name="T51" fmla="*/ 0 h 120"/>
                  <a:gd name="T52" fmla="*/ 575 w 825"/>
                  <a:gd name="T53" fmla="*/ 0 h 120"/>
                  <a:gd name="T54" fmla="*/ 705 w 825"/>
                  <a:gd name="T55" fmla="*/ 15 h 120"/>
                  <a:gd name="T56" fmla="*/ 755 w 825"/>
                  <a:gd name="T57" fmla="*/ 25 h 120"/>
                  <a:gd name="T58" fmla="*/ 795 w 825"/>
                  <a:gd name="T59" fmla="*/ 35 h 120"/>
                  <a:gd name="T60" fmla="*/ 815 w 825"/>
                  <a:gd name="T61" fmla="*/ 45 h 120"/>
                  <a:gd name="T62" fmla="*/ 825 w 825"/>
                  <a:gd name="T63" fmla="*/ 50 h 120"/>
                  <a:gd name="T64" fmla="*/ 825 w 825"/>
                  <a:gd name="T65" fmla="*/ 60 h 120"/>
                  <a:gd name="T66" fmla="*/ 825 w 825"/>
                  <a:gd name="T67" fmla="*/ 60 h 12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25"/>
                  <a:gd name="T103" fmla="*/ 0 h 120"/>
                  <a:gd name="T104" fmla="*/ 825 w 825"/>
                  <a:gd name="T105" fmla="*/ 120 h 12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25" h="120">
                    <a:moveTo>
                      <a:pt x="825" y="60"/>
                    </a:moveTo>
                    <a:lnTo>
                      <a:pt x="825" y="60"/>
                    </a:lnTo>
                    <a:lnTo>
                      <a:pt x="825" y="65"/>
                    </a:lnTo>
                    <a:lnTo>
                      <a:pt x="815" y="70"/>
                    </a:lnTo>
                    <a:lnTo>
                      <a:pt x="795" y="80"/>
                    </a:lnTo>
                    <a:lnTo>
                      <a:pt x="755" y="90"/>
                    </a:lnTo>
                    <a:lnTo>
                      <a:pt x="705" y="100"/>
                    </a:lnTo>
                    <a:lnTo>
                      <a:pt x="575" y="115"/>
                    </a:lnTo>
                    <a:lnTo>
                      <a:pt x="415" y="120"/>
                    </a:lnTo>
                    <a:lnTo>
                      <a:pt x="250" y="115"/>
                    </a:lnTo>
                    <a:lnTo>
                      <a:pt x="120" y="100"/>
                    </a:lnTo>
                    <a:lnTo>
                      <a:pt x="70" y="90"/>
                    </a:lnTo>
                    <a:lnTo>
                      <a:pt x="35" y="80"/>
                    </a:lnTo>
                    <a:lnTo>
                      <a:pt x="10" y="70"/>
                    </a:lnTo>
                    <a:lnTo>
                      <a:pt x="5" y="65"/>
                    </a:lnTo>
                    <a:lnTo>
                      <a:pt x="0" y="60"/>
                    </a:lnTo>
                    <a:lnTo>
                      <a:pt x="5" y="50"/>
                    </a:lnTo>
                    <a:lnTo>
                      <a:pt x="10" y="45"/>
                    </a:lnTo>
                    <a:lnTo>
                      <a:pt x="35" y="35"/>
                    </a:lnTo>
                    <a:lnTo>
                      <a:pt x="70" y="25"/>
                    </a:lnTo>
                    <a:lnTo>
                      <a:pt x="120" y="15"/>
                    </a:lnTo>
                    <a:lnTo>
                      <a:pt x="250" y="0"/>
                    </a:lnTo>
                    <a:lnTo>
                      <a:pt x="415" y="0"/>
                    </a:lnTo>
                    <a:lnTo>
                      <a:pt x="575" y="0"/>
                    </a:lnTo>
                    <a:lnTo>
                      <a:pt x="705" y="15"/>
                    </a:lnTo>
                    <a:lnTo>
                      <a:pt x="755" y="25"/>
                    </a:lnTo>
                    <a:lnTo>
                      <a:pt x="795" y="35"/>
                    </a:lnTo>
                    <a:lnTo>
                      <a:pt x="815" y="45"/>
                    </a:lnTo>
                    <a:lnTo>
                      <a:pt x="825" y="50"/>
                    </a:lnTo>
                    <a:lnTo>
                      <a:pt x="825" y="60"/>
                    </a:lnTo>
                    <a:close/>
                  </a:path>
                </a:pathLst>
              </a:custGeom>
              <a:solidFill>
                <a:srgbClr val="A8A8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44" name="Freeform 35">
                <a:extLst>
                  <a:ext uri="{FF2B5EF4-FFF2-40B4-BE49-F238E27FC236}">
                    <a16:creationId xmlns:a16="http://schemas.microsoft.com/office/drawing/2014/main" id="{DE0D9711-E940-4D84-9F51-343A24485E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4" y="6210"/>
                <a:ext cx="1145" cy="550"/>
              </a:xfrm>
              <a:custGeom>
                <a:avLst/>
                <a:gdLst>
                  <a:gd name="T0" fmla="*/ 60 w 1145"/>
                  <a:gd name="T1" fmla="*/ 550 h 550"/>
                  <a:gd name="T2" fmla="*/ 1145 w 1145"/>
                  <a:gd name="T3" fmla="*/ 230 h 550"/>
                  <a:gd name="T4" fmla="*/ 1120 w 1145"/>
                  <a:gd name="T5" fmla="*/ 115 h 550"/>
                  <a:gd name="T6" fmla="*/ 1120 w 1145"/>
                  <a:gd name="T7" fmla="*/ 115 h 550"/>
                  <a:gd name="T8" fmla="*/ 1110 w 1145"/>
                  <a:gd name="T9" fmla="*/ 0 h 550"/>
                  <a:gd name="T10" fmla="*/ 20 w 1145"/>
                  <a:gd name="T11" fmla="*/ 280 h 550"/>
                  <a:gd name="T12" fmla="*/ 20 w 1145"/>
                  <a:gd name="T13" fmla="*/ 280 h 550"/>
                  <a:gd name="T14" fmla="*/ 10 w 1145"/>
                  <a:gd name="T15" fmla="*/ 315 h 550"/>
                  <a:gd name="T16" fmla="*/ 5 w 1145"/>
                  <a:gd name="T17" fmla="*/ 350 h 550"/>
                  <a:gd name="T18" fmla="*/ 0 w 1145"/>
                  <a:gd name="T19" fmla="*/ 395 h 550"/>
                  <a:gd name="T20" fmla="*/ 5 w 1145"/>
                  <a:gd name="T21" fmla="*/ 440 h 550"/>
                  <a:gd name="T22" fmla="*/ 10 w 1145"/>
                  <a:gd name="T23" fmla="*/ 485 h 550"/>
                  <a:gd name="T24" fmla="*/ 20 w 1145"/>
                  <a:gd name="T25" fmla="*/ 505 h 550"/>
                  <a:gd name="T26" fmla="*/ 30 w 1145"/>
                  <a:gd name="T27" fmla="*/ 525 h 550"/>
                  <a:gd name="T28" fmla="*/ 45 w 1145"/>
                  <a:gd name="T29" fmla="*/ 540 h 550"/>
                  <a:gd name="T30" fmla="*/ 60 w 1145"/>
                  <a:gd name="T31" fmla="*/ 550 h 550"/>
                  <a:gd name="T32" fmla="*/ 60 w 1145"/>
                  <a:gd name="T33" fmla="*/ 550 h 5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45"/>
                  <a:gd name="T52" fmla="*/ 0 h 550"/>
                  <a:gd name="T53" fmla="*/ 1145 w 1145"/>
                  <a:gd name="T54" fmla="*/ 550 h 5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45" h="550">
                    <a:moveTo>
                      <a:pt x="60" y="550"/>
                    </a:moveTo>
                    <a:lnTo>
                      <a:pt x="1145" y="230"/>
                    </a:lnTo>
                    <a:lnTo>
                      <a:pt x="1120" y="115"/>
                    </a:lnTo>
                    <a:lnTo>
                      <a:pt x="1110" y="0"/>
                    </a:lnTo>
                    <a:lnTo>
                      <a:pt x="20" y="280"/>
                    </a:lnTo>
                    <a:lnTo>
                      <a:pt x="10" y="315"/>
                    </a:lnTo>
                    <a:lnTo>
                      <a:pt x="5" y="350"/>
                    </a:lnTo>
                    <a:lnTo>
                      <a:pt x="0" y="395"/>
                    </a:lnTo>
                    <a:lnTo>
                      <a:pt x="5" y="440"/>
                    </a:lnTo>
                    <a:lnTo>
                      <a:pt x="10" y="485"/>
                    </a:lnTo>
                    <a:lnTo>
                      <a:pt x="20" y="505"/>
                    </a:lnTo>
                    <a:lnTo>
                      <a:pt x="30" y="525"/>
                    </a:lnTo>
                    <a:lnTo>
                      <a:pt x="45" y="540"/>
                    </a:lnTo>
                    <a:lnTo>
                      <a:pt x="60" y="550"/>
                    </a:lnTo>
                    <a:close/>
                  </a:path>
                </a:pathLst>
              </a:custGeom>
              <a:solidFill>
                <a:srgbClr val="FFF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45" name="Freeform 36">
                <a:extLst>
                  <a:ext uri="{FF2B5EF4-FFF2-40B4-BE49-F238E27FC236}">
                    <a16:creationId xmlns:a16="http://schemas.microsoft.com/office/drawing/2014/main" id="{5FF7BE6B-F82D-491B-90EE-33A69B1357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5965"/>
                <a:ext cx="2360" cy="845"/>
              </a:xfrm>
              <a:custGeom>
                <a:avLst/>
                <a:gdLst>
                  <a:gd name="T0" fmla="*/ 2285 w 2360"/>
                  <a:gd name="T1" fmla="*/ 510 h 845"/>
                  <a:gd name="T2" fmla="*/ 1205 w 2360"/>
                  <a:gd name="T3" fmla="*/ 805 h 845"/>
                  <a:gd name="T4" fmla="*/ 1190 w 2360"/>
                  <a:gd name="T5" fmla="*/ 780 h 845"/>
                  <a:gd name="T6" fmla="*/ 1160 w 2360"/>
                  <a:gd name="T7" fmla="*/ 720 h 845"/>
                  <a:gd name="T8" fmla="*/ 1145 w 2360"/>
                  <a:gd name="T9" fmla="*/ 625 h 845"/>
                  <a:gd name="T10" fmla="*/ 1155 w 2360"/>
                  <a:gd name="T11" fmla="*/ 575 h 845"/>
                  <a:gd name="T12" fmla="*/ 1180 w 2360"/>
                  <a:gd name="T13" fmla="*/ 520 h 845"/>
                  <a:gd name="T14" fmla="*/ 1190 w 2360"/>
                  <a:gd name="T15" fmla="*/ 515 h 845"/>
                  <a:gd name="T16" fmla="*/ 1325 w 2360"/>
                  <a:gd name="T17" fmla="*/ 475 h 845"/>
                  <a:gd name="T18" fmla="*/ 2020 w 2360"/>
                  <a:gd name="T19" fmla="*/ 310 h 845"/>
                  <a:gd name="T20" fmla="*/ 2305 w 2360"/>
                  <a:gd name="T21" fmla="*/ 230 h 845"/>
                  <a:gd name="T22" fmla="*/ 2310 w 2360"/>
                  <a:gd name="T23" fmla="*/ 215 h 845"/>
                  <a:gd name="T24" fmla="*/ 2295 w 2360"/>
                  <a:gd name="T25" fmla="*/ 200 h 845"/>
                  <a:gd name="T26" fmla="*/ 2290 w 2360"/>
                  <a:gd name="T27" fmla="*/ 195 h 845"/>
                  <a:gd name="T28" fmla="*/ 1715 w 2360"/>
                  <a:gd name="T29" fmla="*/ 90 h 845"/>
                  <a:gd name="T30" fmla="*/ 155 w 2360"/>
                  <a:gd name="T31" fmla="*/ 150 h 845"/>
                  <a:gd name="T32" fmla="*/ 100 w 2360"/>
                  <a:gd name="T33" fmla="*/ 165 h 845"/>
                  <a:gd name="T34" fmla="*/ 40 w 2360"/>
                  <a:gd name="T35" fmla="*/ 175 h 845"/>
                  <a:gd name="T36" fmla="*/ 10 w 2360"/>
                  <a:gd name="T37" fmla="*/ 240 h 845"/>
                  <a:gd name="T38" fmla="*/ 0 w 2360"/>
                  <a:gd name="T39" fmla="*/ 340 h 845"/>
                  <a:gd name="T40" fmla="*/ 10 w 2360"/>
                  <a:gd name="T41" fmla="*/ 400 h 845"/>
                  <a:gd name="T42" fmla="*/ 40 w 2360"/>
                  <a:gd name="T43" fmla="*/ 465 h 845"/>
                  <a:gd name="T44" fmla="*/ 90 w 2360"/>
                  <a:gd name="T45" fmla="*/ 525 h 845"/>
                  <a:gd name="T46" fmla="*/ 1205 w 2360"/>
                  <a:gd name="T47" fmla="*/ 845 h 845"/>
                  <a:gd name="T48" fmla="*/ 1255 w 2360"/>
                  <a:gd name="T49" fmla="*/ 840 h 845"/>
                  <a:gd name="T50" fmla="*/ 1280 w 2360"/>
                  <a:gd name="T51" fmla="*/ 830 h 845"/>
                  <a:gd name="T52" fmla="*/ 1320 w 2360"/>
                  <a:gd name="T53" fmla="*/ 810 h 845"/>
                  <a:gd name="T54" fmla="*/ 2160 w 2360"/>
                  <a:gd name="T55" fmla="*/ 580 h 845"/>
                  <a:gd name="T56" fmla="*/ 2335 w 2360"/>
                  <a:gd name="T57" fmla="*/ 530 h 845"/>
                  <a:gd name="T58" fmla="*/ 2360 w 2360"/>
                  <a:gd name="T59" fmla="*/ 500 h 845"/>
                  <a:gd name="T60" fmla="*/ 2355 w 2360"/>
                  <a:gd name="T61" fmla="*/ 470 h 845"/>
                  <a:gd name="T62" fmla="*/ 2350 w 2360"/>
                  <a:gd name="T63" fmla="*/ 460 h 845"/>
                  <a:gd name="T64" fmla="*/ 2350 w 2360"/>
                  <a:gd name="T65" fmla="*/ 460 h 845"/>
                  <a:gd name="T66" fmla="*/ 2335 w 2360"/>
                  <a:gd name="T67" fmla="*/ 485 h 845"/>
                  <a:gd name="T68" fmla="*/ 2285 w 2360"/>
                  <a:gd name="T69" fmla="*/ 510 h 84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360"/>
                  <a:gd name="T106" fmla="*/ 0 h 845"/>
                  <a:gd name="T107" fmla="*/ 2360 w 2360"/>
                  <a:gd name="T108" fmla="*/ 845 h 84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360" h="845">
                    <a:moveTo>
                      <a:pt x="2285" y="510"/>
                    </a:moveTo>
                    <a:lnTo>
                      <a:pt x="2285" y="510"/>
                    </a:lnTo>
                    <a:lnTo>
                      <a:pt x="1710" y="670"/>
                    </a:lnTo>
                    <a:lnTo>
                      <a:pt x="1205" y="805"/>
                    </a:lnTo>
                    <a:lnTo>
                      <a:pt x="1190" y="780"/>
                    </a:lnTo>
                    <a:lnTo>
                      <a:pt x="1175" y="755"/>
                    </a:lnTo>
                    <a:lnTo>
                      <a:pt x="1160" y="720"/>
                    </a:lnTo>
                    <a:lnTo>
                      <a:pt x="1150" y="675"/>
                    </a:lnTo>
                    <a:lnTo>
                      <a:pt x="1145" y="625"/>
                    </a:lnTo>
                    <a:lnTo>
                      <a:pt x="1150" y="600"/>
                    </a:lnTo>
                    <a:lnTo>
                      <a:pt x="1155" y="575"/>
                    </a:lnTo>
                    <a:lnTo>
                      <a:pt x="1165" y="550"/>
                    </a:lnTo>
                    <a:lnTo>
                      <a:pt x="1180" y="520"/>
                    </a:lnTo>
                    <a:lnTo>
                      <a:pt x="1190" y="515"/>
                    </a:lnTo>
                    <a:lnTo>
                      <a:pt x="1220" y="505"/>
                    </a:lnTo>
                    <a:lnTo>
                      <a:pt x="1325" y="475"/>
                    </a:lnTo>
                    <a:lnTo>
                      <a:pt x="1645" y="400"/>
                    </a:lnTo>
                    <a:lnTo>
                      <a:pt x="2020" y="310"/>
                    </a:lnTo>
                    <a:lnTo>
                      <a:pt x="2180" y="265"/>
                    </a:lnTo>
                    <a:lnTo>
                      <a:pt x="2305" y="230"/>
                    </a:lnTo>
                    <a:lnTo>
                      <a:pt x="2310" y="215"/>
                    </a:lnTo>
                    <a:lnTo>
                      <a:pt x="2305" y="205"/>
                    </a:lnTo>
                    <a:lnTo>
                      <a:pt x="2295" y="200"/>
                    </a:lnTo>
                    <a:lnTo>
                      <a:pt x="2290" y="195"/>
                    </a:lnTo>
                    <a:lnTo>
                      <a:pt x="2090" y="155"/>
                    </a:lnTo>
                    <a:lnTo>
                      <a:pt x="1715" y="90"/>
                    </a:lnTo>
                    <a:lnTo>
                      <a:pt x="1185" y="0"/>
                    </a:lnTo>
                    <a:lnTo>
                      <a:pt x="155" y="150"/>
                    </a:lnTo>
                    <a:lnTo>
                      <a:pt x="135" y="160"/>
                    </a:lnTo>
                    <a:lnTo>
                      <a:pt x="100" y="165"/>
                    </a:lnTo>
                    <a:lnTo>
                      <a:pt x="40" y="175"/>
                    </a:lnTo>
                    <a:lnTo>
                      <a:pt x="25" y="205"/>
                    </a:lnTo>
                    <a:lnTo>
                      <a:pt x="10" y="240"/>
                    </a:lnTo>
                    <a:lnTo>
                      <a:pt x="0" y="285"/>
                    </a:lnTo>
                    <a:lnTo>
                      <a:pt x="0" y="340"/>
                    </a:lnTo>
                    <a:lnTo>
                      <a:pt x="5" y="370"/>
                    </a:lnTo>
                    <a:lnTo>
                      <a:pt x="10" y="400"/>
                    </a:lnTo>
                    <a:lnTo>
                      <a:pt x="20" y="430"/>
                    </a:lnTo>
                    <a:lnTo>
                      <a:pt x="40" y="465"/>
                    </a:lnTo>
                    <a:lnTo>
                      <a:pt x="60" y="495"/>
                    </a:lnTo>
                    <a:lnTo>
                      <a:pt x="90" y="525"/>
                    </a:lnTo>
                    <a:lnTo>
                      <a:pt x="1205" y="845"/>
                    </a:lnTo>
                    <a:lnTo>
                      <a:pt x="1230" y="845"/>
                    </a:lnTo>
                    <a:lnTo>
                      <a:pt x="1255" y="840"/>
                    </a:lnTo>
                    <a:lnTo>
                      <a:pt x="1280" y="830"/>
                    </a:lnTo>
                    <a:lnTo>
                      <a:pt x="1320" y="810"/>
                    </a:lnTo>
                    <a:lnTo>
                      <a:pt x="1815" y="675"/>
                    </a:lnTo>
                    <a:lnTo>
                      <a:pt x="2160" y="580"/>
                    </a:lnTo>
                    <a:lnTo>
                      <a:pt x="2335" y="530"/>
                    </a:lnTo>
                    <a:lnTo>
                      <a:pt x="2350" y="515"/>
                    </a:lnTo>
                    <a:lnTo>
                      <a:pt x="2360" y="500"/>
                    </a:lnTo>
                    <a:lnTo>
                      <a:pt x="2360" y="480"/>
                    </a:lnTo>
                    <a:lnTo>
                      <a:pt x="2355" y="470"/>
                    </a:lnTo>
                    <a:lnTo>
                      <a:pt x="2350" y="460"/>
                    </a:lnTo>
                    <a:lnTo>
                      <a:pt x="2345" y="470"/>
                    </a:lnTo>
                    <a:lnTo>
                      <a:pt x="2335" y="485"/>
                    </a:lnTo>
                    <a:lnTo>
                      <a:pt x="2315" y="495"/>
                    </a:lnTo>
                    <a:lnTo>
                      <a:pt x="2285" y="5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46" name="Freeform 37">
                <a:extLst>
                  <a:ext uri="{FF2B5EF4-FFF2-40B4-BE49-F238E27FC236}">
                    <a16:creationId xmlns:a16="http://schemas.microsoft.com/office/drawing/2014/main" id="{0B816D91-EC79-4ED5-ACFE-5FA81159FB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4" y="6190"/>
                <a:ext cx="1205" cy="580"/>
              </a:xfrm>
              <a:custGeom>
                <a:avLst/>
                <a:gdLst>
                  <a:gd name="T0" fmla="*/ 1165 w 1205"/>
                  <a:gd name="T1" fmla="*/ 225 h 580"/>
                  <a:gd name="T2" fmla="*/ 1165 w 1205"/>
                  <a:gd name="T3" fmla="*/ 250 h 580"/>
                  <a:gd name="T4" fmla="*/ 85 w 1205"/>
                  <a:gd name="T5" fmla="*/ 560 h 580"/>
                  <a:gd name="T6" fmla="*/ 85 w 1205"/>
                  <a:gd name="T7" fmla="*/ 560 h 580"/>
                  <a:gd name="T8" fmla="*/ 60 w 1205"/>
                  <a:gd name="T9" fmla="*/ 510 h 580"/>
                  <a:gd name="T10" fmla="*/ 45 w 1205"/>
                  <a:gd name="T11" fmla="*/ 460 h 580"/>
                  <a:gd name="T12" fmla="*/ 35 w 1205"/>
                  <a:gd name="T13" fmla="*/ 420 h 580"/>
                  <a:gd name="T14" fmla="*/ 35 w 1205"/>
                  <a:gd name="T15" fmla="*/ 385 h 580"/>
                  <a:gd name="T16" fmla="*/ 40 w 1205"/>
                  <a:gd name="T17" fmla="*/ 355 h 580"/>
                  <a:gd name="T18" fmla="*/ 45 w 1205"/>
                  <a:gd name="T19" fmla="*/ 335 h 580"/>
                  <a:gd name="T20" fmla="*/ 50 w 1205"/>
                  <a:gd name="T21" fmla="*/ 315 h 580"/>
                  <a:gd name="T22" fmla="*/ 1115 w 1205"/>
                  <a:gd name="T23" fmla="*/ 45 h 580"/>
                  <a:gd name="T24" fmla="*/ 1115 w 1205"/>
                  <a:gd name="T25" fmla="*/ 45 h 580"/>
                  <a:gd name="T26" fmla="*/ 1145 w 1205"/>
                  <a:gd name="T27" fmla="*/ 20 h 580"/>
                  <a:gd name="T28" fmla="*/ 1155 w 1205"/>
                  <a:gd name="T29" fmla="*/ 10 h 580"/>
                  <a:gd name="T30" fmla="*/ 1165 w 1205"/>
                  <a:gd name="T31" fmla="*/ 0 h 580"/>
                  <a:gd name="T32" fmla="*/ 1165 w 1205"/>
                  <a:gd name="T33" fmla="*/ 0 h 580"/>
                  <a:gd name="T34" fmla="*/ 1160 w 1205"/>
                  <a:gd name="T35" fmla="*/ 0 h 580"/>
                  <a:gd name="T36" fmla="*/ 1160 w 1205"/>
                  <a:gd name="T37" fmla="*/ 0 h 580"/>
                  <a:gd name="T38" fmla="*/ 1040 w 1205"/>
                  <a:gd name="T39" fmla="*/ 35 h 580"/>
                  <a:gd name="T40" fmla="*/ 875 w 1205"/>
                  <a:gd name="T41" fmla="*/ 80 h 580"/>
                  <a:gd name="T42" fmla="*/ 505 w 1205"/>
                  <a:gd name="T43" fmla="*/ 170 h 580"/>
                  <a:gd name="T44" fmla="*/ 180 w 1205"/>
                  <a:gd name="T45" fmla="*/ 250 h 580"/>
                  <a:gd name="T46" fmla="*/ 75 w 1205"/>
                  <a:gd name="T47" fmla="*/ 280 h 580"/>
                  <a:gd name="T48" fmla="*/ 45 w 1205"/>
                  <a:gd name="T49" fmla="*/ 290 h 580"/>
                  <a:gd name="T50" fmla="*/ 35 w 1205"/>
                  <a:gd name="T51" fmla="*/ 295 h 580"/>
                  <a:gd name="T52" fmla="*/ 35 w 1205"/>
                  <a:gd name="T53" fmla="*/ 295 h 580"/>
                  <a:gd name="T54" fmla="*/ 20 w 1205"/>
                  <a:gd name="T55" fmla="*/ 325 h 580"/>
                  <a:gd name="T56" fmla="*/ 10 w 1205"/>
                  <a:gd name="T57" fmla="*/ 350 h 580"/>
                  <a:gd name="T58" fmla="*/ 5 w 1205"/>
                  <a:gd name="T59" fmla="*/ 375 h 580"/>
                  <a:gd name="T60" fmla="*/ 0 w 1205"/>
                  <a:gd name="T61" fmla="*/ 400 h 580"/>
                  <a:gd name="T62" fmla="*/ 5 w 1205"/>
                  <a:gd name="T63" fmla="*/ 450 h 580"/>
                  <a:gd name="T64" fmla="*/ 15 w 1205"/>
                  <a:gd name="T65" fmla="*/ 495 h 580"/>
                  <a:gd name="T66" fmla="*/ 30 w 1205"/>
                  <a:gd name="T67" fmla="*/ 530 h 580"/>
                  <a:gd name="T68" fmla="*/ 45 w 1205"/>
                  <a:gd name="T69" fmla="*/ 555 h 580"/>
                  <a:gd name="T70" fmla="*/ 60 w 1205"/>
                  <a:gd name="T71" fmla="*/ 580 h 580"/>
                  <a:gd name="T72" fmla="*/ 60 w 1205"/>
                  <a:gd name="T73" fmla="*/ 580 h 580"/>
                  <a:gd name="T74" fmla="*/ 565 w 1205"/>
                  <a:gd name="T75" fmla="*/ 445 h 580"/>
                  <a:gd name="T76" fmla="*/ 1135 w 1205"/>
                  <a:gd name="T77" fmla="*/ 285 h 580"/>
                  <a:gd name="T78" fmla="*/ 1135 w 1205"/>
                  <a:gd name="T79" fmla="*/ 285 h 580"/>
                  <a:gd name="T80" fmla="*/ 1165 w 1205"/>
                  <a:gd name="T81" fmla="*/ 275 h 580"/>
                  <a:gd name="T82" fmla="*/ 1190 w 1205"/>
                  <a:gd name="T83" fmla="*/ 265 h 580"/>
                  <a:gd name="T84" fmla="*/ 1200 w 1205"/>
                  <a:gd name="T85" fmla="*/ 260 h 580"/>
                  <a:gd name="T86" fmla="*/ 1205 w 1205"/>
                  <a:gd name="T87" fmla="*/ 255 h 580"/>
                  <a:gd name="T88" fmla="*/ 1205 w 1205"/>
                  <a:gd name="T89" fmla="*/ 245 h 580"/>
                  <a:gd name="T90" fmla="*/ 1205 w 1205"/>
                  <a:gd name="T91" fmla="*/ 235 h 580"/>
                  <a:gd name="T92" fmla="*/ 1205 w 1205"/>
                  <a:gd name="T93" fmla="*/ 235 h 580"/>
                  <a:gd name="T94" fmla="*/ 1195 w 1205"/>
                  <a:gd name="T95" fmla="*/ 230 h 580"/>
                  <a:gd name="T96" fmla="*/ 1185 w 1205"/>
                  <a:gd name="T97" fmla="*/ 225 h 580"/>
                  <a:gd name="T98" fmla="*/ 1165 w 1205"/>
                  <a:gd name="T99" fmla="*/ 225 h 580"/>
                  <a:gd name="T100" fmla="*/ 1165 w 1205"/>
                  <a:gd name="T101" fmla="*/ 225 h 58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05"/>
                  <a:gd name="T154" fmla="*/ 0 h 580"/>
                  <a:gd name="T155" fmla="*/ 1205 w 1205"/>
                  <a:gd name="T156" fmla="*/ 580 h 58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05" h="580">
                    <a:moveTo>
                      <a:pt x="1165" y="225"/>
                    </a:moveTo>
                    <a:lnTo>
                      <a:pt x="1165" y="250"/>
                    </a:lnTo>
                    <a:lnTo>
                      <a:pt x="85" y="560"/>
                    </a:lnTo>
                    <a:lnTo>
                      <a:pt x="60" y="510"/>
                    </a:lnTo>
                    <a:lnTo>
                      <a:pt x="45" y="460"/>
                    </a:lnTo>
                    <a:lnTo>
                      <a:pt x="35" y="420"/>
                    </a:lnTo>
                    <a:lnTo>
                      <a:pt x="35" y="385"/>
                    </a:lnTo>
                    <a:lnTo>
                      <a:pt x="40" y="355"/>
                    </a:lnTo>
                    <a:lnTo>
                      <a:pt x="45" y="335"/>
                    </a:lnTo>
                    <a:lnTo>
                      <a:pt x="50" y="315"/>
                    </a:lnTo>
                    <a:lnTo>
                      <a:pt x="1115" y="45"/>
                    </a:lnTo>
                    <a:lnTo>
                      <a:pt x="1145" y="20"/>
                    </a:lnTo>
                    <a:lnTo>
                      <a:pt x="1155" y="10"/>
                    </a:lnTo>
                    <a:lnTo>
                      <a:pt x="1165" y="0"/>
                    </a:lnTo>
                    <a:lnTo>
                      <a:pt x="1160" y="0"/>
                    </a:lnTo>
                    <a:lnTo>
                      <a:pt x="1040" y="35"/>
                    </a:lnTo>
                    <a:lnTo>
                      <a:pt x="875" y="80"/>
                    </a:lnTo>
                    <a:lnTo>
                      <a:pt x="505" y="170"/>
                    </a:lnTo>
                    <a:lnTo>
                      <a:pt x="180" y="250"/>
                    </a:lnTo>
                    <a:lnTo>
                      <a:pt x="75" y="280"/>
                    </a:lnTo>
                    <a:lnTo>
                      <a:pt x="45" y="290"/>
                    </a:lnTo>
                    <a:lnTo>
                      <a:pt x="35" y="295"/>
                    </a:lnTo>
                    <a:lnTo>
                      <a:pt x="20" y="325"/>
                    </a:lnTo>
                    <a:lnTo>
                      <a:pt x="10" y="350"/>
                    </a:lnTo>
                    <a:lnTo>
                      <a:pt x="5" y="375"/>
                    </a:lnTo>
                    <a:lnTo>
                      <a:pt x="0" y="400"/>
                    </a:lnTo>
                    <a:lnTo>
                      <a:pt x="5" y="450"/>
                    </a:lnTo>
                    <a:lnTo>
                      <a:pt x="15" y="495"/>
                    </a:lnTo>
                    <a:lnTo>
                      <a:pt x="30" y="530"/>
                    </a:lnTo>
                    <a:lnTo>
                      <a:pt x="45" y="555"/>
                    </a:lnTo>
                    <a:lnTo>
                      <a:pt x="60" y="580"/>
                    </a:lnTo>
                    <a:lnTo>
                      <a:pt x="565" y="445"/>
                    </a:lnTo>
                    <a:lnTo>
                      <a:pt x="1135" y="285"/>
                    </a:lnTo>
                    <a:lnTo>
                      <a:pt x="1165" y="275"/>
                    </a:lnTo>
                    <a:lnTo>
                      <a:pt x="1190" y="265"/>
                    </a:lnTo>
                    <a:lnTo>
                      <a:pt x="1200" y="260"/>
                    </a:lnTo>
                    <a:lnTo>
                      <a:pt x="1205" y="255"/>
                    </a:lnTo>
                    <a:lnTo>
                      <a:pt x="1205" y="245"/>
                    </a:lnTo>
                    <a:lnTo>
                      <a:pt x="1205" y="235"/>
                    </a:lnTo>
                    <a:lnTo>
                      <a:pt x="1195" y="230"/>
                    </a:lnTo>
                    <a:lnTo>
                      <a:pt x="1185" y="225"/>
                    </a:lnTo>
                    <a:lnTo>
                      <a:pt x="1165" y="225"/>
                    </a:lnTo>
                    <a:close/>
                  </a:path>
                </a:pathLst>
              </a:custGeom>
              <a:solidFill>
                <a:srgbClr val="8FF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47" name="Freeform 38">
                <a:extLst>
                  <a:ext uri="{FF2B5EF4-FFF2-40B4-BE49-F238E27FC236}">
                    <a16:creationId xmlns:a16="http://schemas.microsoft.com/office/drawing/2014/main" id="{78EEDC45-ED21-4E46-9F21-630185277C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9" y="6125"/>
                <a:ext cx="1245" cy="340"/>
              </a:xfrm>
              <a:custGeom>
                <a:avLst/>
                <a:gdLst>
                  <a:gd name="T0" fmla="*/ 0 w 1245"/>
                  <a:gd name="T1" fmla="*/ 5 h 340"/>
                  <a:gd name="T2" fmla="*/ 1170 w 1245"/>
                  <a:gd name="T3" fmla="*/ 340 h 340"/>
                  <a:gd name="T4" fmla="*/ 1245 w 1245"/>
                  <a:gd name="T5" fmla="*/ 325 h 340"/>
                  <a:gd name="T6" fmla="*/ 80 w 1245"/>
                  <a:gd name="T7" fmla="*/ 0 h 340"/>
                  <a:gd name="T8" fmla="*/ 0 w 1245"/>
                  <a:gd name="T9" fmla="*/ 5 h 3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5"/>
                  <a:gd name="T16" fmla="*/ 0 h 340"/>
                  <a:gd name="T17" fmla="*/ 1245 w 1245"/>
                  <a:gd name="T18" fmla="*/ 340 h 3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5" h="340">
                    <a:moveTo>
                      <a:pt x="0" y="5"/>
                    </a:moveTo>
                    <a:lnTo>
                      <a:pt x="1170" y="340"/>
                    </a:lnTo>
                    <a:lnTo>
                      <a:pt x="1245" y="325"/>
                    </a:lnTo>
                    <a:lnTo>
                      <a:pt x="8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FF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48" name="Freeform 39">
                <a:extLst>
                  <a:ext uri="{FF2B5EF4-FFF2-40B4-BE49-F238E27FC236}">
                    <a16:creationId xmlns:a16="http://schemas.microsoft.com/office/drawing/2014/main" id="{B8242A81-110A-461D-A117-F484D5975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9" y="6135"/>
                <a:ext cx="135" cy="405"/>
              </a:xfrm>
              <a:custGeom>
                <a:avLst/>
                <a:gdLst>
                  <a:gd name="T0" fmla="*/ 45 w 135"/>
                  <a:gd name="T1" fmla="*/ 10 h 405"/>
                  <a:gd name="T2" fmla="*/ 45 w 135"/>
                  <a:gd name="T3" fmla="*/ 10 h 405"/>
                  <a:gd name="T4" fmla="*/ 35 w 135"/>
                  <a:gd name="T5" fmla="*/ 20 h 405"/>
                  <a:gd name="T6" fmla="*/ 20 w 135"/>
                  <a:gd name="T7" fmla="*/ 45 h 405"/>
                  <a:gd name="T8" fmla="*/ 5 w 135"/>
                  <a:gd name="T9" fmla="*/ 85 h 405"/>
                  <a:gd name="T10" fmla="*/ 0 w 135"/>
                  <a:gd name="T11" fmla="*/ 115 h 405"/>
                  <a:gd name="T12" fmla="*/ 0 w 135"/>
                  <a:gd name="T13" fmla="*/ 150 h 405"/>
                  <a:gd name="T14" fmla="*/ 0 w 135"/>
                  <a:gd name="T15" fmla="*/ 150 h 405"/>
                  <a:gd name="T16" fmla="*/ 0 w 135"/>
                  <a:gd name="T17" fmla="*/ 210 h 405"/>
                  <a:gd name="T18" fmla="*/ 15 w 135"/>
                  <a:gd name="T19" fmla="*/ 270 h 405"/>
                  <a:gd name="T20" fmla="*/ 40 w 135"/>
                  <a:gd name="T21" fmla="*/ 330 h 405"/>
                  <a:gd name="T22" fmla="*/ 70 w 135"/>
                  <a:gd name="T23" fmla="*/ 380 h 405"/>
                  <a:gd name="T24" fmla="*/ 70 w 135"/>
                  <a:gd name="T25" fmla="*/ 380 h 405"/>
                  <a:gd name="T26" fmla="*/ 85 w 135"/>
                  <a:gd name="T27" fmla="*/ 395 h 405"/>
                  <a:gd name="T28" fmla="*/ 100 w 135"/>
                  <a:gd name="T29" fmla="*/ 405 h 405"/>
                  <a:gd name="T30" fmla="*/ 100 w 135"/>
                  <a:gd name="T31" fmla="*/ 405 h 405"/>
                  <a:gd name="T32" fmla="*/ 115 w 135"/>
                  <a:gd name="T33" fmla="*/ 405 h 405"/>
                  <a:gd name="T34" fmla="*/ 130 w 135"/>
                  <a:gd name="T35" fmla="*/ 405 h 405"/>
                  <a:gd name="T36" fmla="*/ 135 w 135"/>
                  <a:gd name="T37" fmla="*/ 400 h 405"/>
                  <a:gd name="T38" fmla="*/ 130 w 135"/>
                  <a:gd name="T39" fmla="*/ 395 h 405"/>
                  <a:gd name="T40" fmla="*/ 130 w 135"/>
                  <a:gd name="T41" fmla="*/ 395 h 405"/>
                  <a:gd name="T42" fmla="*/ 110 w 135"/>
                  <a:gd name="T43" fmla="*/ 370 h 405"/>
                  <a:gd name="T44" fmla="*/ 90 w 135"/>
                  <a:gd name="T45" fmla="*/ 335 h 405"/>
                  <a:gd name="T46" fmla="*/ 75 w 135"/>
                  <a:gd name="T47" fmla="*/ 305 h 405"/>
                  <a:gd name="T48" fmla="*/ 60 w 135"/>
                  <a:gd name="T49" fmla="*/ 270 h 405"/>
                  <a:gd name="T50" fmla="*/ 50 w 135"/>
                  <a:gd name="T51" fmla="*/ 205 h 405"/>
                  <a:gd name="T52" fmla="*/ 45 w 135"/>
                  <a:gd name="T53" fmla="*/ 145 h 405"/>
                  <a:gd name="T54" fmla="*/ 45 w 135"/>
                  <a:gd name="T55" fmla="*/ 145 h 405"/>
                  <a:gd name="T56" fmla="*/ 45 w 135"/>
                  <a:gd name="T57" fmla="*/ 115 h 405"/>
                  <a:gd name="T58" fmla="*/ 50 w 135"/>
                  <a:gd name="T59" fmla="*/ 90 h 405"/>
                  <a:gd name="T60" fmla="*/ 60 w 135"/>
                  <a:gd name="T61" fmla="*/ 70 h 405"/>
                  <a:gd name="T62" fmla="*/ 70 w 135"/>
                  <a:gd name="T63" fmla="*/ 55 h 405"/>
                  <a:gd name="T64" fmla="*/ 85 w 135"/>
                  <a:gd name="T65" fmla="*/ 35 h 405"/>
                  <a:gd name="T66" fmla="*/ 95 w 135"/>
                  <a:gd name="T67" fmla="*/ 25 h 405"/>
                  <a:gd name="T68" fmla="*/ 95 w 135"/>
                  <a:gd name="T69" fmla="*/ 25 h 405"/>
                  <a:gd name="T70" fmla="*/ 95 w 135"/>
                  <a:gd name="T71" fmla="*/ 20 h 405"/>
                  <a:gd name="T72" fmla="*/ 90 w 135"/>
                  <a:gd name="T73" fmla="*/ 15 h 405"/>
                  <a:gd name="T74" fmla="*/ 75 w 135"/>
                  <a:gd name="T75" fmla="*/ 5 h 405"/>
                  <a:gd name="T76" fmla="*/ 75 w 135"/>
                  <a:gd name="T77" fmla="*/ 5 h 405"/>
                  <a:gd name="T78" fmla="*/ 70 w 135"/>
                  <a:gd name="T79" fmla="*/ 0 h 405"/>
                  <a:gd name="T80" fmla="*/ 60 w 135"/>
                  <a:gd name="T81" fmla="*/ 0 h 405"/>
                  <a:gd name="T82" fmla="*/ 45 w 135"/>
                  <a:gd name="T83" fmla="*/ 10 h 405"/>
                  <a:gd name="T84" fmla="*/ 45 w 135"/>
                  <a:gd name="T85" fmla="*/ 10 h 40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5"/>
                  <a:gd name="T130" fmla="*/ 0 h 405"/>
                  <a:gd name="T131" fmla="*/ 135 w 135"/>
                  <a:gd name="T132" fmla="*/ 405 h 40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5" h="405">
                    <a:moveTo>
                      <a:pt x="45" y="10"/>
                    </a:moveTo>
                    <a:lnTo>
                      <a:pt x="45" y="10"/>
                    </a:lnTo>
                    <a:lnTo>
                      <a:pt x="35" y="20"/>
                    </a:lnTo>
                    <a:lnTo>
                      <a:pt x="20" y="45"/>
                    </a:lnTo>
                    <a:lnTo>
                      <a:pt x="5" y="85"/>
                    </a:lnTo>
                    <a:lnTo>
                      <a:pt x="0" y="115"/>
                    </a:lnTo>
                    <a:lnTo>
                      <a:pt x="0" y="150"/>
                    </a:lnTo>
                    <a:lnTo>
                      <a:pt x="0" y="210"/>
                    </a:lnTo>
                    <a:lnTo>
                      <a:pt x="15" y="270"/>
                    </a:lnTo>
                    <a:lnTo>
                      <a:pt x="40" y="330"/>
                    </a:lnTo>
                    <a:lnTo>
                      <a:pt x="70" y="380"/>
                    </a:lnTo>
                    <a:lnTo>
                      <a:pt x="85" y="395"/>
                    </a:lnTo>
                    <a:lnTo>
                      <a:pt x="100" y="405"/>
                    </a:lnTo>
                    <a:lnTo>
                      <a:pt x="115" y="405"/>
                    </a:lnTo>
                    <a:lnTo>
                      <a:pt x="130" y="405"/>
                    </a:lnTo>
                    <a:lnTo>
                      <a:pt x="135" y="400"/>
                    </a:lnTo>
                    <a:lnTo>
                      <a:pt x="130" y="395"/>
                    </a:lnTo>
                    <a:lnTo>
                      <a:pt x="110" y="370"/>
                    </a:lnTo>
                    <a:lnTo>
                      <a:pt x="90" y="335"/>
                    </a:lnTo>
                    <a:lnTo>
                      <a:pt x="75" y="305"/>
                    </a:lnTo>
                    <a:lnTo>
                      <a:pt x="60" y="270"/>
                    </a:lnTo>
                    <a:lnTo>
                      <a:pt x="50" y="205"/>
                    </a:lnTo>
                    <a:lnTo>
                      <a:pt x="45" y="145"/>
                    </a:lnTo>
                    <a:lnTo>
                      <a:pt x="45" y="115"/>
                    </a:lnTo>
                    <a:lnTo>
                      <a:pt x="50" y="90"/>
                    </a:lnTo>
                    <a:lnTo>
                      <a:pt x="60" y="70"/>
                    </a:lnTo>
                    <a:lnTo>
                      <a:pt x="70" y="55"/>
                    </a:lnTo>
                    <a:lnTo>
                      <a:pt x="85" y="35"/>
                    </a:lnTo>
                    <a:lnTo>
                      <a:pt x="95" y="25"/>
                    </a:lnTo>
                    <a:lnTo>
                      <a:pt x="95" y="20"/>
                    </a:lnTo>
                    <a:lnTo>
                      <a:pt x="90" y="15"/>
                    </a:lnTo>
                    <a:lnTo>
                      <a:pt x="75" y="5"/>
                    </a:lnTo>
                    <a:lnTo>
                      <a:pt x="70" y="0"/>
                    </a:lnTo>
                    <a:lnTo>
                      <a:pt x="60" y="0"/>
                    </a:lnTo>
                    <a:lnTo>
                      <a:pt x="45" y="10"/>
                    </a:lnTo>
                    <a:close/>
                  </a:path>
                </a:pathLst>
              </a:custGeom>
              <a:solidFill>
                <a:srgbClr val="8FF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49" name="Freeform 40">
                <a:extLst>
                  <a:ext uri="{FF2B5EF4-FFF2-40B4-BE49-F238E27FC236}">
                    <a16:creationId xmlns:a16="http://schemas.microsoft.com/office/drawing/2014/main" id="{C3A3FCB8-6078-455A-90D9-8F36FE16D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4" y="6165"/>
                <a:ext cx="135" cy="405"/>
              </a:xfrm>
              <a:custGeom>
                <a:avLst/>
                <a:gdLst>
                  <a:gd name="T0" fmla="*/ 50 w 135"/>
                  <a:gd name="T1" fmla="*/ 10 h 405"/>
                  <a:gd name="T2" fmla="*/ 50 w 135"/>
                  <a:gd name="T3" fmla="*/ 10 h 405"/>
                  <a:gd name="T4" fmla="*/ 40 w 135"/>
                  <a:gd name="T5" fmla="*/ 20 h 405"/>
                  <a:gd name="T6" fmla="*/ 25 w 135"/>
                  <a:gd name="T7" fmla="*/ 45 h 405"/>
                  <a:gd name="T8" fmla="*/ 10 w 135"/>
                  <a:gd name="T9" fmla="*/ 85 h 405"/>
                  <a:gd name="T10" fmla="*/ 5 w 135"/>
                  <a:gd name="T11" fmla="*/ 115 h 405"/>
                  <a:gd name="T12" fmla="*/ 0 w 135"/>
                  <a:gd name="T13" fmla="*/ 150 h 405"/>
                  <a:gd name="T14" fmla="*/ 0 w 135"/>
                  <a:gd name="T15" fmla="*/ 150 h 405"/>
                  <a:gd name="T16" fmla="*/ 5 w 135"/>
                  <a:gd name="T17" fmla="*/ 210 h 405"/>
                  <a:gd name="T18" fmla="*/ 20 w 135"/>
                  <a:gd name="T19" fmla="*/ 270 h 405"/>
                  <a:gd name="T20" fmla="*/ 40 w 135"/>
                  <a:gd name="T21" fmla="*/ 330 h 405"/>
                  <a:gd name="T22" fmla="*/ 75 w 135"/>
                  <a:gd name="T23" fmla="*/ 380 h 405"/>
                  <a:gd name="T24" fmla="*/ 75 w 135"/>
                  <a:gd name="T25" fmla="*/ 380 h 405"/>
                  <a:gd name="T26" fmla="*/ 85 w 135"/>
                  <a:gd name="T27" fmla="*/ 395 h 405"/>
                  <a:gd name="T28" fmla="*/ 100 w 135"/>
                  <a:gd name="T29" fmla="*/ 405 h 405"/>
                  <a:gd name="T30" fmla="*/ 100 w 135"/>
                  <a:gd name="T31" fmla="*/ 405 h 405"/>
                  <a:gd name="T32" fmla="*/ 120 w 135"/>
                  <a:gd name="T33" fmla="*/ 405 h 405"/>
                  <a:gd name="T34" fmla="*/ 130 w 135"/>
                  <a:gd name="T35" fmla="*/ 405 h 405"/>
                  <a:gd name="T36" fmla="*/ 135 w 135"/>
                  <a:gd name="T37" fmla="*/ 400 h 405"/>
                  <a:gd name="T38" fmla="*/ 135 w 135"/>
                  <a:gd name="T39" fmla="*/ 395 h 405"/>
                  <a:gd name="T40" fmla="*/ 135 w 135"/>
                  <a:gd name="T41" fmla="*/ 395 h 405"/>
                  <a:gd name="T42" fmla="*/ 110 w 135"/>
                  <a:gd name="T43" fmla="*/ 370 h 405"/>
                  <a:gd name="T44" fmla="*/ 95 w 135"/>
                  <a:gd name="T45" fmla="*/ 335 h 405"/>
                  <a:gd name="T46" fmla="*/ 75 w 135"/>
                  <a:gd name="T47" fmla="*/ 305 h 405"/>
                  <a:gd name="T48" fmla="*/ 65 w 135"/>
                  <a:gd name="T49" fmla="*/ 270 h 405"/>
                  <a:gd name="T50" fmla="*/ 50 w 135"/>
                  <a:gd name="T51" fmla="*/ 205 h 405"/>
                  <a:gd name="T52" fmla="*/ 45 w 135"/>
                  <a:gd name="T53" fmla="*/ 145 h 405"/>
                  <a:gd name="T54" fmla="*/ 45 w 135"/>
                  <a:gd name="T55" fmla="*/ 145 h 405"/>
                  <a:gd name="T56" fmla="*/ 50 w 135"/>
                  <a:gd name="T57" fmla="*/ 115 h 405"/>
                  <a:gd name="T58" fmla="*/ 55 w 135"/>
                  <a:gd name="T59" fmla="*/ 90 h 405"/>
                  <a:gd name="T60" fmla="*/ 65 w 135"/>
                  <a:gd name="T61" fmla="*/ 70 h 405"/>
                  <a:gd name="T62" fmla="*/ 75 w 135"/>
                  <a:gd name="T63" fmla="*/ 55 h 405"/>
                  <a:gd name="T64" fmla="*/ 90 w 135"/>
                  <a:gd name="T65" fmla="*/ 35 h 405"/>
                  <a:gd name="T66" fmla="*/ 95 w 135"/>
                  <a:gd name="T67" fmla="*/ 25 h 405"/>
                  <a:gd name="T68" fmla="*/ 95 w 135"/>
                  <a:gd name="T69" fmla="*/ 25 h 405"/>
                  <a:gd name="T70" fmla="*/ 100 w 135"/>
                  <a:gd name="T71" fmla="*/ 20 h 405"/>
                  <a:gd name="T72" fmla="*/ 95 w 135"/>
                  <a:gd name="T73" fmla="*/ 15 h 405"/>
                  <a:gd name="T74" fmla="*/ 80 w 135"/>
                  <a:gd name="T75" fmla="*/ 5 h 405"/>
                  <a:gd name="T76" fmla="*/ 80 w 135"/>
                  <a:gd name="T77" fmla="*/ 5 h 405"/>
                  <a:gd name="T78" fmla="*/ 75 w 135"/>
                  <a:gd name="T79" fmla="*/ 0 h 405"/>
                  <a:gd name="T80" fmla="*/ 65 w 135"/>
                  <a:gd name="T81" fmla="*/ 0 h 405"/>
                  <a:gd name="T82" fmla="*/ 50 w 135"/>
                  <a:gd name="T83" fmla="*/ 10 h 405"/>
                  <a:gd name="T84" fmla="*/ 50 w 135"/>
                  <a:gd name="T85" fmla="*/ 10 h 40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5"/>
                  <a:gd name="T130" fmla="*/ 0 h 405"/>
                  <a:gd name="T131" fmla="*/ 135 w 135"/>
                  <a:gd name="T132" fmla="*/ 405 h 40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5" h="405">
                    <a:moveTo>
                      <a:pt x="50" y="10"/>
                    </a:moveTo>
                    <a:lnTo>
                      <a:pt x="50" y="10"/>
                    </a:lnTo>
                    <a:lnTo>
                      <a:pt x="40" y="20"/>
                    </a:lnTo>
                    <a:lnTo>
                      <a:pt x="25" y="45"/>
                    </a:lnTo>
                    <a:lnTo>
                      <a:pt x="10" y="85"/>
                    </a:lnTo>
                    <a:lnTo>
                      <a:pt x="5" y="115"/>
                    </a:lnTo>
                    <a:lnTo>
                      <a:pt x="0" y="150"/>
                    </a:lnTo>
                    <a:lnTo>
                      <a:pt x="5" y="210"/>
                    </a:lnTo>
                    <a:lnTo>
                      <a:pt x="20" y="270"/>
                    </a:lnTo>
                    <a:lnTo>
                      <a:pt x="40" y="330"/>
                    </a:lnTo>
                    <a:lnTo>
                      <a:pt x="75" y="380"/>
                    </a:lnTo>
                    <a:lnTo>
                      <a:pt x="85" y="395"/>
                    </a:lnTo>
                    <a:lnTo>
                      <a:pt x="100" y="405"/>
                    </a:lnTo>
                    <a:lnTo>
                      <a:pt x="120" y="405"/>
                    </a:lnTo>
                    <a:lnTo>
                      <a:pt x="130" y="405"/>
                    </a:lnTo>
                    <a:lnTo>
                      <a:pt x="135" y="400"/>
                    </a:lnTo>
                    <a:lnTo>
                      <a:pt x="135" y="395"/>
                    </a:lnTo>
                    <a:lnTo>
                      <a:pt x="110" y="370"/>
                    </a:lnTo>
                    <a:lnTo>
                      <a:pt x="95" y="335"/>
                    </a:lnTo>
                    <a:lnTo>
                      <a:pt x="75" y="305"/>
                    </a:lnTo>
                    <a:lnTo>
                      <a:pt x="65" y="270"/>
                    </a:lnTo>
                    <a:lnTo>
                      <a:pt x="50" y="205"/>
                    </a:lnTo>
                    <a:lnTo>
                      <a:pt x="45" y="145"/>
                    </a:lnTo>
                    <a:lnTo>
                      <a:pt x="50" y="115"/>
                    </a:lnTo>
                    <a:lnTo>
                      <a:pt x="55" y="90"/>
                    </a:lnTo>
                    <a:lnTo>
                      <a:pt x="65" y="70"/>
                    </a:lnTo>
                    <a:lnTo>
                      <a:pt x="75" y="55"/>
                    </a:lnTo>
                    <a:lnTo>
                      <a:pt x="90" y="35"/>
                    </a:lnTo>
                    <a:lnTo>
                      <a:pt x="95" y="25"/>
                    </a:lnTo>
                    <a:lnTo>
                      <a:pt x="100" y="20"/>
                    </a:lnTo>
                    <a:lnTo>
                      <a:pt x="95" y="15"/>
                    </a:lnTo>
                    <a:lnTo>
                      <a:pt x="80" y="5"/>
                    </a:lnTo>
                    <a:lnTo>
                      <a:pt x="75" y="0"/>
                    </a:lnTo>
                    <a:lnTo>
                      <a:pt x="65" y="0"/>
                    </a:lnTo>
                    <a:lnTo>
                      <a:pt x="50" y="10"/>
                    </a:lnTo>
                    <a:close/>
                  </a:path>
                </a:pathLst>
              </a:custGeom>
              <a:solidFill>
                <a:srgbClr val="8FF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50" name="Freeform 41">
                <a:extLst>
                  <a:ext uri="{FF2B5EF4-FFF2-40B4-BE49-F238E27FC236}">
                    <a16:creationId xmlns:a16="http://schemas.microsoft.com/office/drawing/2014/main" id="{D029F989-47E9-4A24-96A9-2B54BE571D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9" y="6355"/>
                <a:ext cx="135" cy="405"/>
              </a:xfrm>
              <a:custGeom>
                <a:avLst/>
                <a:gdLst>
                  <a:gd name="T0" fmla="*/ 45 w 135"/>
                  <a:gd name="T1" fmla="*/ 10 h 405"/>
                  <a:gd name="T2" fmla="*/ 45 w 135"/>
                  <a:gd name="T3" fmla="*/ 10 h 405"/>
                  <a:gd name="T4" fmla="*/ 40 w 135"/>
                  <a:gd name="T5" fmla="*/ 20 h 405"/>
                  <a:gd name="T6" fmla="*/ 25 w 135"/>
                  <a:gd name="T7" fmla="*/ 45 h 405"/>
                  <a:gd name="T8" fmla="*/ 10 w 135"/>
                  <a:gd name="T9" fmla="*/ 85 h 405"/>
                  <a:gd name="T10" fmla="*/ 5 w 135"/>
                  <a:gd name="T11" fmla="*/ 115 h 405"/>
                  <a:gd name="T12" fmla="*/ 0 w 135"/>
                  <a:gd name="T13" fmla="*/ 150 h 405"/>
                  <a:gd name="T14" fmla="*/ 0 w 135"/>
                  <a:gd name="T15" fmla="*/ 150 h 405"/>
                  <a:gd name="T16" fmla="*/ 5 w 135"/>
                  <a:gd name="T17" fmla="*/ 210 h 405"/>
                  <a:gd name="T18" fmla="*/ 20 w 135"/>
                  <a:gd name="T19" fmla="*/ 270 h 405"/>
                  <a:gd name="T20" fmla="*/ 40 w 135"/>
                  <a:gd name="T21" fmla="*/ 325 h 405"/>
                  <a:gd name="T22" fmla="*/ 75 w 135"/>
                  <a:gd name="T23" fmla="*/ 380 h 405"/>
                  <a:gd name="T24" fmla="*/ 75 w 135"/>
                  <a:gd name="T25" fmla="*/ 380 h 405"/>
                  <a:gd name="T26" fmla="*/ 85 w 135"/>
                  <a:gd name="T27" fmla="*/ 395 h 405"/>
                  <a:gd name="T28" fmla="*/ 100 w 135"/>
                  <a:gd name="T29" fmla="*/ 400 h 405"/>
                  <a:gd name="T30" fmla="*/ 100 w 135"/>
                  <a:gd name="T31" fmla="*/ 400 h 405"/>
                  <a:gd name="T32" fmla="*/ 120 w 135"/>
                  <a:gd name="T33" fmla="*/ 405 h 405"/>
                  <a:gd name="T34" fmla="*/ 130 w 135"/>
                  <a:gd name="T35" fmla="*/ 405 h 405"/>
                  <a:gd name="T36" fmla="*/ 135 w 135"/>
                  <a:gd name="T37" fmla="*/ 400 h 405"/>
                  <a:gd name="T38" fmla="*/ 135 w 135"/>
                  <a:gd name="T39" fmla="*/ 395 h 405"/>
                  <a:gd name="T40" fmla="*/ 135 w 135"/>
                  <a:gd name="T41" fmla="*/ 395 h 405"/>
                  <a:gd name="T42" fmla="*/ 110 w 135"/>
                  <a:gd name="T43" fmla="*/ 365 h 405"/>
                  <a:gd name="T44" fmla="*/ 90 w 135"/>
                  <a:gd name="T45" fmla="*/ 335 h 405"/>
                  <a:gd name="T46" fmla="*/ 75 w 135"/>
                  <a:gd name="T47" fmla="*/ 300 h 405"/>
                  <a:gd name="T48" fmla="*/ 65 w 135"/>
                  <a:gd name="T49" fmla="*/ 270 h 405"/>
                  <a:gd name="T50" fmla="*/ 50 w 135"/>
                  <a:gd name="T51" fmla="*/ 200 h 405"/>
                  <a:gd name="T52" fmla="*/ 45 w 135"/>
                  <a:gd name="T53" fmla="*/ 145 h 405"/>
                  <a:gd name="T54" fmla="*/ 45 w 135"/>
                  <a:gd name="T55" fmla="*/ 145 h 405"/>
                  <a:gd name="T56" fmla="*/ 50 w 135"/>
                  <a:gd name="T57" fmla="*/ 115 h 405"/>
                  <a:gd name="T58" fmla="*/ 55 w 135"/>
                  <a:gd name="T59" fmla="*/ 90 h 405"/>
                  <a:gd name="T60" fmla="*/ 65 w 135"/>
                  <a:gd name="T61" fmla="*/ 65 h 405"/>
                  <a:gd name="T62" fmla="*/ 70 w 135"/>
                  <a:gd name="T63" fmla="*/ 50 h 405"/>
                  <a:gd name="T64" fmla="*/ 90 w 135"/>
                  <a:gd name="T65" fmla="*/ 30 h 405"/>
                  <a:gd name="T66" fmla="*/ 95 w 135"/>
                  <a:gd name="T67" fmla="*/ 25 h 405"/>
                  <a:gd name="T68" fmla="*/ 95 w 135"/>
                  <a:gd name="T69" fmla="*/ 25 h 405"/>
                  <a:gd name="T70" fmla="*/ 100 w 135"/>
                  <a:gd name="T71" fmla="*/ 20 h 405"/>
                  <a:gd name="T72" fmla="*/ 95 w 135"/>
                  <a:gd name="T73" fmla="*/ 15 h 405"/>
                  <a:gd name="T74" fmla="*/ 80 w 135"/>
                  <a:gd name="T75" fmla="*/ 5 h 405"/>
                  <a:gd name="T76" fmla="*/ 80 w 135"/>
                  <a:gd name="T77" fmla="*/ 5 h 405"/>
                  <a:gd name="T78" fmla="*/ 70 w 135"/>
                  <a:gd name="T79" fmla="*/ 0 h 405"/>
                  <a:gd name="T80" fmla="*/ 65 w 135"/>
                  <a:gd name="T81" fmla="*/ 0 h 405"/>
                  <a:gd name="T82" fmla="*/ 45 w 135"/>
                  <a:gd name="T83" fmla="*/ 10 h 405"/>
                  <a:gd name="T84" fmla="*/ 45 w 135"/>
                  <a:gd name="T85" fmla="*/ 10 h 40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5"/>
                  <a:gd name="T130" fmla="*/ 0 h 405"/>
                  <a:gd name="T131" fmla="*/ 135 w 135"/>
                  <a:gd name="T132" fmla="*/ 405 h 40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5" h="405">
                    <a:moveTo>
                      <a:pt x="45" y="10"/>
                    </a:moveTo>
                    <a:lnTo>
                      <a:pt x="45" y="10"/>
                    </a:lnTo>
                    <a:lnTo>
                      <a:pt x="40" y="20"/>
                    </a:lnTo>
                    <a:lnTo>
                      <a:pt x="25" y="45"/>
                    </a:lnTo>
                    <a:lnTo>
                      <a:pt x="10" y="85"/>
                    </a:lnTo>
                    <a:lnTo>
                      <a:pt x="5" y="115"/>
                    </a:lnTo>
                    <a:lnTo>
                      <a:pt x="0" y="150"/>
                    </a:lnTo>
                    <a:lnTo>
                      <a:pt x="5" y="210"/>
                    </a:lnTo>
                    <a:lnTo>
                      <a:pt x="20" y="270"/>
                    </a:lnTo>
                    <a:lnTo>
                      <a:pt x="40" y="325"/>
                    </a:lnTo>
                    <a:lnTo>
                      <a:pt x="75" y="380"/>
                    </a:lnTo>
                    <a:lnTo>
                      <a:pt x="85" y="395"/>
                    </a:lnTo>
                    <a:lnTo>
                      <a:pt x="100" y="400"/>
                    </a:lnTo>
                    <a:lnTo>
                      <a:pt x="120" y="405"/>
                    </a:lnTo>
                    <a:lnTo>
                      <a:pt x="130" y="405"/>
                    </a:lnTo>
                    <a:lnTo>
                      <a:pt x="135" y="400"/>
                    </a:lnTo>
                    <a:lnTo>
                      <a:pt x="135" y="395"/>
                    </a:lnTo>
                    <a:lnTo>
                      <a:pt x="110" y="365"/>
                    </a:lnTo>
                    <a:lnTo>
                      <a:pt x="90" y="335"/>
                    </a:lnTo>
                    <a:lnTo>
                      <a:pt x="75" y="300"/>
                    </a:lnTo>
                    <a:lnTo>
                      <a:pt x="65" y="270"/>
                    </a:lnTo>
                    <a:lnTo>
                      <a:pt x="50" y="200"/>
                    </a:lnTo>
                    <a:lnTo>
                      <a:pt x="45" y="145"/>
                    </a:lnTo>
                    <a:lnTo>
                      <a:pt x="50" y="115"/>
                    </a:lnTo>
                    <a:lnTo>
                      <a:pt x="55" y="90"/>
                    </a:lnTo>
                    <a:lnTo>
                      <a:pt x="65" y="65"/>
                    </a:lnTo>
                    <a:lnTo>
                      <a:pt x="70" y="50"/>
                    </a:lnTo>
                    <a:lnTo>
                      <a:pt x="90" y="30"/>
                    </a:lnTo>
                    <a:lnTo>
                      <a:pt x="95" y="25"/>
                    </a:lnTo>
                    <a:lnTo>
                      <a:pt x="100" y="20"/>
                    </a:lnTo>
                    <a:lnTo>
                      <a:pt x="95" y="15"/>
                    </a:lnTo>
                    <a:lnTo>
                      <a:pt x="80" y="5"/>
                    </a:lnTo>
                    <a:lnTo>
                      <a:pt x="70" y="0"/>
                    </a:lnTo>
                    <a:lnTo>
                      <a:pt x="65" y="0"/>
                    </a:lnTo>
                    <a:lnTo>
                      <a:pt x="45" y="10"/>
                    </a:lnTo>
                    <a:close/>
                  </a:path>
                </a:pathLst>
              </a:custGeom>
              <a:solidFill>
                <a:srgbClr val="8FF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51" name="Freeform 42">
                <a:extLst>
                  <a:ext uri="{FF2B5EF4-FFF2-40B4-BE49-F238E27FC236}">
                    <a16:creationId xmlns:a16="http://schemas.microsoft.com/office/drawing/2014/main" id="{0D46DB73-82E8-4940-91D2-E051AA92FB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9" y="6385"/>
                <a:ext cx="135" cy="405"/>
              </a:xfrm>
              <a:custGeom>
                <a:avLst/>
                <a:gdLst>
                  <a:gd name="T0" fmla="*/ 45 w 135"/>
                  <a:gd name="T1" fmla="*/ 10 h 405"/>
                  <a:gd name="T2" fmla="*/ 45 w 135"/>
                  <a:gd name="T3" fmla="*/ 10 h 405"/>
                  <a:gd name="T4" fmla="*/ 40 w 135"/>
                  <a:gd name="T5" fmla="*/ 20 h 405"/>
                  <a:gd name="T6" fmla="*/ 20 w 135"/>
                  <a:gd name="T7" fmla="*/ 40 h 405"/>
                  <a:gd name="T8" fmla="*/ 5 w 135"/>
                  <a:gd name="T9" fmla="*/ 85 h 405"/>
                  <a:gd name="T10" fmla="*/ 0 w 135"/>
                  <a:gd name="T11" fmla="*/ 115 h 405"/>
                  <a:gd name="T12" fmla="*/ 0 w 135"/>
                  <a:gd name="T13" fmla="*/ 150 h 405"/>
                  <a:gd name="T14" fmla="*/ 0 w 135"/>
                  <a:gd name="T15" fmla="*/ 150 h 405"/>
                  <a:gd name="T16" fmla="*/ 5 w 135"/>
                  <a:gd name="T17" fmla="*/ 210 h 405"/>
                  <a:gd name="T18" fmla="*/ 15 w 135"/>
                  <a:gd name="T19" fmla="*/ 270 h 405"/>
                  <a:gd name="T20" fmla="*/ 40 w 135"/>
                  <a:gd name="T21" fmla="*/ 325 h 405"/>
                  <a:gd name="T22" fmla="*/ 70 w 135"/>
                  <a:gd name="T23" fmla="*/ 380 h 405"/>
                  <a:gd name="T24" fmla="*/ 70 w 135"/>
                  <a:gd name="T25" fmla="*/ 380 h 405"/>
                  <a:gd name="T26" fmla="*/ 85 w 135"/>
                  <a:gd name="T27" fmla="*/ 395 h 405"/>
                  <a:gd name="T28" fmla="*/ 100 w 135"/>
                  <a:gd name="T29" fmla="*/ 400 h 405"/>
                  <a:gd name="T30" fmla="*/ 100 w 135"/>
                  <a:gd name="T31" fmla="*/ 400 h 405"/>
                  <a:gd name="T32" fmla="*/ 120 w 135"/>
                  <a:gd name="T33" fmla="*/ 405 h 405"/>
                  <a:gd name="T34" fmla="*/ 130 w 135"/>
                  <a:gd name="T35" fmla="*/ 405 h 405"/>
                  <a:gd name="T36" fmla="*/ 135 w 135"/>
                  <a:gd name="T37" fmla="*/ 400 h 405"/>
                  <a:gd name="T38" fmla="*/ 130 w 135"/>
                  <a:gd name="T39" fmla="*/ 395 h 405"/>
                  <a:gd name="T40" fmla="*/ 130 w 135"/>
                  <a:gd name="T41" fmla="*/ 395 h 405"/>
                  <a:gd name="T42" fmla="*/ 110 w 135"/>
                  <a:gd name="T43" fmla="*/ 365 h 405"/>
                  <a:gd name="T44" fmla="*/ 90 w 135"/>
                  <a:gd name="T45" fmla="*/ 335 h 405"/>
                  <a:gd name="T46" fmla="*/ 75 w 135"/>
                  <a:gd name="T47" fmla="*/ 300 h 405"/>
                  <a:gd name="T48" fmla="*/ 65 w 135"/>
                  <a:gd name="T49" fmla="*/ 270 h 405"/>
                  <a:gd name="T50" fmla="*/ 50 w 135"/>
                  <a:gd name="T51" fmla="*/ 200 h 405"/>
                  <a:gd name="T52" fmla="*/ 45 w 135"/>
                  <a:gd name="T53" fmla="*/ 145 h 405"/>
                  <a:gd name="T54" fmla="*/ 45 w 135"/>
                  <a:gd name="T55" fmla="*/ 145 h 405"/>
                  <a:gd name="T56" fmla="*/ 50 w 135"/>
                  <a:gd name="T57" fmla="*/ 115 h 405"/>
                  <a:gd name="T58" fmla="*/ 55 w 135"/>
                  <a:gd name="T59" fmla="*/ 85 h 405"/>
                  <a:gd name="T60" fmla="*/ 60 w 135"/>
                  <a:gd name="T61" fmla="*/ 65 h 405"/>
                  <a:gd name="T62" fmla="*/ 70 w 135"/>
                  <a:gd name="T63" fmla="*/ 50 h 405"/>
                  <a:gd name="T64" fmla="*/ 85 w 135"/>
                  <a:gd name="T65" fmla="*/ 30 h 405"/>
                  <a:gd name="T66" fmla="*/ 95 w 135"/>
                  <a:gd name="T67" fmla="*/ 25 h 405"/>
                  <a:gd name="T68" fmla="*/ 95 w 135"/>
                  <a:gd name="T69" fmla="*/ 25 h 405"/>
                  <a:gd name="T70" fmla="*/ 100 w 135"/>
                  <a:gd name="T71" fmla="*/ 20 h 405"/>
                  <a:gd name="T72" fmla="*/ 95 w 135"/>
                  <a:gd name="T73" fmla="*/ 15 h 405"/>
                  <a:gd name="T74" fmla="*/ 80 w 135"/>
                  <a:gd name="T75" fmla="*/ 5 h 405"/>
                  <a:gd name="T76" fmla="*/ 80 w 135"/>
                  <a:gd name="T77" fmla="*/ 5 h 405"/>
                  <a:gd name="T78" fmla="*/ 70 w 135"/>
                  <a:gd name="T79" fmla="*/ 0 h 405"/>
                  <a:gd name="T80" fmla="*/ 60 w 135"/>
                  <a:gd name="T81" fmla="*/ 0 h 405"/>
                  <a:gd name="T82" fmla="*/ 45 w 135"/>
                  <a:gd name="T83" fmla="*/ 10 h 405"/>
                  <a:gd name="T84" fmla="*/ 45 w 135"/>
                  <a:gd name="T85" fmla="*/ 10 h 40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5"/>
                  <a:gd name="T130" fmla="*/ 0 h 405"/>
                  <a:gd name="T131" fmla="*/ 135 w 135"/>
                  <a:gd name="T132" fmla="*/ 405 h 40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5" h="405">
                    <a:moveTo>
                      <a:pt x="45" y="10"/>
                    </a:moveTo>
                    <a:lnTo>
                      <a:pt x="45" y="10"/>
                    </a:lnTo>
                    <a:lnTo>
                      <a:pt x="40" y="20"/>
                    </a:lnTo>
                    <a:lnTo>
                      <a:pt x="20" y="40"/>
                    </a:lnTo>
                    <a:lnTo>
                      <a:pt x="5" y="85"/>
                    </a:lnTo>
                    <a:lnTo>
                      <a:pt x="0" y="115"/>
                    </a:lnTo>
                    <a:lnTo>
                      <a:pt x="0" y="150"/>
                    </a:lnTo>
                    <a:lnTo>
                      <a:pt x="5" y="210"/>
                    </a:lnTo>
                    <a:lnTo>
                      <a:pt x="15" y="270"/>
                    </a:lnTo>
                    <a:lnTo>
                      <a:pt x="40" y="325"/>
                    </a:lnTo>
                    <a:lnTo>
                      <a:pt x="70" y="380"/>
                    </a:lnTo>
                    <a:lnTo>
                      <a:pt x="85" y="395"/>
                    </a:lnTo>
                    <a:lnTo>
                      <a:pt x="100" y="400"/>
                    </a:lnTo>
                    <a:lnTo>
                      <a:pt x="120" y="405"/>
                    </a:lnTo>
                    <a:lnTo>
                      <a:pt x="130" y="405"/>
                    </a:lnTo>
                    <a:lnTo>
                      <a:pt x="135" y="400"/>
                    </a:lnTo>
                    <a:lnTo>
                      <a:pt x="130" y="395"/>
                    </a:lnTo>
                    <a:lnTo>
                      <a:pt x="110" y="365"/>
                    </a:lnTo>
                    <a:lnTo>
                      <a:pt x="90" y="335"/>
                    </a:lnTo>
                    <a:lnTo>
                      <a:pt x="75" y="300"/>
                    </a:lnTo>
                    <a:lnTo>
                      <a:pt x="65" y="270"/>
                    </a:lnTo>
                    <a:lnTo>
                      <a:pt x="50" y="200"/>
                    </a:lnTo>
                    <a:lnTo>
                      <a:pt x="45" y="145"/>
                    </a:lnTo>
                    <a:lnTo>
                      <a:pt x="50" y="115"/>
                    </a:lnTo>
                    <a:lnTo>
                      <a:pt x="55" y="85"/>
                    </a:lnTo>
                    <a:lnTo>
                      <a:pt x="60" y="65"/>
                    </a:lnTo>
                    <a:lnTo>
                      <a:pt x="70" y="50"/>
                    </a:lnTo>
                    <a:lnTo>
                      <a:pt x="85" y="30"/>
                    </a:lnTo>
                    <a:lnTo>
                      <a:pt x="95" y="25"/>
                    </a:lnTo>
                    <a:lnTo>
                      <a:pt x="100" y="20"/>
                    </a:lnTo>
                    <a:lnTo>
                      <a:pt x="95" y="15"/>
                    </a:lnTo>
                    <a:lnTo>
                      <a:pt x="80" y="5"/>
                    </a:lnTo>
                    <a:lnTo>
                      <a:pt x="70" y="0"/>
                    </a:lnTo>
                    <a:lnTo>
                      <a:pt x="60" y="0"/>
                    </a:lnTo>
                    <a:lnTo>
                      <a:pt x="45" y="10"/>
                    </a:lnTo>
                    <a:close/>
                  </a:path>
                </a:pathLst>
              </a:custGeom>
              <a:solidFill>
                <a:srgbClr val="8FF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52" name="Freeform 43">
                <a:extLst>
                  <a:ext uri="{FF2B5EF4-FFF2-40B4-BE49-F238E27FC236}">
                    <a16:creationId xmlns:a16="http://schemas.microsoft.com/office/drawing/2014/main" id="{E740E04C-821E-4EE5-9367-61B89BA36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9" y="6315"/>
                <a:ext cx="430" cy="275"/>
              </a:xfrm>
              <a:custGeom>
                <a:avLst/>
                <a:gdLst>
                  <a:gd name="T0" fmla="*/ 20 w 430"/>
                  <a:gd name="T1" fmla="*/ 0 h 275"/>
                  <a:gd name="T2" fmla="*/ 0 w 430"/>
                  <a:gd name="T3" fmla="*/ 20 h 275"/>
                  <a:gd name="T4" fmla="*/ 0 w 430"/>
                  <a:gd name="T5" fmla="*/ 40 h 275"/>
                  <a:gd name="T6" fmla="*/ 15 w 430"/>
                  <a:gd name="T7" fmla="*/ 65 h 275"/>
                  <a:gd name="T8" fmla="*/ 25 w 430"/>
                  <a:gd name="T9" fmla="*/ 75 h 275"/>
                  <a:gd name="T10" fmla="*/ 15 w 430"/>
                  <a:gd name="T11" fmla="*/ 100 h 275"/>
                  <a:gd name="T12" fmla="*/ 5 w 430"/>
                  <a:gd name="T13" fmla="*/ 125 h 275"/>
                  <a:gd name="T14" fmla="*/ 20 w 430"/>
                  <a:gd name="T15" fmla="*/ 175 h 275"/>
                  <a:gd name="T16" fmla="*/ 20 w 430"/>
                  <a:gd name="T17" fmla="*/ 160 h 275"/>
                  <a:gd name="T18" fmla="*/ 30 w 430"/>
                  <a:gd name="T19" fmla="*/ 150 h 275"/>
                  <a:gd name="T20" fmla="*/ 35 w 430"/>
                  <a:gd name="T21" fmla="*/ 160 h 275"/>
                  <a:gd name="T22" fmla="*/ 85 w 430"/>
                  <a:gd name="T23" fmla="*/ 185 h 275"/>
                  <a:gd name="T24" fmla="*/ 265 w 430"/>
                  <a:gd name="T25" fmla="*/ 240 h 275"/>
                  <a:gd name="T26" fmla="*/ 330 w 430"/>
                  <a:gd name="T27" fmla="*/ 245 h 275"/>
                  <a:gd name="T28" fmla="*/ 350 w 430"/>
                  <a:gd name="T29" fmla="*/ 245 h 275"/>
                  <a:gd name="T30" fmla="*/ 365 w 430"/>
                  <a:gd name="T31" fmla="*/ 250 h 275"/>
                  <a:gd name="T32" fmla="*/ 370 w 430"/>
                  <a:gd name="T33" fmla="*/ 270 h 275"/>
                  <a:gd name="T34" fmla="*/ 365 w 430"/>
                  <a:gd name="T35" fmla="*/ 275 h 275"/>
                  <a:gd name="T36" fmla="*/ 395 w 430"/>
                  <a:gd name="T37" fmla="*/ 260 h 275"/>
                  <a:gd name="T38" fmla="*/ 405 w 430"/>
                  <a:gd name="T39" fmla="*/ 235 h 275"/>
                  <a:gd name="T40" fmla="*/ 390 w 430"/>
                  <a:gd name="T41" fmla="*/ 200 h 275"/>
                  <a:gd name="T42" fmla="*/ 380 w 430"/>
                  <a:gd name="T43" fmla="*/ 185 h 275"/>
                  <a:gd name="T44" fmla="*/ 385 w 430"/>
                  <a:gd name="T45" fmla="*/ 175 h 275"/>
                  <a:gd name="T46" fmla="*/ 410 w 430"/>
                  <a:gd name="T47" fmla="*/ 170 h 275"/>
                  <a:gd name="T48" fmla="*/ 430 w 430"/>
                  <a:gd name="T49" fmla="*/ 150 h 275"/>
                  <a:gd name="T50" fmla="*/ 425 w 430"/>
                  <a:gd name="T51" fmla="*/ 125 h 275"/>
                  <a:gd name="T52" fmla="*/ 395 w 430"/>
                  <a:gd name="T53" fmla="*/ 150 h 275"/>
                  <a:gd name="T54" fmla="*/ 375 w 430"/>
                  <a:gd name="T55" fmla="*/ 145 h 275"/>
                  <a:gd name="T56" fmla="*/ 340 w 430"/>
                  <a:gd name="T57" fmla="*/ 120 h 275"/>
                  <a:gd name="T58" fmla="*/ 245 w 430"/>
                  <a:gd name="T59" fmla="*/ 65 h 275"/>
                  <a:gd name="T60" fmla="*/ 165 w 430"/>
                  <a:gd name="T61" fmla="*/ 35 h 275"/>
                  <a:gd name="T62" fmla="*/ 120 w 430"/>
                  <a:gd name="T63" fmla="*/ 35 h 275"/>
                  <a:gd name="T64" fmla="*/ 40 w 430"/>
                  <a:gd name="T65" fmla="*/ 25 h 275"/>
                  <a:gd name="T66" fmla="*/ 20 w 430"/>
                  <a:gd name="T67" fmla="*/ 0 h 27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30"/>
                  <a:gd name="T103" fmla="*/ 0 h 275"/>
                  <a:gd name="T104" fmla="*/ 430 w 430"/>
                  <a:gd name="T105" fmla="*/ 275 h 27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30" h="275">
                    <a:moveTo>
                      <a:pt x="20" y="0"/>
                    </a:moveTo>
                    <a:lnTo>
                      <a:pt x="20" y="0"/>
                    </a:lnTo>
                    <a:lnTo>
                      <a:pt x="15" y="5"/>
                    </a:lnTo>
                    <a:lnTo>
                      <a:pt x="0" y="20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5" y="55"/>
                    </a:lnTo>
                    <a:lnTo>
                      <a:pt x="15" y="65"/>
                    </a:lnTo>
                    <a:lnTo>
                      <a:pt x="25" y="75"/>
                    </a:lnTo>
                    <a:lnTo>
                      <a:pt x="25" y="85"/>
                    </a:lnTo>
                    <a:lnTo>
                      <a:pt x="15" y="100"/>
                    </a:lnTo>
                    <a:lnTo>
                      <a:pt x="5" y="110"/>
                    </a:lnTo>
                    <a:lnTo>
                      <a:pt x="5" y="125"/>
                    </a:lnTo>
                    <a:lnTo>
                      <a:pt x="5" y="145"/>
                    </a:lnTo>
                    <a:lnTo>
                      <a:pt x="20" y="175"/>
                    </a:lnTo>
                    <a:lnTo>
                      <a:pt x="20" y="160"/>
                    </a:lnTo>
                    <a:lnTo>
                      <a:pt x="25" y="150"/>
                    </a:lnTo>
                    <a:lnTo>
                      <a:pt x="30" y="150"/>
                    </a:lnTo>
                    <a:lnTo>
                      <a:pt x="35" y="160"/>
                    </a:lnTo>
                    <a:lnTo>
                      <a:pt x="55" y="170"/>
                    </a:lnTo>
                    <a:lnTo>
                      <a:pt x="85" y="185"/>
                    </a:lnTo>
                    <a:lnTo>
                      <a:pt x="170" y="215"/>
                    </a:lnTo>
                    <a:lnTo>
                      <a:pt x="265" y="240"/>
                    </a:lnTo>
                    <a:lnTo>
                      <a:pt x="305" y="245"/>
                    </a:lnTo>
                    <a:lnTo>
                      <a:pt x="330" y="245"/>
                    </a:lnTo>
                    <a:lnTo>
                      <a:pt x="350" y="245"/>
                    </a:lnTo>
                    <a:lnTo>
                      <a:pt x="360" y="245"/>
                    </a:lnTo>
                    <a:lnTo>
                      <a:pt x="365" y="250"/>
                    </a:lnTo>
                    <a:lnTo>
                      <a:pt x="370" y="255"/>
                    </a:lnTo>
                    <a:lnTo>
                      <a:pt x="370" y="270"/>
                    </a:lnTo>
                    <a:lnTo>
                      <a:pt x="365" y="275"/>
                    </a:lnTo>
                    <a:lnTo>
                      <a:pt x="375" y="270"/>
                    </a:lnTo>
                    <a:lnTo>
                      <a:pt x="395" y="260"/>
                    </a:lnTo>
                    <a:lnTo>
                      <a:pt x="405" y="250"/>
                    </a:lnTo>
                    <a:lnTo>
                      <a:pt x="405" y="235"/>
                    </a:lnTo>
                    <a:lnTo>
                      <a:pt x="405" y="220"/>
                    </a:lnTo>
                    <a:lnTo>
                      <a:pt x="390" y="200"/>
                    </a:lnTo>
                    <a:lnTo>
                      <a:pt x="380" y="185"/>
                    </a:lnTo>
                    <a:lnTo>
                      <a:pt x="375" y="175"/>
                    </a:lnTo>
                    <a:lnTo>
                      <a:pt x="385" y="175"/>
                    </a:lnTo>
                    <a:lnTo>
                      <a:pt x="395" y="175"/>
                    </a:lnTo>
                    <a:lnTo>
                      <a:pt x="410" y="170"/>
                    </a:lnTo>
                    <a:lnTo>
                      <a:pt x="420" y="165"/>
                    </a:lnTo>
                    <a:lnTo>
                      <a:pt x="430" y="150"/>
                    </a:lnTo>
                    <a:lnTo>
                      <a:pt x="425" y="125"/>
                    </a:lnTo>
                    <a:lnTo>
                      <a:pt x="410" y="140"/>
                    </a:lnTo>
                    <a:lnTo>
                      <a:pt x="395" y="150"/>
                    </a:lnTo>
                    <a:lnTo>
                      <a:pt x="385" y="150"/>
                    </a:lnTo>
                    <a:lnTo>
                      <a:pt x="375" y="145"/>
                    </a:lnTo>
                    <a:lnTo>
                      <a:pt x="340" y="120"/>
                    </a:lnTo>
                    <a:lnTo>
                      <a:pt x="285" y="80"/>
                    </a:lnTo>
                    <a:lnTo>
                      <a:pt x="245" y="65"/>
                    </a:lnTo>
                    <a:lnTo>
                      <a:pt x="205" y="50"/>
                    </a:lnTo>
                    <a:lnTo>
                      <a:pt x="165" y="35"/>
                    </a:lnTo>
                    <a:lnTo>
                      <a:pt x="120" y="35"/>
                    </a:lnTo>
                    <a:lnTo>
                      <a:pt x="65" y="30"/>
                    </a:lnTo>
                    <a:lnTo>
                      <a:pt x="40" y="25"/>
                    </a:lnTo>
                    <a:lnTo>
                      <a:pt x="30" y="15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FF9C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53" name="Freeform 44">
                <a:extLst>
                  <a:ext uri="{FF2B5EF4-FFF2-40B4-BE49-F238E27FC236}">
                    <a16:creationId xmlns:a16="http://schemas.microsoft.com/office/drawing/2014/main" id="{7B3520B7-6CA0-4A05-B2C2-57310DDE3F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6025"/>
                <a:ext cx="835" cy="170"/>
              </a:xfrm>
              <a:custGeom>
                <a:avLst/>
                <a:gdLst>
                  <a:gd name="T0" fmla="*/ 700 w 835"/>
                  <a:gd name="T1" fmla="*/ 0 h 170"/>
                  <a:gd name="T2" fmla="*/ 835 w 835"/>
                  <a:gd name="T3" fmla="*/ 40 h 170"/>
                  <a:gd name="T4" fmla="*/ 270 w 835"/>
                  <a:gd name="T5" fmla="*/ 170 h 170"/>
                  <a:gd name="T6" fmla="*/ 0 w 835"/>
                  <a:gd name="T7" fmla="*/ 100 h 170"/>
                  <a:gd name="T8" fmla="*/ 700 w 835"/>
                  <a:gd name="T9" fmla="*/ 0 h 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35"/>
                  <a:gd name="T16" fmla="*/ 0 h 170"/>
                  <a:gd name="T17" fmla="*/ 835 w 835"/>
                  <a:gd name="T18" fmla="*/ 170 h 1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35" h="170">
                    <a:moveTo>
                      <a:pt x="700" y="0"/>
                    </a:moveTo>
                    <a:lnTo>
                      <a:pt x="835" y="40"/>
                    </a:lnTo>
                    <a:lnTo>
                      <a:pt x="270" y="170"/>
                    </a:lnTo>
                    <a:lnTo>
                      <a:pt x="0" y="100"/>
                    </a:lnTo>
                    <a:lnTo>
                      <a:pt x="700" y="0"/>
                    </a:lnTo>
                    <a:close/>
                  </a:path>
                </a:pathLst>
              </a:custGeom>
              <a:solidFill>
                <a:srgbClr val="8FF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54" name="Freeform 45">
                <a:extLst>
                  <a:ext uri="{FF2B5EF4-FFF2-40B4-BE49-F238E27FC236}">
                    <a16:creationId xmlns:a16="http://schemas.microsoft.com/office/drawing/2014/main" id="{F6889168-0978-4857-9F08-AF0A8B2B02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6045"/>
                <a:ext cx="675" cy="125"/>
              </a:xfrm>
              <a:custGeom>
                <a:avLst/>
                <a:gdLst>
                  <a:gd name="T0" fmla="*/ 600 w 675"/>
                  <a:gd name="T1" fmla="*/ 0 h 125"/>
                  <a:gd name="T2" fmla="*/ 675 w 675"/>
                  <a:gd name="T3" fmla="*/ 25 h 125"/>
                  <a:gd name="T4" fmla="*/ 175 w 675"/>
                  <a:gd name="T5" fmla="*/ 125 h 125"/>
                  <a:gd name="T6" fmla="*/ 0 w 675"/>
                  <a:gd name="T7" fmla="*/ 85 h 125"/>
                  <a:gd name="T8" fmla="*/ 600 w 675"/>
                  <a:gd name="T9" fmla="*/ 0 h 1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5"/>
                  <a:gd name="T16" fmla="*/ 0 h 125"/>
                  <a:gd name="T17" fmla="*/ 675 w 675"/>
                  <a:gd name="T18" fmla="*/ 125 h 1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5" h="125">
                    <a:moveTo>
                      <a:pt x="600" y="0"/>
                    </a:moveTo>
                    <a:lnTo>
                      <a:pt x="675" y="25"/>
                    </a:lnTo>
                    <a:lnTo>
                      <a:pt x="175" y="125"/>
                    </a:lnTo>
                    <a:lnTo>
                      <a:pt x="0" y="85"/>
                    </a:lnTo>
                    <a:lnTo>
                      <a:pt x="60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55" name="Freeform 46">
                <a:extLst>
                  <a:ext uri="{FF2B5EF4-FFF2-40B4-BE49-F238E27FC236}">
                    <a16:creationId xmlns:a16="http://schemas.microsoft.com/office/drawing/2014/main" id="{3C239C9B-0C0E-4FE7-A756-E65958C709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6055"/>
                <a:ext cx="535" cy="95"/>
              </a:xfrm>
              <a:custGeom>
                <a:avLst/>
                <a:gdLst>
                  <a:gd name="T0" fmla="*/ 505 w 535"/>
                  <a:gd name="T1" fmla="*/ 0 h 95"/>
                  <a:gd name="T2" fmla="*/ 535 w 535"/>
                  <a:gd name="T3" fmla="*/ 10 h 95"/>
                  <a:gd name="T4" fmla="*/ 90 w 535"/>
                  <a:gd name="T5" fmla="*/ 95 h 95"/>
                  <a:gd name="T6" fmla="*/ 0 w 535"/>
                  <a:gd name="T7" fmla="*/ 70 h 95"/>
                  <a:gd name="T8" fmla="*/ 505 w 535"/>
                  <a:gd name="T9" fmla="*/ 0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5"/>
                  <a:gd name="T16" fmla="*/ 0 h 95"/>
                  <a:gd name="T17" fmla="*/ 535 w 535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5" h="95">
                    <a:moveTo>
                      <a:pt x="505" y="0"/>
                    </a:moveTo>
                    <a:lnTo>
                      <a:pt x="535" y="10"/>
                    </a:lnTo>
                    <a:lnTo>
                      <a:pt x="90" y="95"/>
                    </a:lnTo>
                    <a:lnTo>
                      <a:pt x="0" y="70"/>
                    </a:lnTo>
                    <a:lnTo>
                      <a:pt x="505" y="0"/>
                    </a:lnTo>
                    <a:close/>
                  </a:path>
                </a:pathLst>
              </a:custGeom>
              <a:solidFill>
                <a:srgbClr val="FF9C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56" name="Freeform 47">
                <a:extLst>
                  <a:ext uri="{FF2B5EF4-FFF2-40B4-BE49-F238E27FC236}">
                    <a16:creationId xmlns:a16="http://schemas.microsoft.com/office/drawing/2014/main" id="{0A4AA787-D305-4700-AB5C-5597171375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9" y="6395"/>
                <a:ext cx="240" cy="110"/>
              </a:xfrm>
              <a:custGeom>
                <a:avLst/>
                <a:gdLst>
                  <a:gd name="T0" fmla="*/ 240 w 240"/>
                  <a:gd name="T1" fmla="*/ 85 h 110"/>
                  <a:gd name="T2" fmla="*/ 240 w 240"/>
                  <a:gd name="T3" fmla="*/ 85 h 110"/>
                  <a:gd name="T4" fmla="*/ 240 w 240"/>
                  <a:gd name="T5" fmla="*/ 95 h 110"/>
                  <a:gd name="T6" fmla="*/ 230 w 240"/>
                  <a:gd name="T7" fmla="*/ 100 h 110"/>
                  <a:gd name="T8" fmla="*/ 205 w 240"/>
                  <a:gd name="T9" fmla="*/ 110 h 110"/>
                  <a:gd name="T10" fmla="*/ 165 w 240"/>
                  <a:gd name="T11" fmla="*/ 110 h 110"/>
                  <a:gd name="T12" fmla="*/ 120 w 240"/>
                  <a:gd name="T13" fmla="*/ 100 h 110"/>
                  <a:gd name="T14" fmla="*/ 120 w 240"/>
                  <a:gd name="T15" fmla="*/ 100 h 110"/>
                  <a:gd name="T16" fmla="*/ 70 w 240"/>
                  <a:gd name="T17" fmla="*/ 85 h 110"/>
                  <a:gd name="T18" fmla="*/ 35 w 240"/>
                  <a:gd name="T19" fmla="*/ 65 h 110"/>
                  <a:gd name="T20" fmla="*/ 10 w 240"/>
                  <a:gd name="T21" fmla="*/ 40 h 110"/>
                  <a:gd name="T22" fmla="*/ 0 w 240"/>
                  <a:gd name="T23" fmla="*/ 30 h 110"/>
                  <a:gd name="T24" fmla="*/ 0 w 240"/>
                  <a:gd name="T25" fmla="*/ 20 h 110"/>
                  <a:gd name="T26" fmla="*/ 0 w 240"/>
                  <a:gd name="T27" fmla="*/ 20 h 110"/>
                  <a:gd name="T28" fmla="*/ 5 w 240"/>
                  <a:gd name="T29" fmla="*/ 15 h 110"/>
                  <a:gd name="T30" fmla="*/ 10 w 240"/>
                  <a:gd name="T31" fmla="*/ 5 h 110"/>
                  <a:gd name="T32" fmla="*/ 40 w 240"/>
                  <a:gd name="T33" fmla="*/ 0 h 110"/>
                  <a:gd name="T34" fmla="*/ 75 w 240"/>
                  <a:gd name="T35" fmla="*/ 0 h 110"/>
                  <a:gd name="T36" fmla="*/ 125 w 240"/>
                  <a:gd name="T37" fmla="*/ 10 h 110"/>
                  <a:gd name="T38" fmla="*/ 125 w 240"/>
                  <a:gd name="T39" fmla="*/ 10 h 110"/>
                  <a:gd name="T40" fmla="*/ 170 w 240"/>
                  <a:gd name="T41" fmla="*/ 25 h 110"/>
                  <a:gd name="T42" fmla="*/ 210 w 240"/>
                  <a:gd name="T43" fmla="*/ 45 h 110"/>
                  <a:gd name="T44" fmla="*/ 235 w 240"/>
                  <a:gd name="T45" fmla="*/ 65 h 110"/>
                  <a:gd name="T46" fmla="*/ 240 w 240"/>
                  <a:gd name="T47" fmla="*/ 75 h 110"/>
                  <a:gd name="T48" fmla="*/ 240 w 240"/>
                  <a:gd name="T49" fmla="*/ 85 h 110"/>
                  <a:gd name="T50" fmla="*/ 240 w 240"/>
                  <a:gd name="T51" fmla="*/ 85 h 11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40"/>
                  <a:gd name="T79" fmla="*/ 0 h 110"/>
                  <a:gd name="T80" fmla="*/ 240 w 240"/>
                  <a:gd name="T81" fmla="*/ 110 h 11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40" h="110">
                    <a:moveTo>
                      <a:pt x="240" y="85"/>
                    </a:moveTo>
                    <a:lnTo>
                      <a:pt x="240" y="85"/>
                    </a:lnTo>
                    <a:lnTo>
                      <a:pt x="240" y="95"/>
                    </a:lnTo>
                    <a:lnTo>
                      <a:pt x="230" y="100"/>
                    </a:lnTo>
                    <a:lnTo>
                      <a:pt x="205" y="110"/>
                    </a:lnTo>
                    <a:lnTo>
                      <a:pt x="165" y="110"/>
                    </a:lnTo>
                    <a:lnTo>
                      <a:pt x="120" y="100"/>
                    </a:lnTo>
                    <a:lnTo>
                      <a:pt x="70" y="85"/>
                    </a:lnTo>
                    <a:lnTo>
                      <a:pt x="35" y="65"/>
                    </a:lnTo>
                    <a:lnTo>
                      <a:pt x="10" y="40"/>
                    </a:lnTo>
                    <a:lnTo>
                      <a:pt x="0" y="30"/>
                    </a:lnTo>
                    <a:lnTo>
                      <a:pt x="0" y="20"/>
                    </a:lnTo>
                    <a:lnTo>
                      <a:pt x="5" y="15"/>
                    </a:lnTo>
                    <a:lnTo>
                      <a:pt x="10" y="5"/>
                    </a:lnTo>
                    <a:lnTo>
                      <a:pt x="40" y="0"/>
                    </a:lnTo>
                    <a:lnTo>
                      <a:pt x="75" y="0"/>
                    </a:lnTo>
                    <a:lnTo>
                      <a:pt x="125" y="10"/>
                    </a:lnTo>
                    <a:lnTo>
                      <a:pt x="170" y="25"/>
                    </a:lnTo>
                    <a:lnTo>
                      <a:pt x="210" y="45"/>
                    </a:lnTo>
                    <a:lnTo>
                      <a:pt x="235" y="65"/>
                    </a:lnTo>
                    <a:lnTo>
                      <a:pt x="240" y="75"/>
                    </a:lnTo>
                    <a:lnTo>
                      <a:pt x="240" y="85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</p:grpSp>
        <p:grpSp>
          <p:nvGrpSpPr>
            <p:cNvPr id="41990" name="Group 48">
              <a:extLst>
                <a:ext uri="{FF2B5EF4-FFF2-40B4-BE49-F238E27FC236}">
                  <a16:creationId xmlns:a16="http://schemas.microsoft.com/office/drawing/2014/main" id="{55EC751E-351D-40EA-B20F-36A39145642E}"/>
                </a:ext>
              </a:extLst>
            </p:cNvPr>
            <p:cNvGrpSpPr>
              <a:grpSpLocks/>
            </p:cNvGrpSpPr>
            <p:nvPr/>
          </p:nvGrpSpPr>
          <p:grpSpPr bwMode="auto">
            <a:xfrm rot="708387">
              <a:off x="1125" y="6825"/>
              <a:ext cx="4656" cy="2081"/>
              <a:chOff x="8430" y="6645"/>
              <a:chExt cx="2575" cy="1151"/>
            </a:xfrm>
          </p:grpSpPr>
          <p:sp>
            <p:nvSpPr>
              <p:cNvPr id="41991" name="Freeform 49">
                <a:extLst>
                  <a:ext uri="{FF2B5EF4-FFF2-40B4-BE49-F238E27FC236}">
                    <a16:creationId xmlns:a16="http://schemas.microsoft.com/office/drawing/2014/main" id="{D0042509-8ECC-4D1C-A23D-27353FC14F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70" y="6760"/>
                <a:ext cx="2535" cy="1036"/>
              </a:xfrm>
              <a:custGeom>
                <a:avLst/>
                <a:gdLst>
                  <a:gd name="T0" fmla="*/ 1960 w 2535"/>
                  <a:gd name="T1" fmla="*/ 25 h 1036"/>
                  <a:gd name="T2" fmla="*/ 1960 w 2535"/>
                  <a:gd name="T3" fmla="*/ 25 h 1036"/>
                  <a:gd name="T4" fmla="*/ 1920 w 2535"/>
                  <a:gd name="T5" fmla="*/ 20 h 1036"/>
                  <a:gd name="T6" fmla="*/ 1825 w 2535"/>
                  <a:gd name="T7" fmla="*/ 10 h 1036"/>
                  <a:gd name="T8" fmla="*/ 1690 w 2535"/>
                  <a:gd name="T9" fmla="*/ 0 h 1036"/>
                  <a:gd name="T10" fmla="*/ 1615 w 2535"/>
                  <a:gd name="T11" fmla="*/ 0 h 1036"/>
                  <a:gd name="T12" fmla="*/ 1535 w 2535"/>
                  <a:gd name="T13" fmla="*/ 5 h 1036"/>
                  <a:gd name="T14" fmla="*/ 1455 w 2535"/>
                  <a:gd name="T15" fmla="*/ 15 h 1036"/>
                  <a:gd name="T16" fmla="*/ 1380 w 2535"/>
                  <a:gd name="T17" fmla="*/ 25 h 1036"/>
                  <a:gd name="T18" fmla="*/ 1305 w 2535"/>
                  <a:gd name="T19" fmla="*/ 45 h 1036"/>
                  <a:gd name="T20" fmla="*/ 1240 w 2535"/>
                  <a:gd name="T21" fmla="*/ 75 h 1036"/>
                  <a:gd name="T22" fmla="*/ 1210 w 2535"/>
                  <a:gd name="T23" fmla="*/ 90 h 1036"/>
                  <a:gd name="T24" fmla="*/ 1185 w 2535"/>
                  <a:gd name="T25" fmla="*/ 110 h 1036"/>
                  <a:gd name="T26" fmla="*/ 1160 w 2535"/>
                  <a:gd name="T27" fmla="*/ 130 h 1036"/>
                  <a:gd name="T28" fmla="*/ 1140 w 2535"/>
                  <a:gd name="T29" fmla="*/ 155 h 1036"/>
                  <a:gd name="T30" fmla="*/ 1120 w 2535"/>
                  <a:gd name="T31" fmla="*/ 180 h 1036"/>
                  <a:gd name="T32" fmla="*/ 1110 w 2535"/>
                  <a:gd name="T33" fmla="*/ 210 h 1036"/>
                  <a:gd name="T34" fmla="*/ 1100 w 2535"/>
                  <a:gd name="T35" fmla="*/ 246 h 1036"/>
                  <a:gd name="T36" fmla="*/ 1095 w 2535"/>
                  <a:gd name="T37" fmla="*/ 281 h 1036"/>
                  <a:gd name="T38" fmla="*/ 1095 w 2535"/>
                  <a:gd name="T39" fmla="*/ 281 h 1036"/>
                  <a:gd name="T40" fmla="*/ 1065 w 2535"/>
                  <a:gd name="T41" fmla="*/ 261 h 1036"/>
                  <a:gd name="T42" fmla="*/ 1030 w 2535"/>
                  <a:gd name="T43" fmla="*/ 246 h 1036"/>
                  <a:gd name="T44" fmla="*/ 980 w 2535"/>
                  <a:gd name="T45" fmla="*/ 230 h 1036"/>
                  <a:gd name="T46" fmla="*/ 915 w 2535"/>
                  <a:gd name="T47" fmla="*/ 220 h 1036"/>
                  <a:gd name="T48" fmla="*/ 875 w 2535"/>
                  <a:gd name="T49" fmla="*/ 220 h 1036"/>
                  <a:gd name="T50" fmla="*/ 835 w 2535"/>
                  <a:gd name="T51" fmla="*/ 225 h 1036"/>
                  <a:gd name="T52" fmla="*/ 790 w 2535"/>
                  <a:gd name="T53" fmla="*/ 230 h 1036"/>
                  <a:gd name="T54" fmla="*/ 745 w 2535"/>
                  <a:gd name="T55" fmla="*/ 241 h 1036"/>
                  <a:gd name="T56" fmla="*/ 695 w 2535"/>
                  <a:gd name="T57" fmla="*/ 256 h 1036"/>
                  <a:gd name="T58" fmla="*/ 640 w 2535"/>
                  <a:gd name="T59" fmla="*/ 271 h 1036"/>
                  <a:gd name="T60" fmla="*/ 640 w 2535"/>
                  <a:gd name="T61" fmla="*/ 271 h 1036"/>
                  <a:gd name="T62" fmla="*/ 575 w 2535"/>
                  <a:gd name="T63" fmla="*/ 306 h 1036"/>
                  <a:gd name="T64" fmla="*/ 485 w 2535"/>
                  <a:gd name="T65" fmla="*/ 351 h 1036"/>
                  <a:gd name="T66" fmla="*/ 270 w 2535"/>
                  <a:gd name="T67" fmla="*/ 476 h 1036"/>
                  <a:gd name="T68" fmla="*/ 0 w 2535"/>
                  <a:gd name="T69" fmla="*/ 646 h 1036"/>
                  <a:gd name="T70" fmla="*/ 10 w 2535"/>
                  <a:gd name="T71" fmla="*/ 676 h 1036"/>
                  <a:gd name="T72" fmla="*/ 1155 w 2535"/>
                  <a:gd name="T73" fmla="*/ 1036 h 1036"/>
                  <a:gd name="T74" fmla="*/ 1840 w 2535"/>
                  <a:gd name="T75" fmla="*/ 586 h 1036"/>
                  <a:gd name="T76" fmla="*/ 2530 w 2535"/>
                  <a:gd name="T77" fmla="*/ 301 h 1036"/>
                  <a:gd name="T78" fmla="*/ 2535 w 2535"/>
                  <a:gd name="T79" fmla="*/ 266 h 1036"/>
                  <a:gd name="T80" fmla="*/ 1960 w 2535"/>
                  <a:gd name="T81" fmla="*/ 25 h 10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535"/>
                  <a:gd name="T124" fmla="*/ 0 h 1036"/>
                  <a:gd name="T125" fmla="*/ 2535 w 2535"/>
                  <a:gd name="T126" fmla="*/ 1036 h 10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535" h="1036">
                    <a:moveTo>
                      <a:pt x="1960" y="25"/>
                    </a:moveTo>
                    <a:lnTo>
                      <a:pt x="1960" y="25"/>
                    </a:lnTo>
                    <a:lnTo>
                      <a:pt x="1920" y="20"/>
                    </a:lnTo>
                    <a:lnTo>
                      <a:pt x="1825" y="10"/>
                    </a:lnTo>
                    <a:lnTo>
                      <a:pt x="1690" y="0"/>
                    </a:lnTo>
                    <a:lnTo>
                      <a:pt x="1615" y="0"/>
                    </a:lnTo>
                    <a:lnTo>
                      <a:pt x="1535" y="5"/>
                    </a:lnTo>
                    <a:lnTo>
                      <a:pt x="1455" y="15"/>
                    </a:lnTo>
                    <a:lnTo>
                      <a:pt x="1380" y="25"/>
                    </a:lnTo>
                    <a:lnTo>
                      <a:pt x="1305" y="45"/>
                    </a:lnTo>
                    <a:lnTo>
                      <a:pt x="1240" y="75"/>
                    </a:lnTo>
                    <a:lnTo>
                      <a:pt x="1210" y="90"/>
                    </a:lnTo>
                    <a:lnTo>
                      <a:pt x="1185" y="110"/>
                    </a:lnTo>
                    <a:lnTo>
                      <a:pt x="1160" y="130"/>
                    </a:lnTo>
                    <a:lnTo>
                      <a:pt x="1140" y="155"/>
                    </a:lnTo>
                    <a:lnTo>
                      <a:pt x="1120" y="180"/>
                    </a:lnTo>
                    <a:lnTo>
                      <a:pt x="1110" y="210"/>
                    </a:lnTo>
                    <a:lnTo>
                      <a:pt x="1100" y="246"/>
                    </a:lnTo>
                    <a:lnTo>
                      <a:pt x="1095" y="281"/>
                    </a:lnTo>
                    <a:lnTo>
                      <a:pt x="1065" y="261"/>
                    </a:lnTo>
                    <a:lnTo>
                      <a:pt x="1030" y="246"/>
                    </a:lnTo>
                    <a:lnTo>
                      <a:pt x="980" y="230"/>
                    </a:lnTo>
                    <a:lnTo>
                      <a:pt x="915" y="220"/>
                    </a:lnTo>
                    <a:lnTo>
                      <a:pt x="875" y="220"/>
                    </a:lnTo>
                    <a:lnTo>
                      <a:pt x="835" y="225"/>
                    </a:lnTo>
                    <a:lnTo>
                      <a:pt x="790" y="230"/>
                    </a:lnTo>
                    <a:lnTo>
                      <a:pt x="745" y="241"/>
                    </a:lnTo>
                    <a:lnTo>
                      <a:pt x="695" y="256"/>
                    </a:lnTo>
                    <a:lnTo>
                      <a:pt x="640" y="271"/>
                    </a:lnTo>
                    <a:lnTo>
                      <a:pt x="575" y="306"/>
                    </a:lnTo>
                    <a:lnTo>
                      <a:pt x="485" y="351"/>
                    </a:lnTo>
                    <a:lnTo>
                      <a:pt x="270" y="476"/>
                    </a:lnTo>
                    <a:lnTo>
                      <a:pt x="0" y="646"/>
                    </a:lnTo>
                    <a:lnTo>
                      <a:pt x="10" y="676"/>
                    </a:lnTo>
                    <a:lnTo>
                      <a:pt x="1155" y="1036"/>
                    </a:lnTo>
                    <a:lnTo>
                      <a:pt x="1840" y="586"/>
                    </a:lnTo>
                    <a:lnTo>
                      <a:pt x="2530" y="301"/>
                    </a:lnTo>
                    <a:lnTo>
                      <a:pt x="2535" y="266"/>
                    </a:lnTo>
                    <a:lnTo>
                      <a:pt x="1960" y="25"/>
                    </a:lnTo>
                    <a:close/>
                  </a:path>
                </a:pathLst>
              </a:custGeom>
              <a:solidFill>
                <a:srgbClr val="00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1992" name="Freeform 50">
                <a:extLst>
                  <a:ext uri="{FF2B5EF4-FFF2-40B4-BE49-F238E27FC236}">
                    <a16:creationId xmlns:a16="http://schemas.microsoft.com/office/drawing/2014/main" id="{78101882-791D-4154-BD9C-576C39BA18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70" y="6740"/>
                <a:ext cx="2535" cy="1021"/>
              </a:xfrm>
              <a:custGeom>
                <a:avLst/>
                <a:gdLst>
                  <a:gd name="T0" fmla="*/ 1955 w 2535"/>
                  <a:gd name="T1" fmla="*/ 25 h 1021"/>
                  <a:gd name="T2" fmla="*/ 1955 w 2535"/>
                  <a:gd name="T3" fmla="*/ 25 h 1021"/>
                  <a:gd name="T4" fmla="*/ 1920 w 2535"/>
                  <a:gd name="T5" fmla="*/ 20 h 1021"/>
                  <a:gd name="T6" fmla="*/ 1825 w 2535"/>
                  <a:gd name="T7" fmla="*/ 10 h 1021"/>
                  <a:gd name="T8" fmla="*/ 1690 w 2535"/>
                  <a:gd name="T9" fmla="*/ 0 h 1021"/>
                  <a:gd name="T10" fmla="*/ 1610 w 2535"/>
                  <a:gd name="T11" fmla="*/ 0 h 1021"/>
                  <a:gd name="T12" fmla="*/ 1530 w 2535"/>
                  <a:gd name="T13" fmla="*/ 5 h 1021"/>
                  <a:gd name="T14" fmla="*/ 1455 w 2535"/>
                  <a:gd name="T15" fmla="*/ 15 h 1021"/>
                  <a:gd name="T16" fmla="*/ 1375 w 2535"/>
                  <a:gd name="T17" fmla="*/ 25 h 1021"/>
                  <a:gd name="T18" fmla="*/ 1305 w 2535"/>
                  <a:gd name="T19" fmla="*/ 50 h 1021"/>
                  <a:gd name="T20" fmla="*/ 1235 w 2535"/>
                  <a:gd name="T21" fmla="*/ 75 h 1021"/>
                  <a:gd name="T22" fmla="*/ 1205 w 2535"/>
                  <a:gd name="T23" fmla="*/ 90 h 1021"/>
                  <a:gd name="T24" fmla="*/ 1180 w 2535"/>
                  <a:gd name="T25" fmla="*/ 110 h 1021"/>
                  <a:gd name="T26" fmla="*/ 1155 w 2535"/>
                  <a:gd name="T27" fmla="*/ 135 h 1021"/>
                  <a:gd name="T28" fmla="*/ 1135 w 2535"/>
                  <a:gd name="T29" fmla="*/ 155 h 1021"/>
                  <a:gd name="T30" fmla="*/ 1120 w 2535"/>
                  <a:gd name="T31" fmla="*/ 185 h 1021"/>
                  <a:gd name="T32" fmla="*/ 1105 w 2535"/>
                  <a:gd name="T33" fmla="*/ 210 h 1021"/>
                  <a:gd name="T34" fmla="*/ 1095 w 2535"/>
                  <a:gd name="T35" fmla="*/ 245 h 1021"/>
                  <a:gd name="T36" fmla="*/ 1095 w 2535"/>
                  <a:gd name="T37" fmla="*/ 281 h 1021"/>
                  <a:gd name="T38" fmla="*/ 1095 w 2535"/>
                  <a:gd name="T39" fmla="*/ 281 h 1021"/>
                  <a:gd name="T40" fmla="*/ 1065 w 2535"/>
                  <a:gd name="T41" fmla="*/ 261 h 1021"/>
                  <a:gd name="T42" fmla="*/ 1025 w 2535"/>
                  <a:gd name="T43" fmla="*/ 245 h 1021"/>
                  <a:gd name="T44" fmla="*/ 975 w 2535"/>
                  <a:gd name="T45" fmla="*/ 230 h 1021"/>
                  <a:gd name="T46" fmla="*/ 910 w 2535"/>
                  <a:gd name="T47" fmla="*/ 225 h 1021"/>
                  <a:gd name="T48" fmla="*/ 875 w 2535"/>
                  <a:gd name="T49" fmla="*/ 220 h 1021"/>
                  <a:gd name="T50" fmla="*/ 835 w 2535"/>
                  <a:gd name="T51" fmla="*/ 225 h 1021"/>
                  <a:gd name="T52" fmla="*/ 790 w 2535"/>
                  <a:gd name="T53" fmla="*/ 230 h 1021"/>
                  <a:gd name="T54" fmla="*/ 740 w 2535"/>
                  <a:gd name="T55" fmla="*/ 240 h 1021"/>
                  <a:gd name="T56" fmla="*/ 690 w 2535"/>
                  <a:gd name="T57" fmla="*/ 255 h 1021"/>
                  <a:gd name="T58" fmla="*/ 635 w 2535"/>
                  <a:gd name="T59" fmla="*/ 276 h 1021"/>
                  <a:gd name="T60" fmla="*/ 635 w 2535"/>
                  <a:gd name="T61" fmla="*/ 276 h 1021"/>
                  <a:gd name="T62" fmla="*/ 570 w 2535"/>
                  <a:gd name="T63" fmla="*/ 306 h 1021"/>
                  <a:gd name="T64" fmla="*/ 485 w 2535"/>
                  <a:gd name="T65" fmla="*/ 356 h 1021"/>
                  <a:gd name="T66" fmla="*/ 270 w 2535"/>
                  <a:gd name="T67" fmla="*/ 486 h 1021"/>
                  <a:gd name="T68" fmla="*/ 0 w 2535"/>
                  <a:gd name="T69" fmla="*/ 661 h 1021"/>
                  <a:gd name="T70" fmla="*/ 0 w 2535"/>
                  <a:gd name="T71" fmla="*/ 666 h 1021"/>
                  <a:gd name="T72" fmla="*/ 1145 w 2535"/>
                  <a:gd name="T73" fmla="*/ 1021 h 1021"/>
                  <a:gd name="T74" fmla="*/ 1835 w 2535"/>
                  <a:gd name="T75" fmla="*/ 586 h 1021"/>
                  <a:gd name="T76" fmla="*/ 2535 w 2535"/>
                  <a:gd name="T77" fmla="*/ 286 h 1021"/>
                  <a:gd name="T78" fmla="*/ 2530 w 2535"/>
                  <a:gd name="T79" fmla="*/ 276 h 1021"/>
                  <a:gd name="T80" fmla="*/ 1955 w 2535"/>
                  <a:gd name="T81" fmla="*/ 25 h 102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535"/>
                  <a:gd name="T124" fmla="*/ 0 h 1021"/>
                  <a:gd name="T125" fmla="*/ 2535 w 2535"/>
                  <a:gd name="T126" fmla="*/ 1021 h 102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535" h="1021">
                    <a:moveTo>
                      <a:pt x="1955" y="25"/>
                    </a:moveTo>
                    <a:lnTo>
                      <a:pt x="1955" y="25"/>
                    </a:lnTo>
                    <a:lnTo>
                      <a:pt x="1920" y="20"/>
                    </a:lnTo>
                    <a:lnTo>
                      <a:pt x="1825" y="10"/>
                    </a:lnTo>
                    <a:lnTo>
                      <a:pt x="1690" y="0"/>
                    </a:lnTo>
                    <a:lnTo>
                      <a:pt x="1610" y="0"/>
                    </a:lnTo>
                    <a:lnTo>
                      <a:pt x="1530" y="5"/>
                    </a:lnTo>
                    <a:lnTo>
                      <a:pt x="1455" y="15"/>
                    </a:lnTo>
                    <a:lnTo>
                      <a:pt x="1375" y="25"/>
                    </a:lnTo>
                    <a:lnTo>
                      <a:pt x="1305" y="50"/>
                    </a:lnTo>
                    <a:lnTo>
                      <a:pt x="1235" y="75"/>
                    </a:lnTo>
                    <a:lnTo>
                      <a:pt x="1205" y="90"/>
                    </a:lnTo>
                    <a:lnTo>
                      <a:pt x="1180" y="110"/>
                    </a:lnTo>
                    <a:lnTo>
                      <a:pt x="1155" y="135"/>
                    </a:lnTo>
                    <a:lnTo>
                      <a:pt x="1135" y="155"/>
                    </a:lnTo>
                    <a:lnTo>
                      <a:pt x="1120" y="185"/>
                    </a:lnTo>
                    <a:lnTo>
                      <a:pt x="1105" y="210"/>
                    </a:lnTo>
                    <a:lnTo>
                      <a:pt x="1095" y="245"/>
                    </a:lnTo>
                    <a:lnTo>
                      <a:pt x="1095" y="281"/>
                    </a:lnTo>
                    <a:lnTo>
                      <a:pt x="1065" y="261"/>
                    </a:lnTo>
                    <a:lnTo>
                      <a:pt x="1025" y="245"/>
                    </a:lnTo>
                    <a:lnTo>
                      <a:pt x="975" y="230"/>
                    </a:lnTo>
                    <a:lnTo>
                      <a:pt x="910" y="225"/>
                    </a:lnTo>
                    <a:lnTo>
                      <a:pt x="875" y="220"/>
                    </a:lnTo>
                    <a:lnTo>
                      <a:pt x="835" y="225"/>
                    </a:lnTo>
                    <a:lnTo>
                      <a:pt x="790" y="230"/>
                    </a:lnTo>
                    <a:lnTo>
                      <a:pt x="740" y="240"/>
                    </a:lnTo>
                    <a:lnTo>
                      <a:pt x="690" y="255"/>
                    </a:lnTo>
                    <a:lnTo>
                      <a:pt x="635" y="276"/>
                    </a:lnTo>
                    <a:lnTo>
                      <a:pt x="570" y="306"/>
                    </a:lnTo>
                    <a:lnTo>
                      <a:pt x="485" y="356"/>
                    </a:lnTo>
                    <a:lnTo>
                      <a:pt x="270" y="486"/>
                    </a:lnTo>
                    <a:lnTo>
                      <a:pt x="0" y="661"/>
                    </a:lnTo>
                    <a:lnTo>
                      <a:pt x="0" y="666"/>
                    </a:lnTo>
                    <a:lnTo>
                      <a:pt x="1145" y="1021"/>
                    </a:lnTo>
                    <a:lnTo>
                      <a:pt x="1835" y="586"/>
                    </a:lnTo>
                    <a:lnTo>
                      <a:pt x="2535" y="286"/>
                    </a:lnTo>
                    <a:lnTo>
                      <a:pt x="2530" y="276"/>
                    </a:lnTo>
                    <a:lnTo>
                      <a:pt x="1955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1993" name="Freeform 51">
                <a:extLst>
                  <a:ext uri="{FF2B5EF4-FFF2-40B4-BE49-F238E27FC236}">
                    <a16:creationId xmlns:a16="http://schemas.microsoft.com/office/drawing/2014/main" id="{73960DBF-7338-4DF7-A6F5-6E6667B66D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50" y="6645"/>
                <a:ext cx="2480" cy="1066"/>
              </a:xfrm>
              <a:custGeom>
                <a:avLst/>
                <a:gdLst>
                  <a:gd name="T0" fmla="*/ 2480 w 2480"/>
                  <a:gd name="T1" fmla="*/ 310 h 1066"/>
                  <a:gd name="T2" fmla="*/ 1865 w 2480"/>
                  <a:gd name="T3" fmla="*/ 65 h 1066"/>
                  <a:gd name="T4" fmla="*/ 1865 w 2480"/>
                  <a:gd name="T5" fmla="*/ 65 h 1066"/>
                  <a:gd name="T6" fmla="*/ 1835 w 2480"/>
                  <a:gd name="T7" fmla="*/ 55 h 1066"/>
                  <a:gd name="T8" fmla="*/ 1750 w 2480"/>
                  <a:gd name="T9" fmla="*/ 35 h 1066"/>
                  <a:gd name="T10" fmla="*/ 1630 w 2480"/>
                  <a:gd name="T11" fmla="*/ 15 h 1066"/>
                  <a:gd name="T12" fmla="*/ 1560 w 2480"/>
                  <a:gd name="T13" fmla="*/ 5 h 1066"/>
                  <a:gd name="T14" fmla="*/ 1490 w 2480"/>
                  <a:gd name="T15" fmla="*/ 0 h 1066"/>
                  <a:gd name="T16" fmla="*/ 1420 w 2480"/>
                  <a:gd name="T17" fmla="*/ 0 h 1066"/>
                  <a:gd name="T18" fmla="*/ 1350 w 2480"/>
                  <a:gd name="T19" fmla="*/ 5 h 1066"/>
                  <a:gd name="T20" fmla="*/ 1285 w 2480"/>
                  <a:gd name="T21" fmla="*/ 20 h 1066"/>
                  <a:gd name="T22" fmla="*/ 1230 w 2480"/>
                  <a:gd name="T23" fmla="*/ 40 h 1066"/>
                  <a:gd name="T24" fmla="*/ 1200 w 2480"/>
                  <a:gd name="T25" fmla="*/ 55 h 1066"/>
                  <a:gd name="T26" fmla="*/ 1180 w 2480"/>
                  <a:gd name="T27" fmla="*/ 70 h 1066"/>
                  <a:gd name="T28" fmla="*/ 1155 w 2480"/>
                  <a:gd name="T29" fmla="*/ 90 h 1066"/>
                  <a:gd name="T30" fmla="*/ 1140 w 2480"/>
                  <a:gd name="T31" fmla="*/ 110 h 1066"/>
                  <a:gd name="T32" fmla="*/ 1125 w 2480"/>
                  <a:gd name="T33" fmla="*/ 135 h 1066"/>
                  <a:gd name="T34" fmla="*/ 1110 w 2480"/>
                  <a:gd name="T35" fmla="*/ 165 h 1066"/>
                  <a:gd name="T36" fmla="*/ 1105 w 2480"/>
                  <a:gd name="T37" fmla="*/ 195 h 1066"/>
                  <a:gd name="T38" fmla="*/ 1100 w 2480"/>
                  <a:gd name="T39" fmla="*/ 230 h 1066"/>
                  <a:gd name="T40" fmla="*/ 1100 w 2480"/>
                  <a:gd name="T41" fmla="*/ 230 h 1066"/>
                  <a:gd name="T42" fmla="*/ 1070 w 2480"/>
                  <a:gd name="T43" fmla="*/ 210 h 1066"/>
                  <a:gd name="T44" fmla="*/ 1030 w 2480"/>
                  <a:gd name="T45" fmla="*/ 195 h 1066"/>
                  <a:gd name="T46" fmla="*/ 980 w 2480"/>
                  <a:gd name="T47" fmla="*/ 180 h 1066"/>
                  <a:gd name="T48" fmla="*/ 915 w 2480"/>
                  <a:gd name="T49" fmla="*/ 170 h 1066"/>
                  <a:gd name="T50" fmla="*/ 875 w 2480"/>
                  <a:gd name="T51" fmla="*/ 170 h 1066"/>
                  <a:gd name="T52" fmla="*/ 835 w 2480"/>
                  <a:gd name="T53" fmla="*/ 175 h 1066"/>
                  <a:gd name="T54" fmla="*/ 790 w 2480"/>
                  <a:gd name="T55" fmla="*/ 180 h 1066"/>
                  <a:gd name="T56" fmla="*/ 745 w 2480"/>
                  <a:gd name="T57" fmla="*/ 190 h 1066"/>
                  <a:gd name="T58" fmla="*/ 690 w 2480"/>
                  <a:gd name="T59" fmla="*/ 205 h 1066"/>
                  <a:gd name="T60" fmla="*/ 635 w 2480"/>
                  <a:gd name="T61" fmla="*/ 225 h 1066"/>
                  <a:gd name="T62" fmla="*/ 635 w 2480"/>
                  <a:gd name="T63" fmla="*/ 225 h 1066"/>
                  <a:gd name="T64" fmla="*/ 575 w 2480"/>
                  <a:gd name="T65" fmla="*/ 255 h 1066"/>
                  <a:gd name="T66" fmla="*/ 485 w 2480"/>
                  <a:gd name="T67" fmla="*/ 300 h 1066"/>
                  <a:gd name="T68" fmla="*/ 270 w 2480"/>
                  <a:gd name="T69" fmla="*/ 426 h 1066"/>
                  <a:gd name="T70" fmla="*/ 0 w 2480"/>
                  <a:gd name="T71" fmla="*/ 596 h 1066"/>
                  <a:gd name="T72" fmla="*/ 65 w 2480"/>
                  <a:gd name="T73" fmla="*/ 616 h 1066"/>
                  <a:gd name="T74" fmla="*/ 65 w 2480"/>
                  <a:gd name="T75" fmla="*/ 616 h 1066"/>
                  <a:gd name="T76" fmla="*/ 0 w 2480"/>
                  <a:gd name="T77" fmla="*/ 656 h 1066"/>
                  <a:gd name="T78" fmla="*/ 1160 w 2480"/>
                  <a:gd name="T79" fmla="*/ 1066 h 1066"/>
                  <a:gd name="T80" fmla="*/ 1805 w 2480"/>
                  <a:gd name="T81" fmla="*/ 656 h 1066"/>
                  <a:gd name="T82" fmla="*/ 2480 w 2480"/>
                  <a:gd name="T83" fmla="*/ 371 h 1066"/>
                  <a:gd name="T84" fmla="*/ 2405 w 2480"/>
                  <a:gd name="T85" fmla="*/ 340 h 1066"/>
                  <a:gd name="T86" fmla="*/ 2480 w 2480"/>
                  <a:gd name="T87" fmla="*/ 310 h 106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480"/>
                  <a:gd name="T133" fmla="*/ 0 h 1066"/>
                  <a:gd name="T134" fmla="*/ 2480 w 2480"/>
                  <a:gd name="T135" fmla="*/ 1066 h 106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480" h="1066">
                    <a:moveTo>
                      <a:pt x="2480" y="310"/>
                    </a:moveTo>
                    <a:lnTo>
                      <a:pt x="1865" y="65"/>
                    </a:lnTo>
                    <a:lnTo>
                      <a:pt x="1835" y="55"/>
                    </a:lnTo>
                    <a:lnTo>
                      <a:pt x="1750" y="35"/>
                    </a:lnTo>
                    <a:lnTo>
                      <a:pt x="1630" y="15"/>
                    </a:lnTo>
                    <a:lnTo>
                      <a:pt x="1560" y="5"/>
                    </a:lnTo>
                    <a:lnTo>
                      <a:pt x="1490" y="0"/>
                    </a:lnTo>
                    <a:lnTo>
                      <a:pt x="1420" y="0"/>
                    </a:lnTo>
                    <a:lnTo>
                      <a:pt x="1350" y="5"/>
                    </a:lnTo>
                    <a:lnTo>
                      <a:pt x="1285" y="20"/>
                    </a:lnTo>
                    <a:lnTo>
                      <a:pt x="1230" y="40"/>
                    </a:lnTo>
                    <a:lnTo>
                      <a:pt x="1200" y="55"/>
                    </a:lnTo>
                    <a:lnTo>
                      <a:pt x="1180" y="70"/>
                    </a:lnTo>
                    <a:lnTo>
                      <a:pt x="1155" y="90"/>
                    </a:lnTo>
                    <a:lnTo>
                      <a:pt x="1140" y="110"/>
                    </a:lnTo>
                    <a:lnTo>
                      <a:pt x="1125" y="135"/>
                    </a:lnTo>
                    <a:lnTo>
                      <a:pt x="1110" y="165"/>
                    </a:lnTo>
                    <a:lnTo>
                      <a:pt x="1105" y="195"/>
                    </a:lnTo>
                    <a:lnTo>
                      <a:pt x="1100" y="230"/>
                    </a:lnTo>
                    <a:lnTo>
                      <a:pt x="1070" y="210"/>
                    </a:lnTo>
                    <a:lnTo>
                      <a:pt x="1030" y="195"/>
                    </a:lnTo>
                    <a:lnTo>
                      <a:pt x="980" y="180"/>
                    </a:lnTo>
                    <a:lnTo>
                      <a:pt x="915" y="170"/>
                    </a:lnTo>
                    <a:lnTo>
                      <a:pt x="875" y="170"/>
                    </a:lnTo>
                    <a:lnTo>
                      <a:pt x="835" y="175"/>
                    </a:lnTo>
                    <a:lnTo>
                      <a:pt x="790" y="180"/>
                    </a:lnTo>
                    <a:lnTo>
                      <a:pt x="745" y="190"/>
                    </a:lnTo>
                    <a:lnTo>
                      <a:pt x="690" y="205"/>
                    </a:lnTo>
                    <a:lnTo>
                      <a:pt x="635" y="225"/>
                    </a:lnTo>
                    <a:lnTo>
                      <a:pt x="575" y="255"/>
                    </a:lnTo>
                    <a:lnTo>
                      <a:pt x="485" y="300"/>
                    </a:lnTo>
                    <a:lnTo>
                      <a:pt x="270" y="426"/>
                    </a:lnTo>
                    <a:lnTo>
                      <a:pt x="0" y="596"/>
                    </a:lnTo>
                    <a:lnTo>
                      <a:pt x="65" y="616"/>
                    </a:lnTo>
                    <a:lnTo>
                      <a:pt x="0" y="656"/>
                    </a:lnTo>
                    <a:lnTo>
                      <a:pt x="1160" y="1066"/>
                    </a:lnTo>
                    <a:lnTo>
                      <a:pt x="1805" y="656"/>
                    </a:lnTo>
                    <a:lnTo>
                      <a:pt x="2480" y="371"/>
                    </a:lnTo>
                    <a:lnTo>
                      <a:pt x="2405" y="340"/>
                    </a:lnTo>
                    <a:lnTo>
                      <a:pt x="2480" y="310"/>
                    </a:lnTo>
                    <a:close/>
                  </a:path>
                </a:pathLst>
              </a:custGeom>
              <a:solidFill>
                <a:srgbClr val="FFF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1994" name="Freeform 52">
                <a:extLst>
                  <a:ext uri="{FF2B5EF4-FFF2-40B4-BE49-F238E27FC236}">
                    <a16:creationId xmlns:a16="http://schemas.microsoft.com/office/drawing/2014/main" id="{5D4D633E-1377-48F2-A18E-AD20EAA679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5" y="6860"/>
                <a:ext cx="715" cy="446"/>
              </a:xfrm>
              <a:custGeom>
                <a:avLst/>
                <a:gdLst>
                  <a:gd name="T0" fmla="*/ 0 w 715"/>
                  <a:gd name="T1" fmla="*/ 10 h 446"/>
                  <a:gd name="T2" fmla="*/ 700 w 715"/>
                  <a:gd name="T3" fmla="*/ 446 h 446"/>
                  <a:gd name="T4" fmla="*/ 715 w 715"/>
                  <a:gd name="T5" fmla="*/ 441 h 446"/>
                  <a:gd name="T6" fmla="*/ 5 w 715"/>
                  <a:gd name="T7" fmla="*/ 0 h 446"/>
                  <a:gd name="T8" fmla="*/ 0 w 715"/>
                  <a:gd name="T9" fmla="*/ 10 h 4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5"/>
                  <a:gd name="T16" fmla="*/ 0 h 446"/>
                  <a:gd name="T17" fmla="*/ 715 w 715"/>
                  <a:gd name="T18" fmla="*/ 446 h 4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5" h="446">
                    <a:moveTo>
                      <a:pt x="0" y="10"/>
                    </a:moveTo>
                    <a:lnTo>
                      <a:pt x="700" y="446"/>
                    </a:lnTo>
                    <a:lnTo>
                      <a:pt x="715" y="441"/>
                    </a:lnTo>
                    <a:lnTo>
                      <a:pt x="5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E8F6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1995" name="Freeform 53">
                <a:extLst>
                  <a:ext uri="{FF2B5EF4-FFF2-40B4-BE49-F238E27FC236}">
                    <a16:creationId xmlns:a16="http://schemas.microsoft.com/office/drawing/2014/main" id="{83D47B97-2EF3-4356-9ABD-81506B2FDF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70" y="6920"/>
                <a:ext cx="740" cy="181"/>
              </a:xfrm>
              <a:custGeom>
                <a:avLst/>
                <a:gdLst>
                  <a:gd name="T0" fmla="*/ 110 w 740"/>
                  <a:gd name="T1" fmla="*/ 126 h 181"/>
                  <a:gd name="T2" fmla="*/ 110 w 740"/>
                  <a:gd name="T3" fmla="*/ 126 h 181"/>
                  <a:gd name="T4" fmla="*/ 120 w 740"/>
                  <a:gd name="T5" fmla="*/ 136 h 181"/>
                  <a:gd name="T6" fmla="*/ 135 w 740"/>
                  <a:gd name="T7" fmla="*/ 146 h 181"/>
                  <a:gd name="T8" fmla="*/ 150 w 740"/>
                  <a:gd name="T9" fmla="*/ 161 h 181"/>
                  <a:gd name="T10" fmla="*/ 175 w 740"/>
                  <a:gd name="T11" fmla="*/ 171 h 181"/>
                  <a:gd name="T12" fmla="*/ 210 w 740"/>
                  <a:gd name="T13" fmla="*/ 176 h 181"/>
                  <a:gd name="T14" fmla="*/ 250 w 740"/>
                  <a:gd name="T15" fmla="*/ 181 h 181"/>
                  <a:gd name="T16" fmla="*/ 295 w 740"/>
                  <a:gd name="T17" fmla="*/ 171 h 181"/>
                  <a:gd name="T18" fmla="*/ 295 w 740"/>
                  <a:gd name="T19" fmla="*/ 171 h 181"/>
                  <a:gd name="T20" fmla="*/ 345 w 740"/>
                  <a:gd name="T21" fmla="*/ 161 h 181"/>
                  <a:gd name="T22" fmla="*/ 395 w 740"/>
                  <a:gd name="T23" fmla="*/ 146 h 181"/>
                  <a:gd name="T24" fmla="*/ 475 w 740"/>
                  <a:gd name="T25" fmla="*/ 116 h 181"/>
                  <a:gd name="T26" fmla="*/ 535 w 740"/>
                  <a:gd name="T27" fmla="*/ 96 h 181"/>
                  <a:gd name="T28" fmla="*/ 555 w 740"/>
                  <a:gd name="T29" fmla="*/ 86 h 181"/>
                  <a:gd name="T30" fmla="*/ 565 w 740"/>
                  <a:gd name="T31" fmla="*/ 86 h 181"/>
                  <a:gd name="T32" fmla="*/ 565 w 740"/>
                  <a:gd name="T33" fmla="*/ 86 h 181"/>
                  <a:gd name="T34" fmla="*/ 610 w 740"/>
                  <a:gd name="T35" fmla="*/ 96 h 181"/>
                  <a:gd name="T36" fmla="*/ 680 w 740"/>
                  <a:gd name="T37" fmla="*/ 101 h 181"/>
                  <a:gd name="T38" fmla="*/ 715 w 740"/>
                  <a:gd name="T39" fmla="*/ 106 h 181"/>
                  <a:gd name="T40" fmla="*/ 735 w 740"/>
                  <a:gd name="T41" fmla="*/ 101 h 181"/>
                  <a:gd name="T42" fmla="*/ 740 w 740"/>
                  <a:gd name="T43" fmla="*/ 96 h 181"/>
                  <a:gd name="T44" fmla="*/ 740 w 740"/>
                  <a:gd name="T45" fmla="*/ 86 h 181"/>
                  <a:gd name="T46" fmla="*/ 735 w 740"/>
                  <a:gd name="T47" fmla="*/ 75 h 181"/>
                  <a:gd name="T48" fmla="*/ 720 w 740"/>
                  <a:gd name="T49" fmla="*/ 65 h 181"/>
                  <a:gd name="T50" fmla="*/ 720 w 740"/>
                  <a:gd name="T51" fmla="*/ 65 h 181"/>
                  <a:gd name="T52" fmla="*/ 670 w 740"/>
                  <a:gd name="T53" fmla="*/ 30 h 181"/>
                  <a:gd name="T54" fmla="*/ 615 w 740"/>
                  <a:gd name="T55" fmla="*/ 0 h 181"/>
                  <a:gd name="T56" fmla="*/ 615 w 740"/>
                  <a:gd name="T57" fmla="*/ 0 h 181"/>
                  <a:gd name="T58" fmla="*/ 535 w 740"/>
                  <a:gd name="T59" fmla="*/ 0 h 181"/>
                  <a:gd name="T60" fmla="*/ 460 w 740"/>
                  <a:gd name="T61" fmla="*/ 0 h 181"/>
                  <a:gd name="T62" fmla="*/ 300 w 740"/>
                  <a:gd name="T63" fmla="*/ 10 h 181"/>
                  <a:gd name="T64" fmla="*/ 150 w 740"/>
                  <a:gd name="T65" fmla="*/ 30 h 181"/>
                  <a:gd name="T66" fmla="*/ 0 w 740"/>
                  <a:gd name="T67" fmla="*/ 50 h 181"/>
                  <a:gd name="T68" fmla="*/ 0 w 740"/>
                  <a:gd name="T69" fmla="*/ 50 h 181"/>
                  <a:gd name="T70" fmla="*/ 55 w 740"/>
                  <a:gd name="T71" fmla="*/ 75 h 181"/>
                  <a:gd name="T72" fmla="*/ 90 w 740"/>
                  <a:gd name="T73" fmla="*/ 101 h 181"/>
                  <a:gd name="T74" fmla="*/ 105 w 740"/>
                  <a:gd name="T75" fmla="*/ 121 h 181"/>
                  <a:gd name="T76" fmla="*/ 110 w 740"/>
                  <a:gd name="T77" fmla="*/ 126 h 181"/>
                  <a:gd name="T78" fmla="*/ 110 w 740"/>
                  <a:gd name="T79" fmla="*/ 126 h 1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740"/>
                  <a:gd name="T121" fmla="*/ 0 h 181"/>
                  <a:gd name="T122" fmla="*/ 740 w 740"/>
                  <a:gd name="T123" fmla="*/ 181 h 18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740" h="181">
                    <a:moveTo>
                      <a:pt x="110" y="126"/>
                    </a:moveTo>
                    <a:lnTo>
                      <a:pt x="110" y="126"/>
                    </a:lnTo>
                    <a:lnTo>
                      <a:pt x="120" y="136"/>
                    </a:lnTo>
                    <a:lnTo>
                      <a:pt x="135" y="146"/>
                    </a:lnTo>
                    <a:lnTo>
                      <a:pt x="150" y="161"/>
                    </a:lnTo>
                    <a:lnTo>
                      <a:pt x="175" y="171"/>
                    </a:lnTo>
                    <a:lnTo>
                      <a:pt x="210" y="176"/>
                    </a:lnTo>
                    <a:lnTo>
                      <a:pt x="250" y="181"/>
                    </a:lnTo>
                    <a:lnTo>
                      <a:pt x="295" y="171"/>
                    </a:lnTo>
                    <a:lnTo>
                      <a:pt x="345" y="161"/>
                    </a:lnTo>
                    <a:lnTo>
                      <a:pt x="395" y="146"/>
                    </a:lnTo>
                    <a:lnTo>
                      <a:pt x="475" y="116"/>
                    </a:lnTo>
                    <a:lnTo>
                      <a:pt x="535" y="96"/>
                    </a:lnTo>
                    <a:lnTo>
                      <a:pt x="555" y="86"/>
                    </a:lnTo>
                    <a:lnTo>
                      <a:pt x="565" y="86"/>
                    </a:lnTo>
                    <a:lnTo>
                      <a:pt x="610" y="96"/>
                    </a:lnTo>
                    <a:lnTo>
                      <a:pt x="680" y="101"/>
                    </a:lnTo>
                    <a:lnTo>
                      <a:pt x="715" y="106"/>
                    </a:lnTo>
                    <a:lnTo>
                      <a:pt x="735" y="101"/>
                    </a:lnTo>
                    <a:lnTo>
                      <a:pt x="740" y="96"/>
                    </a:lnTo>
                    <a:lnTo>
                      <a:pt x="740" y="86"/>
                    </a:lnTo>
                    <a:lnTo>
                      <a:pt x="735" y="75"/>
                    </a:lnTo>
                    <a:lnTo>
                      <a:pt x="720" y="65"/>
                    </a:lnTo>
                    <a:lnTo>
                      <a:pt x="670" y="30"/>
                    </a:lnTo>
                    <a:lnTo>
                      <a:pt x="615" y="0"/>
                    </a:lnTo>
                    <a:lnTo>
                      <a:pt x="535" y="0"/>
                    </a:lnTo>
                    <a:lnTo>
                      <a:pt x="460" y="0"/>
                    </a:lnTo>
                    <a:lnTo>
                      <a:pt x="300" y="10"/>
                    </a:lnTo>
                    <a:lnTo>
                      <a:pt x="150" y="30"/>
                    </a:lnTo>
                    <a:lnTo>
                      <a:pt x="0" y="50"/>
                    </a:lnTo>
                    <a:lnTo>
                      <a:pt x="55" y="75"/>
                    </a:lnTo>
                    <a:lnTo>
                      <a:pt x="90" y="101"/>
                    </a:lnTo>
                    <a:lnTo>
                      <a:pt x="105" y="121"/>
                    </a:lnTo>
                    <a:lnTo>
                      <a:pt x="110" y="126"/>
                    </a:lnTo>
                    <a:close/>
                  </a:path>
                </a:pathLst>
              </a:custGeom>
              <a:solidFill>
                <a:srgbClr val="A8A8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1996" name="Freeform 54">
                <a:extLst>
                  <a:ext uri="{FF2B5EF4-FFF2-40B4-BE49-F238E27FC236}">
                    <a16:creationId xmlns:a16="http://schemas.microsoft.com/office/drawing/2014/main" id="{F9A1E60F-39C1-4D76-964D-6933407B6E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05" y="6690"/>
                <a:ext cx="880" cy="280"/>
              </a:xfrm>
              <a:custGeom>
                <a:avLst/>
                <a:gdLst>
                  <a:gd name="T0" fmla="*/ 745 w 880"/>
                  <a:gd name="T1" fmla="*/ 160 h 280"/>
                  <a:gd name="T2" fmla="*/ 745 w 880"/>
                  <a:gd name="T3" fmla="*/ 160 h 280"/>
                  <a:gd name="T4" fmla="*/ 740 w 880"/>
                  <a:gd name="T5" fmla="*/ 150 h 280"/>
                  <a:gd name="T6" fmla="*/ 725 w 880"/>
                  <a:gd name="T7" fmla="*/ 135 h 280"/>
                  <a:gd name="T8" fmla="*/ 670 w 880"/>
                  <a:gd name="T9" fmla="*/ 105 h 280"/>
                  <a:gd name="T10" fmla="*/ 600 w 880"/>
                  <a:gd name="T11" fmla="*/ 80 h 280"/>
                  <a:gd name="T12" fmla="*/ 520 w 880"/>
                  <a:gd name="T13" fmla="*/ 60 h 280"/>
                  <a:gd name="T14" fmla="*/ 520 w 880"/>
                  <a:gd name="T15" fmla="*/ 60 h 280"/>
                  <a:gd name="T16" fmla="*/ 485 w 880"/>
                  <a:gd name="T17" fmla="*/ 50 h 280"/>
                  <a:gd name="T18" fmla="*/ 455 w 880"/>
                  <a:gd name="T19" fmla="*/ 35 h 280"/>
                  <a:gd name="T20" fmla="*/ 425 w 880"/>
                  <a:gd name="T21" fmla="*/ 20 h 280"/>
                  <a:gd name="T22" fmla="*/ 395 w 880"/>
                  <a:gd name="T23" fmla="*/ 10 h 280"/>
                  <a:gd name="T24" fmla="*/ 365 w 880"/>
                  <a:gd name="T25" fmla="*/ 0 h 280"/>
                  <a:gd name="T26" fmla="*/ 325 w 880"/>
                  <a:gd name="T27" fmla="*/ 0 h 280"/>
                  <a:gd name="T28" fmla="*/ 280 w 880"/>
                  <a:gd name="T29" fmla="*/ 10 h 280"/>
                  <a:gd name="T30" fmla="*/ 220 w 880"/>
                  <a:gd name="T31" fmla="*/ 35 h 280"/>
                  <a:gd name="T32" fmla="*/ 220 w 880"/>
                  <a:gd name="T33" fmla="*/ 35 h 280"/>
                  <a:gd name="T34" fmla="*/ 155 w 880"/>
                  <a:gd name="T35" fmla="*/ 65 h 280"/>
                  <a:gd name="T36" fmla="*/ 110 w 880"/>
                  <a:gd name="T37" fmla="*/ 90 h 280"/>
                  <a:gd name="T38" fmla="*/ 40 w 880"/>
                  <a:gd name="T39" fmla="*/ 135 h 280"/>
                  <a:gd name="T40" fmla="*/ 5 w 880"/>
                  <a:gd name="T41" fmla="*/ 160 h 280"/>
                  <a:gd name="T42" fmla="*/ 0 w 880"/>
                  <a:gd name="T43" fmla="*/ 175 h 280"/>
                  <a:gd name="T44" fmla="*/ 0 w 880"/>
                  <a:gd name="T45" fmla="*/ 175 h 280"/>
                  <a:gd name="T46" fmla="*/ 0 w 880"/>
                  <a:gd name="T47" fmla="*/ 185 h 280"/>
                  <a:gd name="T48" fmla="*/ 5 w 880"/>
                  <a:gd name="T49" fmla="*/ 195 h 280"/>
                  <a:gd name="T50" fmla="*/ 15 w 880"/>
                  <a:gd name="T51" fmla="*/ 205 h 280"/>
                  <a:gd name="T52" fmla="*/ 30 w 880"/>
                  <a:gd name="T53" fmla="*/ 215 h 280"/>
                  <a:gd name="T54" fmla="*/ 55 w 880"/>
                  <a:gd name="T55" fmla="*/ 225 h 280"/>
                  <a:gd name="T56" fmla="*/ 100 w 880"/>
                  <a:gd name="T57" fmla="*/ 235 h 280"/>
                  <a:gd name="T58" fmla="*/ 155 w 880"/>
                  <a:gd name="T59" fmla="*/ 250 h 280"/>
                  <a:gd name="T60" fmla="*/ 155 w 880"/>
                  <a:gd name="T61" fmla="*/ 250 h 280"/>
                  <a:gd name="T62" fmla="*/ 215 w 880"/>
                  <a:gd name="T63" fmla="*/ 265 h 280"/>
                  <a:gd name="T64" fmla="*/ 265 w 880"/>
                  <a:gd name="T65" fmla="*/ 280 h 280"/>
                  <a:gd name="T66" fmla="*/ 265 w 880"/>
                  <a:gd name="T67" fmla="*/ 280 h 280"/>
                  <a:gd name="T68" fmla="*/ 415 w 880"/>
                  <a:gd name="T69" fmla="*/ 260 h 280"/>
                  <a:gd name="T70" fmla="*/ 565 w 880"/>
                  <a:gd name="T71" fmla="*/ 240 h 280"/>
                  <a:gd name="T72" fmla="*/ 725 w 880"/>
                  <a:gd name="T73" fmla="*/ 230 h 280"/>
                  <a:gd name="T74" fmla="*/ 800 w 880"/>
                  <a:gd name="T75" fmla="*/ 230 h 280"/>
                  <a:gd name="T76" fmla="*/ 880 w 880"/>
                  <a:gd name="T77" fmla="*/ 230 h 280"/>
                  <a:gd name="T78" fmla="*/ 880 w 880"/>
                  <a:gd name="T79" fmla="*/ 230 h 280"/>
                  <a:gd name="T80" fmla="*/ 790 w 880"/>
                  <a:gd name="T81" fmla="*/ 190 h 280"/>
                  <a:gd name="T82" fmla="*/ 760 w 880"/>
                  <a:gd name="T83" fmla="*/ 175 h 280"/>
                  <a:gd name="T84" fmla="*/ 750 w 880"/>
                  <a:gd name="T85" fmla="*/ 170 h 280"/>
                  <a:gd name="T86" fmla="*/ 745 w 880"/>
                  <a:gd name="T87" fmla="*/ 160 h 280"/>
                  <a:gd name="T88" fmla="*/ 745 w 880"/>
                  <a:gd name="T89" fmla="*/ 160 h 28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880"/>
                  <a:gd name="T136" fmla="*/ 0 h 280"/>
                  <a:gd name="T137" fmla="*/ 880 w 880"/>
                  <a:gd name="T138" fmla="*/ 280 h 28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880" h="280">
                    <a:moveTo>
                      <a:pt x="745" y="160"/>
                    </a:moveTo>
                    <a:lnTo>
                      <a:pt x="745" y="160"/>
                    </a:lnTo>
                    <a:lnTo>
                      <a:pt x="740" y="150"/>
                    </a:lnTo>
                    <a:lnTo>
                      <a:pt x="725" y="135"/>
                    </a:lnTo>
                    <a:lnTo>
                      <a:pt x="670" y="105"/>
                    </a:lnTo>
                    <a:lnTo>
                      <a:pt x="600" y="80"/>
                    </a:lnTo>
                    <a:lnTo>
                      <a:pt x="520" y="60"/>
                    </a:lnTo>
                    <a:lnTo>
                      <a:pt x="485" y="50"/>
                    </a:lnTo>
                    <a:lnTo>
                      <a:pt x="455" y="35"/>
                    </a:lnTo>
                    <a:lnTo>
                      <a:pt x="425" y="20"/>
                    </a:lnTo>
                    <a:lnTo>
                      <a:pt x="395" y="10"/>
                    </a:lnTo>
                    <a:lnTo>
                      <a:pt x="365" y="0"/>
                    </a:lnTo>
                    <a:lnTo>
                      <a:pt x="325" y="0"/>
                    </a:lnTo>
                    <a:lnTo>
                      <a:pt x="280" y="10"/>
                    </a:lnTo>
                    <a:lnTo>
                      <a:pt x="220" y="35"/>
                    </a:lnTo>
                    <a:lnTo>
                      <a:pt x="155" y="65"/>
                    </a:lnTo>
                    <a:lnTo>
                      <a:pt x="110" y="90"/>
                    </a:lnTo>
                    <a:lnTo>
                      <a:pt x="40" y="135"/>
                    </a:lnTo>
                    <a:lnTo>
                      <a:pt x="5" y="160"/>
                    </a:lnTo>
                    <a:lnTo>
                      <a:pt x="0" y="175"/>
                    </a:lnTo>
                    <a:lnTo>
                      <a:pt x="0" y="185"/>
                    </a:lnTo>
                    <a:lnTo>
                      <a:pt x="5" y="195"/>
                    </a:lnTo>
                    <a:lnTo>
                      <a:pt x="15" y="205"/>
                    </a:lnTo>
                    <a:lnTo>
                      <a:pt x="30" y="215"/>
                    </a:lnTo>
                    <a:lnTo>
                      <a:pt x="55" y="225"/>
                    </a:lnTo>
                    <a:lnTo>
                      <a:pt x="100" y="235"/>
                    </a:lnTo>
                    <a:lnTo>
                      <a:pt x="155" y="250"/>
                    </a:lnTo>
                    <a:lnTo>
                      <a:pt x="215" y="265"/>
                    </a:lnTo>
                    <a:lnTo>
                      <a:pt x="265" y="280"/>
                    </a:lnTo>
                    <a:lnTo>
                      <a:pt x="415" y="260"/>
                    </a:lnTo>
                    <a:lnTo>
                      <a:pt x="565" y="240"/>
                    </a:lnTo>
                    <a:lnTo>
                      <a:pt x="725" y="230"/>
                    </a:lnTo>
                    <a:lnTo>
                      <a:pt x="800" y="230"/>
                    </a:lnTo>
                    <a:lnTo>
                      <a:pt x="880" y="230"/>
                    </a:lnTo>
                    <a:lnTo>
                      <a:pt x="790" y="190"/>
                    </a:lnTo>
                    <a:lnTo>
                      <a:pt x="760" y="175"/>
                    </a:lnTo>
                    <a:lnTo>
                      <a:pt x="750" y="170"/>
                    </a:lnTo>
                    <a:lnTo>
                      <a:pt x="745" y="160"/>
                    </a:lnTo>
                    <a:close/>
                  </a:path>
                </a:pathLst>
              </a:custGeom>
              <a:solidFill>
                <a:srgbClr val="A6DE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1997" name="Freeform 55">
                <a:extLst>
                  <a:ext uri="{FF2B5EF4-FFF2-40B4-BE49-F238E27FC236}">
                    <a16:creationId xmlns:a16="http://schemas.microsoft.com/office/drawing/2014/main" id="{B883935E-5822-40F5-81FB-5052CF6246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30" y="6730"/>
                <a:ext cx="465" cy="160"/>
              </a:xfrm>
              <a:custGeom>
                <a:avLst/>
                <a:gdLst>
                  <a:gd name="T0" fmla="*/ 360 w 465"/>
                  <a:gd name="T1" fmla="*/ 25 h 160"/>
                  <a:gd name="T2" fmla="*/ 345 w 465"/>
                  <a:gd name="T3" fmla="*/ 35 h 160"/>
                  <a:gd name="T4" fmla="*/ 325 w 465"/>
                  <a:gd name="T5" fmla="*/ 35 h 160"/>
                  <a:gd name="T6" fmla="*/ 320 w 465"/>
                  <a:gd name="T7" fmla="*/ 20 h 160"/>
                  <a:gd name="T8" fmla="*/ 305 w 465"/>
                  <a:gd name="T9" fmla="*/ 10 h 160"/>
                  <a:gd name="T10" fmla="*/ 250 w 465"/>
                  <a:gd name="T11" fmla="*/ 0 h 160"/>
                  <a:gd name="T12" fmla="*/ 195 w 465"/>
                  <a:gd name="T13" fmla="*/ 10 h 160"/>
                  <a:gd name="T14" fmla="*/ 180 w 465"/>
                  <a:gd name="T15" fmla="*/ 20 h 160"/>
                  <a:gd name="T16" fmla="*/ 155 w 465"/>
                  <a:gd name="T17" fmla="*/ 15 h 160"/>
                  <a:gd name="T18" fmla="*/ 95 w 465"/>
                  <a:gd name="T19" fmla="*/ 15 h 160"/>
                  <a:gd name="T20" fmla="*/ 75 w 465"/>
                  <a:gd name="T21" fmla="*/ 25 h 160"/>
                  <a:gd name="T22" fmla="*/ 50 w 465"/>
                  <a:gd name="T23" fmla="*/ 40 h 160"/>
                  <a:gd name="T24" fmla="*/ 55 w 465"/>
                  <a:gd name="T25" fmla="*/ 60 h 160"/>
                  <a:gd name="T26" fmla="*/ 75 w 465"/>
                  <a:gd name="T27" fmla="*/ 75 h 160"/>
                  <a:gd name="T28" fmla="*/ 45 w 465"/>
                  <a:gd name="T29" fmla="*/ 85 h 160"/>
                  <a:gd name="T30" fmla="*/ 0 w 465"/>
                  <a:gd name="T31" fmla="*/ 115 h 160"/>
                  <a:gd name="T32" fmla="*/ 0 w 465"/>
                  <a:gd name="T33" fmla="*/ 125 h 160"/>
                  <a:gd name="T34" fmla="*/ 15 w 465"/>
                  <a:gd name="T35" fmla="*/ 140 h 160"/>
                  <a:gd name="T36" fmla="*/ 35 w 465"/>
                  <a:gd name="T37" fmla="*/ 145 h 160"/>
                  <a:gd name="T38" fmla="*/ 90 w 465"/>
                  <a:gd name="T39" fmla="*/ 145 h 160"/>
                  <a:gd name="T40" fmla="*/ 115 w 465"/>
                  <a:gd name="T41" fmla="*/ 140 h 160"/>
                  <a:gd name="T42" fmla="*/ 130 w 465"/>
                  <a:gd name="T43" fmla="*/ 155 h 160"/>
                  <a:gd name="T44" fmla="*/ 155 w 465"/>
                  <a:gd name="T45" fmla="*/ 160 h 160"/>
                  <a:gd name="T46" fmla="*/ 205 w 465"/>
                  <a:gd name="T47" fmla="*/ 155 h 160"/>
                  <a:gd name="T48" fmla="*/ 235 w 465"/>
                  <a:gd name="T49" fmla="*/ 145 h 160"/>
                  <a:gd name="T50" fmla="*/ 285 w 465"/>
                  <a:gd name="T51" fmla="*/ 150 h 160"/>
                  <a:gd name="T52" fmla="*/ 335 w 465"/>
                  <a:gd name="T53" fmla="*/ 140 h 160"/>
                  <a:gd name="T54" fmla="*/ 355 w 465"/>
                  <a:gd name="T55" fmla="*/ 130 h 160"/>
                  <a:gd name="T56" fmla="*/ 365 w 465"/>
                  <a:gd name="T57" fmla="*/ 110 h 160"/>
                  <a:gd name="T58" fmla="*/ 355 w 465"/>
                  <a:gd name="T59" fmla="*/ 100 h 160"/>
                  <a:gd name="T60" fmla="*/ 415 w 465"/>
                  <a:gd name="T61" fmla="*/ 90 h 160"/>
                  <a:gd name="T62" fmla="*/ 430 w 465"/>
                  <a:gd name="T63" fmla="*/ 85 h 160"/>
                  <a:gd name="T64" fmla="*/ 435 w 465"/>
                  <a:gd name="T65" fmla="*/ 70 h 160"/>
                  <a:gd name="T66" fmla="*/ 430 w 465"/>
                  <a:gd name="T67" fmla="*/ 60 h 160"/>
                  <a:gd name="T68" fmla="*/ 445 w 465"/>
                  <a:gd name="T69" fmla="*/ 60 h 160"/>
                  <a:gd name="T70" fmla="*/ 465 w 465"/>
                  <a:gd name="T71" fmla="*/ 40 h 160"/>
                  <a:gd name="T72" fmla="*/ 450 w 465"/>
                  <a:gd name="T73" fmla="*/ 25 h 160"/>
                  <a:gd name="T74" fmla="*/ 430 w 465"/>
                  <a:gd name="T75" fmla="*/ 20 h 160"/>
                  <a:gd name="T76" fmla="*/ 380 w 465"/>
                  <a:gd name="T77" fmla="*/ 20 h 160"/>
                  <a:gd name="T78" fmla="*/ 360 w 465"/>
                  <a:gd name="T79" fmla="*/ 25 h 16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65"/>
                  <a:gd name="T121" fmla="*/ 0 h 160"/>
                  <a:gd name="T122" fmla="*/ 465 w 465"/>
                  <a:gd name="T123" fmla="*/ 160 h 16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65" h="160">
                    <a:moveTo>
                      <a:pt x="360" y="25"/>
                    </a:moveTo>
                    <a:lnTo>
                      <a:pt x="360" y="25"/>
                    </a:lnTo>
                    <a:lnTo>
                      <a:pt x="345" y="35"/>
                    </a:lnTo>
                    <a:lnTo>
                      <a:pt x="325" y="35"/>
                    </a:lnTo>
                    <a:lnTo>
                      <a:pt x="325" y="30"/>
                    </a:lnTo>
                    <a:lnTo>
                      <a:pt x="320" y="20"/>
                    </a:lnTo>
                    <a:lnTo>
                      <a:pt x="305" y="10"/>
                    </a:lnTo>
                    <a:lnTo>
                      <a:pt x="280" y="5"/>
                    </a:lnTo>
                    <a:lnTo>
                      <a:pt x="250" y="0"/>
                    </a:lnTo>
                    <a:lnTo>
                      <a:pt x="220" y="5"/>
                    </a:lnTo>
                    <a:lnTo>
                      <a:pt x="195" y="10"/>
                    </a:lnTo>
                    <a:lnTo>
                      <a:pt x="180" y="20"/>
                    </a:lnTo>
                    <a:lnTo>
                      <a:pt x="155" y="15"/>
                    </a:lnTo>
                    <a:lnTo>
                      <a:pt x="125" y="15"/>
                    </a:lnTo>
                    <a:lnTo>
                      <a:pt x="95" y="15"/>
                    </a:lnTo>
                    <a:lnTo>
                      <a:pt x="75" y="25"/>
                    </a:lnTo>
                    <a:lnTo>
                      <a:pt x="55" y="35"/>
                    </a:lnTo>
                    <a:lnTo>
                      <a:pt x="50" y="40"/>
                    </a:lnTo>
                    <a:lnTo>
                      <a:pt x="50" y="50"/>
                    </a:lnTo>
                    <a:lnTo>
                      <a:pt x="55" y="60"/>
                    </a:lnTo>
                    <a:lnTo>
                      <a:pt x="75" y="75"/>
                    </a:lnTo>
                    <a:lnTo>
                      <a:pt x="45" y="85"/>
                    </a:lnTo>
                    <a:lnTo>
                      <a:pt x="15" y="100"/>
                    </a:lnTo>
                    <a:lnTo>
                      <a:pt x="0" y="115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5" y="135"/>
                    </a:lnTo>
                    <a:lnTo>
                      <a:pt x="15" y="140"/>
                    </a:lnTo>
                    <a:lnTo>
                      <a:pt x="35" y="145"/>
                    </a:lnTo>
                    <a:lnTo>
                      <a:pt x="60" y="145"/>
                    </a:lnTo>
                    <a:lnTo>
                      <a:pt x="90" y="145"/>
                    </a:lnTo>
                    <a:lnTo>
                      <a:pt x="115" y="140"/>
                    </a:lnTo>
                    <a:lnTo>
                      <a:pt x="120" y="145"/>
                    </a:lnTo>
                    <a:lnTo>
                      <a:pt x="130" y="155"/>
                    </a:lnTo>
                    <a:lnTo>
                      <a:pt x="155" y="160"/>
                    </a:lnTo>
                    <a:lnTo>
                      <a:pt x="180" y="160"/>
                    </a:lnTo>
                    <a:lnTo>
                      <a:pt x="205" y="155"/>
                    </a:lnTo>
                    <a:lnTo>
                      <a:pt x="235" y="145"/>
                    </a:lnTo>
                    <a:lnTo>
                      <a:pt x="260" y="150"/>
                    </a:lnTo>
                    <a:lnTo>
                      <a:pt x="285" y="150"/>
                    </a:lnTo>
                    <a:lnTo>
                      <a:pt x="315" y="145"/>
                    </a:lnTo>
                    <a:lnTo>
                      <a:pt x="335" y="140"/>
                    </a:lnTo>
                    <a:lnTo>
                      <a:pt x="355" y="130"/>
                    </a:lnTo>
                    <a:lnTo>
                      <a:pt x="365" y="120"/>
                    </a:lnTo>
                    <a:lnTo>
                      <a:pt x="365" y="110"/>
                    </a:lnTo>
                    <a:lnTo>
                      <a:pt x="355" y="100"/>
                    </a:lnTo>
                    <a:lnTo>
                      <a:pt x="390" y="100"/>
                    </a:lnTo>
                    <a:lnTo>
                      <a:pt x="415" y="90"/>
                    </a:lnTo>
                    <a:lnTo>
                      <a:pt x="430" y="85"/>
                    </a:lnTo>
                    <a:lnTo>
                      <a:pt x="435" y="80"/>
                    </a:lnTo>
                    <a:lnTo>
                      <a:pt x="435" y="70"/>
                    </a:lnTo>
                    <a:lnTo>
                      <a:pt x="430" y="60"/>
                    </a:lnTo>
                    <a:lnTo>
                      <a:pt x="445" y="60"/>
                    </a:lnTo>
                    <a:lnTo>
                      <a:pt x="460" y="50"/>
                    </a:lnTo>
                    <a:lnTo>
                      <a:pt x="465" y="40"/>
                    </a:lnTo>
                    <a:lnTo>
                      <a:pt x="460" y="30"/>
                    </a:lnTo>
                    <a:lnTo>
                      <a:pt x="450" y="25"/>
                    </a:lnTo>
                    <a:lnTo>
                      <a:pt x="430" y="20"/>
                    </a:lnTo>
                    <a:lnTo>
                      <a:pt x="405" y="15"/>
                    </a:lnTo>
                    <a:lnTo>
                      <a:pt x="380" y="20"/>
                    </a:lnTo>
                    <a:lnTo>
                      <a:pt x="360" y="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1998" name="Freeform 56">
                <a:extLst>
                  <a:ext uri="{FF2B5EF4-FFF2-40B4-BE49-F238E27FC236}">
                    <a16:creationId xmlns:a16="http://schemas.microsoft.com/office/drawing/2014/main" id="{DE7FBF86-EA6B-44BB-92E3-9741E0ABE0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50" y="6740"/>
                <a:ext cx="350" cy="140"/>
              </a:xfrm>
              <a:custGeom>
                <a:avLst/>
                <a:gdLst>
                  <a:gd name="T0" fmla="*/ 165 w 350"/>
                  <a:gd name="T1" fmla="*/ 0 h 140"/>
                  <a:gd name="T2" fmla="*/ 165 w 350"/>
                  <a:gd name="T3" fmla="*/ 0 h 140"/>
                  <a:gd name="T4" fmla="*/ 115 w 350"/>
                  <a:gd name="T5" fmla="*/ 0 h 140"/>
                  <a:gd name="T6" fmla="*/ 95 w 350"/>
                  <a:gd name="T7" fmla="*/ 0 h 140"/>
                  <a:gd name="T8" fmla="*/ 75 w 350"/>
                  <a:gd name="T9" fmla="*/ 5 h 140"/>
                  <a:gd name="T10" fmla="*/ 75 w 350"/>
                  <a:gd name="T11" fmla="*/ 5 h 140"/>
                  <a:gd name="T12" fmla="*/ 55 w 350"/>
                  <a:gd name="T13" fmla="*/ 20 h 140"/>
                  <a:gd name="T14" fmla="*/ 50 w 350"/>
                  <a:gd name="T15" fmla="*/ 25 h 140"/>
                  <a:gd name="T16" fmla="*/ 50 w 350"/>
                  <a:gd name="T17" fmla="*/ 30 h 140"/>
                  <a:gd name="T18" fmla="*/ 60 w 350"/>
                  <a:gd name="T19" fmla="*/ 45 h 140"/>
                  <a:gd name="T20" fmla="*/ 80 w 350"/>
                  <a:gd name="T21" fmla="*/ 60 h 140"/>
                  <a:gd name="T22" fmla="*/ 80 w 350"/>
                  <a:gd name="T23" fmla="*/ 60 h 140"/>
                  <a:gd name="T24" fmla="*/ 45 w 350"/>
                  <a:gd name="T25" fmla="*/ 70 h 140"/>
                  <a:gd name="T26" fmla="*/ 45 w 350"/>
                  <a:gd name="T27" fmla="*/ 70 h 140"/>
                  <a:gd name="T28" fmla="*/ 20 w 350"/>
                  <a:gd name="T29" fmla="*/ 80 h 140"/>
                  <a:gd name="T30" fmla="*/ 5 w 350"/>
                  <a:gd name="T31" fmla="*/ 95 h 140"/>
                  <a:gd name="T32" fmla="*/ 0 w 350"/>
                  <a:gd name="T33" fmla="*/ 105 h 140"/>
                  <a:gd name="T34" fmla="*/ 5 w 350"/>
                  <a:gd name="T35" fmla="*/ 110 h 140"/>
                  <a:gd name="T36" fmla="*/ 10 w 350"/>
                  <a:gd name="T37" fmla="*/ 115 h 140"/>
                  <a:gd name="T38" fmla="*/ 20 w 350"/>
                  <a:gd name="T39" fmla="*/ 120 h 140"/>
                  <a:gd name="T40" fmla="*/ 20 w 350"/>
                  <a:gd name="T41" fmla="*/ 120 h 140"/>
                  <a:gd name="T42" fmla="*/ 40 w 350"/>
                  <a:gd name="T43" fmla="*/ 125 h 140"/>
                  <a:gd name="T44" fmla="*/ 65 w 350"/>
                  <a:gd name="T45" fmla="*/ 130 h 140"/>
                  <a:gd name="T46" fmla="*/ 90 w 350"/>
                  <a:gd name="T47" fmla="*/ 125 h 140"/>
                  <a:gd name="T48" fmla="*/ 120 w 350"/>
                  <a:gd name="T49" fmla="*/ 120 h 140"/>
                  <a:gd name="T50" fmla="*/ 120 w 350"/>
                  <a:gd name="T51" fmla="*/ 120 h 140"/>
                  <a:gd name="T52" fmla="*/ 120 w 350"/>
                  <a:gd name="T53" fmla="*/ 130 h 140"/>
                  <a:gd name="T54" fmla="*/ 135 w 350"/>
                  <a:gd name="T55" fmla="*/ 135 h 140"/>
                  <a:gd name="T56" fmla="*/ 135 w 350"/>
                  <a:gd name="T57" fmla="*/ 135 h 140"/>
                  <a:gd name="T58" fmla="*/ 155 w 350"/>
                  <a:gd name="T59" fmla="*/ 140 h 140"/>
                  <a:gd name="T60" fmla="*/ 180 w 350"/>
                  <a:gd name="T61" fmla="*/ 140 h 140"/>
                  <a:gd name="T62" fmla="*/ 210 w 350"/>
                  <a:gd name="T63" fmla="*/ 140 h 140"/>
                  <a:gd name="T64" fmla="*/ 235 w 350"/>
                  <a:gd name="T65" fmla="*/ 130 h 140"/>
                  <a:gd name="T66" fmla="*/ 235 w 350"/>
                  <a:gd name="T67" fmla="*/ 130 h 140"/>
                  <a:gd name="T68" fmla="*/ 260 w 350"/>
                  <a:gd name="T69" fmla="*/ 135 h 140"/>
                  <a:gd name="T70" fmla="*/ 290 w 350"/>
                  <a:gd name="T71" fmla="*/ 135 h 140"/>
                  <a:gd name="T72" fmla="*/ 315 w 350"/>
                  <a:gd name="T73" fmla="*/ 130 h 140"/>
                  <a:gd name="T74" fmla="*/ 340 w 350"/>
                  <a:gd name="T75" fmla="*/ 125 h 140"/>
                  <a:gd name="T76" fmla="*/ 340 w 350"/>
                  <a:gd name="T77" fmla="*/ 125 h 140"/>
                  <a:gd name="T78" fmla="*/ 350 w 350"/>
                  <a:gd name="T79" fmla="*/ 120 h 140"/>
                  <a:gd name="T80" fmla="*/ 350 w 350"/>
                  <a:gd name="T81" fmla="*/ 120 h 140"/>
                  <a:gd name="T82" fmla="*/ 255 w 350"/>
                  <a:gd name="T83" fmla="*/ 60 h 140"/>
                  <a:gd name="T84" fmla="*/ 165 w 350"/>
                  <a:gd name="T85" fmla="*/ 0 h 140"/>
                  <a:gd name="T86" fmla="*/ 165 w 350"/>
                  <a:gd name="T87" fmla="*/ 0 h 14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50"/>
                  <a:gd name="T133" fmla="*/ 0 h 140"/>
                  <a:gd name="T134" fmla="*/ 350 w 350"/>
                  <a:gd name="T135" fmla="*/ 140 h 14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50" h="140">
                    <a:moveTo>
                      <a:pt x="165" y="0"/>
                    </a:moveTo>
                    <a:lnTo>
                      <a:pt x="165" y="0"/>
                    </a:lnTo>
                    <a:lnTo>
                      <a:pt x="115" y="0"/>
                    </a:lnTo>
                    <a:lnTo>
                      <a:pt x="95" y="0"/>
                    </a:lnTo>
                    <a:lnTo>
                      <a:pt x="75" y="5"/>
                    </a:lnTo>
                    <a:lnTo>
                      <a:pt x="55" y="20"/>
                    </a:lnTo>
                    <a:lnTo>
                      <a:pt x="50" y="25"/>
                    </a:lnTo>
                    <a:lnTo>
                      <a:pt x="50" y="30"/>
                    </a:lnTo>
                    <a:lnTo>
                      <a:pt x="60" y="45"/>
                    </a:lnTo>
                    <a:lnTo>
                      <a:pt x="80" y="60"/>
                    </a:lnTo>
                    <a:lnTo>
                      <a:pt x="45" y="70"/>
                    </a:lnTo>
                    <a:lnTo>
                      <a:pt x="20" y="80"/>
                    </a:lnTo>
                    <a:lnTo>
                      <a:pt x="5" y="95"/>
                    </a:lnTo>
                    <a:lnTo>
                      <a:pt x="0" y="105"/>
                    </a:lnTo>
                    <a:lnTo>
                      <a:pt x="5" y="110"/>
                    </a:lnTo>
                    <a:lnTo>
                      <a:pt x="10" y="115"/>
                    </a:lnTo>
                    <a:lnTo>
                      <a:pt x="20" y="120"/>
                    </a:lnTo>
                    <a:lnTo>
                      <a:pt x="40" y="125"/>
                    </a:lnTo>
                    <a:lnTo>
                      <a:pt x="65" y="130"/>
                    </a:lnTo>
                    <a:lnTo>
                      <a:pt x="90" y="125"/>
                    </a:lnTo>
                    <a:lnTo>
                      <a:pt x="120" y="120"/>
                    </a:lnTo>
                    <a:lnTo>
                      <a:pt x="120" y="130"/>
                    </a:lnTo>
                    <a:lnTo>
                      <a:pt x="135" y="135"/>
                    </a:lnTo>
                    <a:lnTo>
                      <a:pt x="155" y="140"/>
                    </a:lnTo>
                    <a:lnTo>
                      <a:pt x="180" y="140"/>
                    </a:lnTo>
                    <a:lnTo>
                      <a:pt x="210" y="140"/>
                    </a:lnTo>
                    <a:lnTo>
                      <a:pt x="235" y="130"/>
                    </a:lnTo>
                    <a:lnTo>
                      <a:pt x="260" y="135"/>
                    </a:lnTo>
                    <a:lnTo>
                      <a:pt x="290" y="135"/>
                    </a:lnTo>
                    <a:lnTo>
                      <a:pt x="315" y="130"/>
                    </a:lnTo>
                    <a:lnTo>
                      <a:pt x="340" y="125"/>
                    </a:lnTo>
                    <a:lnTo>
                      <a:pt x="350" y="120"/>
                    </a:lnTo>
                    <a:lnTo>
                      <a:pt x="255" y="60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1999" name="Freeform 57">
                <a:extLst>
                  <a:ext uri="{FF2B5EF4-FFF2-40B4-BE49-F238E27FC236}">
                    <a16:creationId xmlns:a16="http://schemas.microsoft.com/office/drawing/2014/main" id="{A94811CD-5614-402A-AB1B-EF5B287EF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05" y="6995"/>
                <a:ext cx="280" cy="126"/>
              </a:xfrm>
              <a:custGeom>
                <a:avLst/>
                <a:gdLst>
                  <a:gd name="T0" fmla="*/ 280 w 280"/>
                  <a:gd name="T1" fmla="*/ 116 h 126"/>
                  <a:gd name="T2" fmla="*/ 245 w 280"/>
                  <a:gd name="T3" fmla="*/ 126 h 126"/>
                  <a:gd name="T4" fmla="*/ 0 w 280"/>
                  <a:gd name="T5" fmla="*/ 11 h 126"/>
                  <a:gd name="T6" fmla="*/ 35 w 280"/>
                  <a:gd name="T7" fmla="*/ 0 h 126"/>
                  <a:gd name="T8" fmla="*/ 280 w 280"/>
                  <a:gd name="T9" fmla="*/ 116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0"/>
                  <a:gd name="T16" fmla="*/ 0 h 126"/>
                  <a:gd name="T17" fmla="*/ 280 w 280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0" h="126">
                    <a:moveTo>
                      <a:pt x="280" y="116"/>
                    </a:moveTo>
                    <a:lnTo>
                      <a:pt x="245" y="126"/>
                    </a:lnTo>
                    <a:lnTo>
                      <a:pt x="0" y="11"/>
                    </a:lnTo>
                    <a:lnTo>
                      <a:pt x="35" y="0"/>
                    </a:lnTo>
                    <a:lnTo>
                      <a:pt x="280" y="1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00" name="Freeform 58">
                <a:extLst>
                  <a:ext uri="{FF2B5EF4-FFF2-40B4-BE49-F238E27FC236}">
                    <a16:creationId xmlns:a16="http://schemas.microsoft.com/office/drawing/2014/main" id="{9D403FF3-BD6B-4F9F-AAFE-5F8C31BA10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10" y="7011"/>
                <a:ext cx="270" cy="105"/>
              </a:xfrm>
              <a:custGeom>
                <a:avLst/>
                <a:gdLst>
                  <a:gd name="T0" fmla="*/ 270 w 270"/>
                  <a:gd name="T1" fmla="*/ 65 h 105"/>
                  <a:gd name="T2" fmla="*/ 145 w 270"/>
                  <a:gd name="T3" fmla="*/ 105 h 105"/>
                  <a:gd name="T4" fmla="*/ 0 w 270"/>
                  <a:gd name="T5" fmla="*/ 35 h 105"/>
                  <a:gd name="T6" fmla="*/ 125 w 270"/>
                  <a:gd name="T7" fmla="*/ 0 h 105"/>
                  <a:gd name="T8" fmla="*/ 270 w 270"/>
                  <a:gd name="T9" fmla="*/ 65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105"/>
                  <a:gd name="T17" fmla="*/ 270 w 270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105">
                    <a:moveTo>
                      <a:pt x="270" y="65"/>
                    </a:moveTo>
                    <a:lnTo>
                      <a:pt x="145" y="105"/>
                    </a:lnTo>
                    <a:lnTo>
                      <a:pt x="0" y="35"/>
                    </a:lnTo>
                    <a:lnTo>
                      <a:pt x="125" y="0"/>
                    </a:lnTo>
                    <a:lnTo>
                      <a:pt x="270" y="6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01" name="Freeform 59">
                <a:extLst>
                  <a:ext uri="{FF2B5EF4-FFF2-40B4-BE49-F238E27FC236}">
                    <a16:creationId xmlns:a16="http://schemas.microsoft.com/office/drawing/2014/main" id="{02A6BB86-8959-4078-A749-E47D6CF84A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" y="6905"/>
                <a:ext cx="400" cy="181"/>
              </a:xfrm>
              <a:custGeom>
                <a:avLst/>
                <a:gdLst>
                  <a:gd name="T0" fmla="*/ 400 w 400"/>
                  <a:gd name="T1" fmla="*/ 166 h 181"/>
                  <a:gd name="T2" fmla="*/ 340 w 400"/>
                  <a:gd name="T3" fmla="*/ 181 h 181"/>
                  <a:gd name="T4" fmla="*/ 0 w 400"/>
                  <a:gd name="T5" fmla="*/ 20 h 181"/>
                  <a:gd name="T6" fmla="*/ 60 w 400"/>
                  <a:gd name="T7" fmla="*/ 0 h 181"/>
                  <a:gd name="T8" fmla="*/ 400 w 400"/>
                  <a:gd name="T9" fmla="*/ 166 h 1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0"/>
                  <a:gd name="T16" fmla="*/ 0 h 181"/>
                  <a:gd name="T17" fmla="*/ 400 w 400"/>
                  <a:gd name="T18" fmla="*/ 181 h 1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0" h="181">
                    <a:moveTo>
                      <a:pt x="400" y="166"/>
                    </a:moveTo>
                    <a:lnTo>
                      <a:pt x="340" y="181"/>
                    </a:lnTo>
                    <a:lnTo>
                      <a:pt x="0" y="20"/>
                    </a:lnTo>
                    <a:lnTo>
                      <a:pt x="60" y="0"/>
                    </a:lnTo>
                    <a:lnTo>
                      <a:pt x="400" y="1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02" name="Freeform 60">
                <a:extLst>
                  <a:ext uri="{FF2B5EF4-FFF2-40B4-BE49-F238E27FC236}">
                    <a16:creationId xmlns:a16="http://schemas.microsoft.com/office/drawing/2014/main" id="{0D15FEE3-7ACD-4F74-A1C9-A1B6A4419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60" y="6970"/>
                <a:ext cx="110" cy="46"/>
              </a:xfrm>
              <a:custGeom>
                <a:avLst/>
                <a:gdLst>
                  <a:gd name="T0" fmla="*/ 30 w 110"/>
                  <a:gd name="T1" fmla="*/ 46 h 46"/>
                  <a:gd name="T2" fmla="*/ 0 w 110"/>
                  <a:gd name="T3" fmla="*/ 0 h 46"/>
                  <a:gd name="T4" fmla="*/ 110 w 110"/>
                  <a:gd name="T5" fmla="*/ 20 h 46"/>
                  <a:gd name="T6" fmla="*/ 30 w 110"/>
                  <a:gd name="T7" fmla="*/ 46 h 4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0"/>
                  <a:gd name="T13" fmla="*/ 0 h 46"/>
                  <a:gd name="T14" fmla="*/ 110 w 110"/>
                  <a:gd name="T15" fmla="*/ 46 h 4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0" h="46">
                    <a:moveTo>
                      <a:pt x="30" y="46"/>
                    </a:moveTo>
                    <a:lnTo>
                      <a:pt x="0" y="0"/>
                    </a:lnTo>
                    <a:lnTo>
                      <a:pt x="110" y="20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B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03" name="Freeform 61">
                <a:extLst>
                  <a:ext uri="{FF2B5EF4-FFF2-40B4-BE49-F238E27FC236}">
                    <a16:creationId xmlns:a16="http://schemas.microsoft.com/office/drawing/2014/main" id="{BF99F424-B451-4CC4-BFBA-5843383122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55" y="6865"/>
                <a:ext cx="165" cy="70"/>
              </a:xfrm>
              <a:custGeom>
                <a:avLst/>
                <a:gdLst>
                  <a:gd name="T0" fmla="*/ 65 w 165"/>
                  <a:gd name="T1" fmla="*/ 70 h 70"/>
                  <a:gd name="T2" fmla="*/ 0 w 165"/>
                  <a:gd name="T3" fmla="*/ 0 h 70"/>
                  <a:gd name="T4" fmla="*/ 165 w 165"/>
                  <a:gd name="T5" fmla="*/ 40 h 70"/>
                  <a:gd name="T6" fmla="*/ 65 w 165"/>
                  <a:gd name="T7" fmla="*/ 70 h 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5"/>
                  <a:gd name="T13" fmla="*/ 0 h 70"/>
                  <a:gd name="T14" fmla="*/ 165 w 165"/>
                  <a:gd name="T15" fmla="*/ 70 h 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5" h="70">
                    <a:moveTo>
                      <a:pt x="65" y="70"/>
                    </a:moveTo>
                    <a:lnTo>
                      <a:pt x="0" y="0"/>
                    </a:lnTo>
                    <a:lnTo>
                      <a:pt x="165" y="40"/>
                    </a:lnTo>
                    <a:lnTo>
                      <a:pt x="65" y="70"/>
                    </a:lnTo>
                    <a:close/>
                  </a:path>
                </a:pathLst>
              </a:custGeom>
              <a:solidFill>
                <a:srgbClr val="B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04" name="Freeform 62">
                <a:extLst>
                  <a:ext uri="{FF2B5EF4-FFF2-40B4-BE49-F238E27FC236}">
                    <a16:creationId xmlns:a16="http://schemas.microsoft.com/office/drawing/2014/main" id="{68FDB6B1-4C89-463F-813A-04DFC11F7D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80" y="6890"/>
                <a:ext cx="220" cy="141"/>
              </a:xfrm>
              <a:custGeom>
                <a:avLst/>
                <a:gdLst>
                  <a:gd name="T0" fmla="*/ 195 w 220"/>
                  <a:gd name="T1" fmla="*/ 141 h 141"/>
                  <a:gd name="T2" fmla="*/ 220 w 220"/>
                  <a:gd name="T3" fmla="*/ 121 h 141"/>
                  <a:gd name="T4" fmla="*/ 25 w 220"/>
                  <a:gd name="T5" fmla="*/ 0 h 141"/>
                  <a:gd name="T6" fmla="*/ 0 w 220"/>
                  <a:gd name="T7" fmla="*/ 15 h 141"/>
                  <a:gd name="T8" fmla="*/ 195 w 220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0"/>
                  <a:gd name="T16" fmla="*/ 0 h 141"/>
                  <a:gd name="T17" fmla="*/ 220 w 220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0" h="141">
                    <a:moveTo>
                      <a:pt x="195" y="141"/>
                    </a:moveTo>
                    <a:lnTo>
                      <a:pt x="220" y="121"/>
                    </a:lnTo>
                    <a:lnTo>
                      <a:pt x="25" y="0"/>
                    </a:lnTo>
                    <a:lnTo>
                      <a:pt x="0" y="15"/>
                    </a:lnTo>
                    <a:lnTo>
                      <a:pt x="195" y="1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05" name="Freeform 63">
                <a:extLst>
                  <a:ext uri="{FF2B5EF4-FFF2-40B4-BE49-F238E27FC236}">
                    <a16:creationId xmlns:a16="http://schemas.microsoft.com/office/drawing/2014/main" id="{4C2D7263-DA99-434D-8E12-FA53386BD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25" y="6920"/>
                <a:ext cx="345" cy="141"/>
              </a:xfrm>
              <a:custGeom>
                <a:avLst/>
                <a:gdLst>
                  <a:gd name="T0" fmla="*/ 160 w 345"/>
                  <a:gd name="T1" fmla="*/ 141 h 141"/>
                  <a:gd name="T2" fmla="*/ 345 w 345"/>
                  <a:gd name="T3" fmla="*/ 116 h 141"/>
                  <a:gd name="T4" fmla="*/ 170 w 345"/>
                  <a:gd name="T5" fmla="*/ 0 h 141"/>
                  <a:gd name="T6" fmla="*/ 0 w 345"/>
                  <a:gd name="T7" fmla="*/ 86 h 141"/>
                  <a:gd name="T8" fmla="*/ 160 w 345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5"/>
                  <a:gd name="T16" fmla="*/ 0 h 141"/>
                  <a:gd name="T17" fmla="*/ 345 w 345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5" h="141">
                    <a:moveTo>
                      <a:pt x="160" y="141"/>
                    </a:moveTo>
                    <a:lnTo>
                      <a:pt x="345" y="116"/>
                    </a:lnTo>
                    <a:lnTo>
                      <a:pt x="170" y="0"/>
                    </a:lnTo>
                    <a:lnTo>
                      <a:pt x="0" y="86"/>
                    </a:lnTo>
                    <a:lnTo>
                      <a:pt x="160" y="1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06" name="Freeform 64">
                <a:extLst>
                  <a:ext uri="{FF2B5EF4-FFF2-40B4-BE49-F238E27FC236}">
                    <a16:creationId xmlns:a16="http://schemas.microsoft.com/office/drawing/2014/main" id="{2B352A3D-C609-488F-A165-8EBCE149D2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0" y="6865"/>
                <a:ext cx="90" cy="55"/>
              </a:xfrm>
              <a:custGeom>
                <a:avLst/>
                <a:gdLst>
                  <a:gd name="T0" fmla="*/ 90 w 90"/>
                  <a:gd name="T1" fmla="*/ 15 h 55"/>
                  <a:gd name="T2" fmla="*/ 0 w 90"/>
                  <a:gd name="T3" fmla="*/ 0 h 55"/>
                  <a:gd name="T4" fmla="*/ 30 w 90"/>
                  <a:gd name="T5" fmla="*/ 55 h 55"/>
                  <a:gd name="T6" fmla="*/ 90 w 90"/>
                  <a:gd name="T7" fmla="*/ 15 h 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0"/>
                  <a:gd name="T13" fmla="*/ 0 h 55"/>
                  <a:gd name="T14" fmla="*/ 90 w 90"/>
                  <a:gd name="T15" fmla="*/ 55 h 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0" h="55">
                    <a:moveTo>
                      <a:pt x="90" y="15"/>
                    </a:moveTo>
                    <a:lnTo>
                      <a:pt x="0" y="0"/>
                    </a:lnTo>
                    <a:lnTo>
                      <a:pt x="30" y="55"/>
                    </a:lnTo>
                    <a:lnTo>
                      <a:pt x="90" y="15"/>
                    </a:lnTo>
                    <a:close/>
                  </a:path>
                </a:pathLst>
              </a:custGeom>
              <a:solidFill>
                <a:srgbClr val="B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07" name="Freeform 65">
                <a:extLst>
                  <a:ext uri="{FF2B5EF4-FFF2-40B4-BE49-F238E27FC236}">
                    <a16:creationId xmlns:a16="http://schemas.microsoft.com/office/drawing/2014/main" id="{F29E4C97-ED49-418D-B25A-21138DE549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0" y="6910"/>
                <a:ext cx="975" cy="451"/>
              </a:xfrm>
              <a:custGeom>
                <a:avLst/>
                <a:gdLst>
                  <a:gd name="T0" fmla="*/ 975 w 975"/>
                  <a:gd name="T1" fmla="*/ 106 h 451"/>
                  <a:gd name="T2" fmla="*/ 965 w 975"/>
                  <a:gd name="T3" fmla="*/ 91 h 451"/>
                  <a:gd name="T4" fmla="*/ 880 w 975"/>
                  <a:gd name="T5" fmla="*/ 45 h 451"/>
                  <a:gd name="T6" fmla="*/ 750 w 975"/>
                  <a:gd name="T7" fmla="*/ 10 h 451"/>
                  <a:gd name="T8" fmla="*/ 660 w 975"/>
                  <a:gd name="T9" fmla="*/ 0 h 451"/>
                  <a:gd name="T10" fmla="*/ 615 w 975"/>
                  <a:gd name="T11" fmla="*/ 10 h 451"/>
                  <a:gd name="T12" fmla="*/ 600 w 975"/>
                  <a:gd name="T13" fmla="*/ 20 h 451"/>
                  <a:gd name="T14" fmla="*/ 540 w 975"/>
                  <a:gd name="T15" fmla="*/ 60 h 451"/>
                  <a:gd name="T16" fmla="*/ 490 w 975"/>
                  <a:gd name="T17" fmla="*/ 65 h 451"/>
                  <a:gd name="T18" fmla="*/ 435 w 975"/>
                  <a:gd name="T19" fmla="*/ 65 h 451"/>
                  <a:gd name="T20" fmla="*/ 265 w 975"/>
                  <a:gd name="T21" fmla="*/ 65 h 451"/>
                  <a:gd name="T22" fmla="*/ 200 w 975"/>
                  <a:gd name="T23" fmla="*/ 80 h 451"/>
                  <a:gd name="T24" fmla="*/ 185 w 975"/>
                  <a:gd name="T25" fmla="*/ 96 h 451"/>
                  <a:gd name="T26" fmla="*/ 190 w 975"/>
                  <a:gd name="T27" fmla="*/ 121 h 451"/>
                  <a:gd name="T28" fmla="*/ 195 w 975"/>
                  <a:gd name="T29" fmla="*/ 136 h 451"/>
                  <a:gd name="T30" fmla="*/ 190 w 975"/>
                  <a:gd name="T31" fmla="*/ 176 h 451"/>
                  <a:gd name="T32" fmla="*/ 150 w 975"/>
                  <a:gd name="T33" fmla="*/ 216 h 451"/>
                  <a:gd name="T34" fmla="*/ 100 w 975"/>
                  <a:gd name="T35" fmla="*/ 246 h 451"/>
                  <a:gd name="T36" fmla="*/ 55 w 975"/>
                  <a:gd name="T37" fmla="*/ 251 h 451"/>
                  <a:gd name="T38" fmla="*/ 35 w 975"/>
                  <a:gd name="T39" fmla="*/ 256 h 451"/>
                  <a:gd name="T40" fmla="*/ 5 w 975"/>
                  <a:gd name="T41" fmla="*/ 286 h 451"/>
                  <a:gd name="T42" fmla="*/ 5 w 975"/>
                  <a:gd name="T43" fmla="*/ 316 h 451"/>
                  <a:gd name="T44" fmla="*/ 15 w 975"/>
                  <a:gd name="T45" fmla="*/ 341 h 451"/>
                  <a:gd name="T46" fmla="*/ 50 w 975"/>
                  <a:gd name="T47" fmla="*/ 361 h 451"/>
                  <a:gd name="T48" fmla="*/ 130 w 975"/>
                  <a:gd name="T49" fmla="*/ 381 h 451"/>
                  <a:gd name="T50" fmla="*/ 165 w 975"/>
                  <a:gd name="T51" fmla="*/ 386 h 451"/>
                  <a:gd name="T52" fmla="*/ 260 w 975"/>
                  <a:gd name="T53" fmla="*/ 416 h 451"/>
                  <a:gd name="T54" fmla="*/ 360 w 975"/>
                  <a:gd name="T55" fmla="*/ 451 h 451"/>
                  <a:gd name="T56" fmla="*/ 395 w 975"/>
                  <a:gd name="T57" fmla="*/ 416 h 451"/>
                  <a:gd name="T58" fmla="*/ 475 w 975"/>
                  <a:gd name="T59" fmla="*/ 356 h 451"/>
                  <a:gd name="T60" fmla="*/ 620 w 975"/>
                  <a:gd name="T61" fmla="*/ 271 h 451"/>
                  <a:gd name="T62" fmla="*/ 890 w 975"/>
                  <a:gd name="T63" fmla="*/ 146 h 451"/>
                  <a:gd name="T64" fmla="*/ 965 w 975"/>
                  <a:gd name="T65" fmla="*/ 111 h 451"/>
                  <a:gd name="T66" fmla="*/ 975 w 975"/>
                  <a:gd name="T67" fmla="*/ 106 h 45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75"/>
                  <a:gd name="T103" fmla="*/ 0 h 451"/>
                  <a:gd name="T104" fmla="*/ 975 w 975"/>
                  <a:gd name="T105" fmla="*/ 451 h 45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75" h="451">
                    <a:moveTo>
                      <a:pt x="975" y="106"/>
                    </a:moveTo>
                    <a:lnTo>
                      <a:pt x="975" y="106"/>
                    </a:lnTo>
                    <a:lnTo>
                      <a:pt x="975" y="96"/>
                    </a:lnTo>
                    <a:lnTo>
                      <a:pt x="965" y="91"/>
                    </a:lnTo>
                    <a:lnTo>
                      <a:pt x="930" y="70"/>
                    </a:lnTo>
                    <a:lnTo>
                      <a:pt x="880" y="45"/>
                    </a:lnTo>
                    <a:lnTo>
                      <a:pt x="820" y="25"/>
                    </a:lnTo>
                    <a:lnTo>
                      <a:pt x="750" y="10"/>
                    </a:lnTo>
                    <a:lnTo>
                      <a:pt x="690" y="0"/>
                    </a:lnTo>
                    <a:lnTo>
                      <a:pt x="660" y="0"/>
                    </a:lnTo>
                    <a:lnTo>
                      <a:pt x="635" y="5"/>
                    </a:lnTo>
                    <a:lnTo>
                      <a:pt x="615" y="10"/>
                    </a:lnTo>
                    <a:lnTo>
                      <a:pt x="600" y="20"/>
                    </a:lnTo>
                    <a:lnTo>
                      <a:pt x="555" y="50"/>
                    </a:lnTo>
                    <a:lnTo>
                      <a:pt x="540" y="60"/>
                    </a:lnTo>
                    <a:lnTo>
                      <a:pt x="525" y="65"/>
                    </a:lnTo>
                    <a:lnTo>
                      <a:pt x="490" y="65"/>
                    </a:lnTo>
                    <a:lnTo>
                      <a:pt x="435" y="65"/>
                    </a:lnTo>
                    <a:lnTo>
                      <a:pt x="350" y="65"/>
                    </a:lnTo>
                    <a:lnTo>
                      <a:pt x="265" y="65"/>
                    </a:lnTo>
                    <a:lnTo>
                      <a:pt x="230" y="70"/>
                    </a:lnTo>
                    <a:lnTo>
                      <a:pt x="200" y="80"/>
                    </a:lnTo>
                    <a:lnTo>
                      <a:pt x="190" y="85"/>
                    </a:lnTo>
                    <a:lnTo>
                      <a:pt x="185" y="96"/>
                    </a:lnTo>
                    <a:lnTo>
                      <a:pt x="185" y="106"/>
                    </a:lnTo>
                    <a:lnTo>
                      <a:pt x="190" y="121"/>
                    </a:lnTo>
                    <a:lnTo>
                      <a:pt x="195" y="136"/>
                    </a:lnTo>
                    <a:lnTo>
                      <a:pt x="195" y="151"/>
                    </a:lnTo>
                    <a:lnTo>
                      <a:pt x="190" y="176"/>
                    </a:lnTo>
                    <a:lnTo>
                      <a:pt x="175" y="196"/>
                    </a:lnTo>
                    <a:lnTo>
                      <a:pt x="150" y="216"/>
                    </a:lnTo>
                    <a:lnTo>
                      <a:pt x="125" y="231"/>
                    </a:lnTo>
                    <a:lnTo>
                      <a:pt x="100" y="246"/>
                    </a:lnTo>
                    <a:lnTo>
                      <a:pt x="75" y="251"/>
                    </a:lnTo>
                    <a:lnTo>
                      <a:pt x="55" y="251"/>
                    </a:lnTo>
                    <a:lnTo>
                      <a:pt x="35" y="256"/>
                    </a:lnTo>
                    <a:lnTo>
                      <a:pt x="15" y="266"/>
                    </a:lnTo>
                    <a:lnTo>
                      <a:pt x="5" y="286"/>
                    </a:lnTo>
                    <a:lnTo>
                      <a:pt x="0" y="306"/>
                    </a:lnTo>
                    <a:lnTo>
                      <a:pt x="5" y="316"/>
                    </a:lnTo>
                    <a:lnTo>
                      <a:pt x="10" y="326"/>
                    </a:lnTo>
                    <a:lnTo>
                      <a:pt x="15" y="341"/>
                    </a:lnTo>
                    <a:lnTo>
                      <a:pt x="30" y="351"/>
                    </a:lnTo>
                    <a:lnTo>
                      <a:pt x="50" y="361"/>
                    </a:lnTo>
                    <a:lnTo>
                      <a:pt x="70" y="366"/>
                    </a:lnTo>
                    <a:lnTo>
                      <a:pt x="130" y="381"/>
                    </a:lnTo>
                    <a:lnTo>
                      <a:pt x="165" y="386"/>
                    </a:lnTo>
                    <a:lnTo>
                      <a:pt x="200" y="396"/>
                    </a:lnTo>
                    <a:lnTo>
                      <a:pt x="260" y="416"/>
                    </a:lnTo>
                    <a:lnTo>
                      <a:pt x="315" y="441"/>
                    </a:lnTo>
                    <a:lnTo>
                      <a:pt x="360" y="451"/>
                    </a:lnTo>
                    <a:lnTo>
                      <a:pt x="395" y="416"/>
                    </a:lnTo>
                    <a:lnTo>
                      <a:pt x="430" y="386"/>
                    </a:lnTo>
                    <a:lnTo>
                      <a:pt x="475" y="356"/>
                    </a:lnTo>
                    <a:lnTo>
                      <a:pt x="520" y="326"/>
                    </a:lnTo>
                    <a:lnTo>
                      <a:pt x="620" y="271"/>
                    </a:lnTo>
                    <a:lnTo>
                      <a:pt x="720" y="221"/>
                    </a:lnTo>
                    <a:lnTo>
                      <a:pt x="890" y="146"/>
                    </a:lnTo>
                    <a:lnTo>
                      <a:pt x="950" y="121"/>
                    </a:lnTo>
                    <a:lnTo>
                      <a:pt x="965" y="111"/>
                    </a:lnTo>
                    <a:lnTo>
                      <a:pt x="975" y="106"/>
                    </a:lnTo>
                    <a:close/>
                  </a:path>
                </a:pathLst>
              </a:custGeom>
              <a:solidFill>
                <a:srgbClr val="93AA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08" name="Freeform 66">
                <a:extLst>
                  <a:ext uri="{FF2B5EF4-FFF2-40B4-BE49-F238E27FC236}">
                    <a16:creationId xmlns:a16="http://schemas.microsoft.com/office/drawing/2014/main" id="{CB03C8ED-4CA1-48E2-9613-CF73CCF171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0" y="7041"/>
                <a:ext cx="255" cy="165"/>
              </a:xfrm>
              <a:custGeom>
                <a:avLst/>
                <a:gdLst>
                  <a:gd name="T0" fmla="*/ 180 w 255"/>
                  <a:gd name="T1" fmla="*/ 95 h 165"/>
                  <a:gd name="T2" fmla="*/ 180 w 255"/>
                  <a:gd name="T3" fmla="*/ 95 h 165"/>
                  <a:gd name="T4" fmla="*/ 150 w 255"/>
                  <a:gd name="T5" fmla="*/ 100 h 165"/>
                  <a:gd name="T6" fmla="*/ 150 w 255"/>
                  <a:gd name="T7" fmla="*/ 100 h 165"/>
                  <a:gd name="T8" fmla="*/ 155 w 255"/>
                  <a:gd name="T9" fmla="*/ 95 h 165"/>
                  <a:gd name="T10" fmla="*/ 150 w 255"/>
                  <a:gd name="T11" fmla="*/ 95 h 165"/>
                  <a:gd name="T12" fmla="*/ 150 w 255"/>
                  <a:gd name="T13" fmla="*/ 95 h 165"/>
                  <a:gd name="T14" fmla="*/ 145 w 255"/>
                  <a:gd name="T15" fmla="*/ 95 h 165"/>
                  <a:gd name="T16" fmla="*/ 135 w 255"/>
                  <a:gd name="T17" fmla="*/ 100 h 165"/>
                  <a:gd name="T18" fmla="*/ 125 w 255"/>
                  <a:gd name="T19" fmla="*/ 100 h 165"/>
                  <a:gd name="T20" fmla="*/ 115 w 255"/>
                  <a:gd name="T21" fmla="*/ 100 h 165"/>
                  <a:gd name="T22" fmla="*/ 115 w 255"/>
                  <a:gd name="T23" fmla="*/ 100 h 165"/>
                  <a:gd name="T24" fmla="*/ 105 w 255"/>
                  <a:gd name="T25" fmla="*/ 100 h 165"/>
                  <a:gd name="T26" fmla="*/ 125 w 255"/>
                  <a:gd name="T27" fmla="*/ 80 h 165"/>
                  <a:gd name="T28" fmla="*/ 80 w 255"/>
                  <a:gd name="T29" fmla="*/ 90 h 165"/>
                  <a:gd name="T30" fmla="*/ 80 w 255"/>
                  <a:gd name="T31" fmla="*/ 90 h 165"/>
                  <a:gd name="T32" fmla="*/ 65 w 255"/>
                  <a:gd name="T33" fmla="*/ 80 h 165"/>
                  <a:gd name="T34" fmla="*/ 55 w 255"/>
                  <a:gd name="T35" fmla="*/ 70 h 165"/>
                  <a:gd name="T36" fmla="*/ 50 w 255"/>
                  <a:gd name="T37" fmla="*/ 55 h 165"/>
                  <a:gd name="T38" fmla="*/ 45 w 255"/>
                  <a:gd name="T39" fmla="*/ 40 h 165"/>
                  <a:gd name="T40" fmla="*/ 45 w 255"/>
                  <a:gd name="T41" fmla="*/ 40 h 165"/>
                  <a:gd name="T42" fmla="*/ 45 w 255"/>
                  <a:gd name="T43" fmla="*/ 20 h 165"/>
                  <a:gd name="T44" fmla="*/ 50 w 255"/>
                  <a:gd name="T45" fmla="*/ 0 h 165"/>
                  <a:gd name="T46" fmla="*/ 50 w 255"/>
                  <a:gd name="T47" fmla="*/ 0 h 165"/>
                  <a:gd name="T48" fmla="*/ 30 w 255"/>
                  <a:gd name="T49" fmla="*/ 25 h 165"/>
                  <a:gd name="T50" fmla="*/ 15 w 255"/>
                  <a:gd name="T51" fmla="*/ 50 h 165"/>
                  <a:gd name="T52" fmla="*/ 5 w 255"/>
                  <a:gd name="T53" fmla="*/ 75 h 165"/>
                  <a:gd name="T54" fmla="*/ 0 w 255"/>
                  <a:gd name="T55" fmla="*/ 100 h 165"/>
                  <a:gd name="T56" fmla="*/ 0 w 255"/>
                  <a:gd name="T57" fmla="*/ 100 h 165"/>
                  <a:gd name="T58" fmla="*/ 5 w 255"/>
                  <a:gd name="T59" fmla="*/ 120 h 165"/>
                  <a:gd name="T60" fmla="*/ 15 w 255"/>
                  <a:gd name="T61" fmla="*/ 135 h 165"/>
                  <a:gd name="T62" fmla="*/ 25 w 255"/>
                  <a:gd name="T63" fmla="*/ 150 h 165"/>
                  <a:gd name="T64" fmla="*/ 45 w 255"/>
                  <a:gd name="T65" fmla="*/ 160 h 165"/>
                  <a:gd name="T66" fmla="*/ 65 w 255"/>
                  <a:gd name="T67" fmla="*/ 165 h 165"/>
                  <a:gd name="T68" fmla="*/ 85 w 255"/>
                  <a:gd name="T69" fmla="*/ 165 h 165"/>
                  <a:gd name="T70" fmla="*/ 110 w 255"/>
                  <a:gd name="T71" fmla="*/ 165 h 165"/>
                  <a:gd name="T72" fmla="*/ 135 w 255"/>
                  <a:gd name="T73" fmla="*/ 155 h 165"/>
                  <a:gd name="T74" fmla="*/ 135 w 255"/>
                  <a:gd name="T75" fmla="*/ 155 h 165"/>
                  <a:gd name="T76" fmla="*/ 175 w 255"/>
                  <a:gd name="T77" fmla="*/ 140 h 165"/>
                  <a:gd name="T78" fmla="*/ 210 w 255"/>
                  <a:gd name="T79" fmla="*/ 115 h 165"/>
                  <a:gd name="T80" fmla="*/ 235 w 255"/>
                  <a:gd name="T81" fmla="*/ 85 h 165"/>
                  <a:gd name="T82" fmla="*/ 255 w 255"/>
                  <a:gd name="T83" fmla="*/ 50 h 165"/>
                  <a:gd name="T84" fmla="*/ 255 w 255"/>
                  <a:gd name="T85" fmla="*/ 50 h 165"/>
                  <a:gd name="T86" fmla="*/ 220 w 255"/>
                  <a:gd name="T87" fmla="*/ 75 h 165"/>
                  <a:gd name="T88" fmla="*/ 180 w 255"/>
                  <a:gd name="T89" fmla="*/ 95 h 165"/>
                  <a:gd name="T90" fmla="*/ 180 w 255"/>
                  <a:gd name="T91" fmla="*/ 95 h 16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55"/>
                  <a:gd name="T139" fmla="*/ 0 h 165"/>
                  <a:gd name="T140" fmla="*/ 255 w 255"/>
                  <a:gd name="T141" fmla="*/ 165 h 16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55" h="165">
                    <a:moveTo>
                      <a:pt x="180" y="95"/>
                    </a:moveTo>
                    <a:lnTo>
                      <a:pt x="180" y="95"/>
                    </a:lnTo>
                    <a:lnTo>
                      <a:pt x="150" y="100"/>
                    </a:lnTo>
                    <a:lnTo>
                      <a:pt x="155" y="95"/>
                    </a:lnTo>
                    <a:lnTo>
                      <a:pt x="150" y="95"/>
                    </a:lnTo>
                    <a:lnTo>
                      <a:pt x="145" y="95"/>
                    </a:lnTo>
                    <a:lnTo>
                      <a:pt x="135" y="100"/>
                    </a:lnTo>
                    <a:lnTo>
                      <a:pt x="125" y="100"/>
                    </a:lnTo>
                    <a:lnTo>
                      <a:pt x="115" y="100"/>
                    </a:lnTo>
                    <a:lnTo>
                      <a:pt x="105" y="100"/>
                    </a:lnTo>
                    <a:lnTo>
                      <a:pt x="125" y="80"/>
                    </a:lnTo>
                    <a:lnTo>
                      <a:pt x="80" y="90"/>
                    </a:lnTo>
                    <a:lnTo>
                      <a:pt x="65" y="80"/>
                    </a:lnTo>
                    <a:lnTo>
                      <a:pt x="55" y="70"/>
                    </a:lnTo>
                    <a:lnTo>
                      <a:pt x="50" y="55"/>
                    </a:lnTo>
                    <a:lnTo>
                      <a:pt x="45" y="40"/>
                    </a:lnTo>
                    <a:lnTo>
                      <a:pt x="45" y="20"/>
                    </a:lnTo>
                    <a:lnTo>
                      <a:pt x="50" y="0"/>
                    </a:lnTo>
                    <a:lnTo>
                      <a:pt x="30" y="25"/>
                    </a:lnTo>
                    <a:lnTo>
                      <a:pt x="15" y="50"/>
                    </a:lnTo>
                    <a:lnTo>
                      <a:pt x="5" y="75"/>
                    </a:lnTo>
                    <a:lnTo>
                      <a:pt x="0" y="100"/>
                    </a:lnTo>
                    <a:lnTo>
                      <a:pt x="5" y="120"/>
                    </a:lnTo>
                    <a:lnTo>
                      <a:pt x="15" y="135"/>
                    </a:lnTo>
                    <a:lnTo>
                      <a:pt x="25" y="150"/>
                    </a:lnTo>
                    <a:lnTo>
                      <a:pt x="45" y="160"/>
                    </a:lnTo>
                    <a:lnTo>
                      <a:pt x="65" y="165"/>
                    </a:lnTo>
                    <a:lnTo>
                      <a:pt x="85" y="165"/>
                    </a:lnTo>
                    <a:lnTo>
                      <a:pt x="110" y="165"/>
                    </a:lnTo>
                    <a:lnTo>
                      <a:pt x="135" y="155"/>
                    </a:lnTo>
                    <a:lnTo>
                      <a:pt x="175" y="140"/>
                    </a:lnTo>
                    <a:lnTo>
                      <a:pt x="210" y="115"/>
                    </a:lnTo>
                    <a:lnTo>
                      <a:pt x="235" y="85"/>
                    </a:lnTo>
                    <a:lnTo>
                      <a:pt x="255" y="50"/>
                    </a:lnTo>
                    <a:lnTo>
                      <a:pt x="220" y="75"/>
                    </a:lnTo>
                    <a:lnTo>
                      <a:pt x="180" y="95"/>
                    </a:lnTo>
                    <a:close/>
                  </a:path>
                </a:pathLst>
              </a:custGeom>
              <a:solidFill>
                <a:srgbClr val="FFF0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09" name="Freeform 67">
                <a:extLst>
                  <a:ext uri="{FF2B5EF4-FFF2-40B4-BE49-F238E27FC236}">
                    <a16:creationId xmlns:a16="http://schemas.microsoft.com/office/drawing/2014/main" id="{8DBF9F7C-7EBE-466C-814C-F1E89DD976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5" y="6945"/>
                <a:ext cx="80" cy="66"/>
              </a:xfrm>
              <a:custGeom>
                <a:avLst/>
                <a:gdLst>
                  <a:gd name="T0" fmla="*/ 65 w 80"/>
                  <a:gd name="T1" fmla="*/ 66 h 66"/>
                  <a:gd name="T2" fmla="*/ 40 w 80"/>
                  <a:gd name="T3" fmla="*/ 56 h 66"/>
                  <a:gd name="T4" fmla="*/ 20 w 80"/>
                  <a:gd name="T5" fmla="*/ 66 h 66"/>
                  <a:gd name="T6" fmla="*/ 20 w 80"/>
                  <a:gd name="T7" fmla="*/ 40 h 66"/>
                  <a:gd name="T8" fmla="*/ 0 w 80"/>
                  <a:gd name="T9" fmla="*/ 25 h 66"/>
                  <a:gd name="T10" fmla="*/ 30 w 80"/>
                  <a:gd name="T11" fmla="*/ 20 h 66"/>
                  <a:gd name="T12" fmla="*/ 40 w 80"/>
                  <a:gd name="T13" fmla="*/ 0 h 66"/>
                  <a:gd name="T14" fmla="*/ 50 w 80"/>
                  <a:gd name="T15" fmla="*/ 20 h 66"/>
                  <a:gd name="T16" fmla="*/ 80 w 80"/>
                  <a:gd name="T17" fmla="*/ 25 h 66"/>
                  <a:gd name="T18" fmla="*/ 60 w 80"/>
                  <a:gd name="T19" fmla="*/ 40 h 66"/>
                  <a:gd name="T20" fmla="*/ 65 w 80"/>
                  <a:gd name="T21" fmla="*/ 66 h 6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"/>
                  <a:gd name="T34" fmla="*/ 0 h 66"/>
                  <a:gd name="T35" fmla="*/ 80 w 80"/>
                  <a:gd name="T36" fmla="*/ 66 h 6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" h="66">
                    <a:moveTo>
                      <a:pt x="65" y="66"/>
                    </a:moveTo>
                    <a:lnTo>
                      <a:pt x="40" y="56"/>
                    </a:lnTo>
                    <a:lnTo>
                      <a:pt x="20" y="66"/>
                    </a:lnTo>
                    <a:lnTo>
                      <a:pt x="20" y="40"/>
                    </a:lnTo>
                    <a:lnTo>
                      <a:pt x="0" y="25"/>
                    </a:lnTo>
                    <a:lnTo>
                      <a:pt x="30" y="20"/>
                    </a:lnTo>
                    <a:lnTo>
                      <a:pt x="40" y="0"/>
                    </a:lnTo>
                    <a:lnTo>
                      <a:pt x="50" y="20"/>
                    </a:lnTo>
                    <a:lnTo>
                      <a:pt x="80" y="25"/>
                    </a:lnTo>
                    <a:lnTo>
                      <a:pt x="60" y="40"/>
                    </a:lnTo>
                    <a:lnTo>
                      <a:pt x="65" y="66"/>
                    </a:lnTo>
                    <a:close/>
                  </a:path>
                </a:pathLst>
              </a:custGeom>
              <a:solidFill>
                <a:srgbClr val="FFF0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10" name="Freeform 68">
                <a:extLst>
                  <a:ext uri="{FF2B5EF4-FFF2-40B4-BE49-F238E27FC236}">
                    <a16:creationId xmlns:a16="http://schemas.microsoft.com/office/drawing/2014/main" id="{897DDD89-1340-4F0F-86F6-EE017255DF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35" y="6965"/>
                <a:ext cx="35" cy="30"/>
              </a:xfrm>
              <a:custGeom>
                <a:avLst/>
                <a:gdLst>
                  <a:gd name="T0" fmla="*/ 5 w 35"/>
                  <a:gd name="T1" fmla="*/ 0 h 30"/>
                  <a:gd name="T2" fmla="*/ 15 w 35"/>
                  <a:gd name="T3" fmla="*/ 5 h 30"/>
                  <a:gd name="T4" fmla="*/ 25 w 35"/>
                  <a:gd name="T5" fmla="*/ 0 h 30"/>
                  <a:gd name="T6" fmla="*/ 25 w 35"/>
                  <a:gd name="T7" fmla="*/ 10 h 30"/>
                  <a:gd name="T8" fmla="*/ 35 w 35"/>
                  <a:gd name="T9" fmla="*/ 20 h 30"/>
                  <a:gd name="T10" fmla="*/ 25 w 35"/>
                  <a:gd name="T11" fmla="*/ 20 h 30"/>
                  <a:gd name="T12" fmla="*/ 20 w 35"/>
                  <a:gd name="T13" fmla="*/ 30 h 30"/>
                  <a:gd name="T14" fmla="*/ 10 w 35"/>
                  <a:gd name="T15" fmla="*/ 20 h 30"/>
                  <a:gd name="T16" fmla="*/ 0 w 35"/>
                  <a:gd name="T17" fmla="*/ 20 h 30"/>
                  <a:gd name="T18" fmla="*/ 10 w 35"/>
                  <a:gd name="T19" fmla="*/ 10 h 30"/>
                  <a:gd name="T20" fmla="*/ 5 w 35"/>
                  <a:gd name="T21" fmla="*/ 0 h 3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5"/>
                  <a:gd name="T34" fmla="*/ 0 h 30"/>
                  <a:gd name="T35" fmla="*/ 35 w 35"/>
                  <a:gd name="T36" fmla="*/ 30 h 3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5" h="30">
                    <a:moveTo>
                      <a:pt x="5" y="0"/>
                    </a:moveTo>
                    <a:lnTo>
                      <a:pt x="15" y="5"/>
                    </a:lnTo>
                    <a:lnTo>
                      <a:pt x="25" y="0"/>
                    </a:lnTo>
                    <a:lnTo>
                      <a:pt x="25" y="10"/>
                    </a:lnTo>
                    <a:lnTo>
                      <a:pt x="35" y="20"/>
                    </a:lnTo>
                    <a:lnTo>
                      <a:pt x="25" y="20"/>
                    </a:lnTo>
                    <a:lnTo>
                      <a:pt x="20" y="30"/>
                    </a:lnTo>
                    <a:lnTo>
                      <a:pt x="10" y="20"/>
                    </a:lnTo>
                    <a:lnTo>
                      <a:pt x="0" y="20"/>
                    </a:lnTo>
                    <a:lnTo>
                      <a:pt x="10" y="1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0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11" name="Freeform 69">
                <a:extLst>
                  <a:ext uri="{FF2B5EF4-FFF2-40B4-BE49-F238E27FC236}">
                    <a16:creationId xmlns:a16="http://schemas.microsoft.com/office/drawing/2014/main" id="{C1AB4EF9-BE04-4F6E-B8A5-8A6F08C3E5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60" y="7216"/>
                <a:ext cx="65" cy="55"/>
              </a:xfrm>
              <a:custGeom>
                <a:avLst/>
                <a:gdLst>
                  <a:gd name="T0" fmla="*/ 0 w 65"/>
                  <a:gd name="T1" fmla="*/ 30 h 55"/>
                  <a:gd name="T2" fmla="*/ 20 w 65"/>
                  <a:gd name="T3" fmla="*/ 20 h 55"/>
                  <a:gd name="T4" fmla="*/ 20 w 65"/>
                  <a:gd name="T5" fmla="*/ 0 h 55"/>
                  <a:gd name="T6" fmla="*/ 40 w 65"/>
                  <a:gd name="T7" fmla="*/ 15 h 55"/>
                  <a:gd name="T8" fmla="*/ 60 w 65"/>
                  <a:gd name="T9" fmla="*/ 10 h 55"/>
                  <a:gd name="T10" fmla="*/ 50 w 65"/>
                  <a:gd name="T11" fmla="*/ 25 h 55"/>
                  <a:gd name="T12" fmla="*/ 65 w 65"/>
                  <a:gd name="T13" fmla="*/ 45 h 55"/>
                  <a:gd name="T14" fmla="*/ 40 w 65"/>
                  <a:gd name="T15" fmla="*/ 40 h 55"/>
                  <a:gd name="T16" fmla="*/ 25 w 65"/>
                  <a:gd name="T17" fmla="*/ 55 h 55"/>
                  <a:gd name="T18" fmla="*/ 20 w 65"/>
                  <a:gd name="T19" fmla="*/ 35 h 55"/>
                  <a:gd name="T20" fmla="*/ 0 w 65"/>
                  <a:gd name="T21" fmla="*/ 3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5"/>
                  <a:gd name="T34" fmla="*/ 0 h 55"/>
                  <a:gd name="T35" fmla="*/ 65 w 65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5" h="55">
                    <a:moveTo>
                      <a:pt x="0" y="30"/>
                    </a:moveTo>
                    <a:lnTo>
                      <a:pt x="20" y="20"/>
                    </a:lnTo>
                    <a:lnTo>
                      <a:pt x="20" y="0"/>
                    </a:lnTo>
                    <a:lnTo>
                      <a:pt x="40" y="15"/>
                    </a:lnTo>
                    <a:lnTo>
                      <a:pt x="60" y="10"/>
                    </a:lnTo>
                    <a:lnTo>
                      <a:pt x="50" y="25"/>
                    </a:lnTo>
                    <a:lnTo>
                      <a:pt x="65" y="45"/>
                    </a:lnTo>
                    <a:lnTo>
                      <a:pt x="40" y="40"/>
                    </a:lnTo>
                    <a:lnTo>
                      <a:pt x="25" y="55"/>
                    </a:lnTo>
                    <a:lnTo>
                      <a:pt x="20" y="35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FF0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12" name="Freeform 70">
                <a:extLst>
                  <a:ext uri="{FF2B5EF4-FFF2-40B4-BE49-F238E27FC236}">
                    <a16:creationId xmlns:a16="http://schemas.microsoft.com/office/drawing/2014/main" id="{16BCC95F-FC6C-4F40-9FB8-4D30C3183E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75" y="7001"/>
                <a:ext cx="40" cy="35"/>
              </a:xfrm>
              <a:custGeom>
                <a:avLst/>
                <a:gdLst>
                  <a:gd name="T0" fmla="*/ 0 w 40"/>
                  <a:gd name="T1" fmla="*/ 5 h 35"/>
                  <a:gd name="T2" fmla="*/ 15 w 40"/>
                  <a:gd name="T3" fmla="*/ 10 h 35"/>
                  <a:gd name="T4" fmla="*/ 25 w 40"/>
                  <a:gd name="T5" fmla="*/ 0 h 35"/>
                  <a:gd name="T6" fmla="*/ 25 w 40"/>
                  <a:gd name="T7" fmla="*/ 10 h 35"/>
                  <a:gd name="T8" fmla="*/ 40 w 40"/>
                  <a:gd name="T9" fmla="*/ 20 h 35"/>
                  <a:gd name="T10" fmla="*/ 25 w 40"/>
                  <a:gd name="T11" fmla="*/ 20 h 35"/>
                  <a:gd name="T12" fmla="*/ 25 w 40"/>
                  <a:gd name="T13" fmla="*/ 35 h 35"/>
                  <a:gd name="T14" fmla="*/ 15 w 40"/>
                  <a:gd name="T15" fmla="*/ 25 h 35"/>
                  <a:gd name="T16" fmla="*/ 0 w 40"/>
                  <a:gd name="T17" fmla="*/ 25 h 35"/>
                  <a:gd name="T18" fmla="*/ 5 w 40"/>
                  <a:gd name="T19" fmla="*/ 15 h 35"/>
                  <a:gd name="T20" fmla="*/ 0 w 40"/>
                  <a:gd name="T21" fmla="*/ 5 h 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0"/>
                  <a:gd name="T34" fmla="*/ 0 h 35"/>
                  <a:gd name="T35" fmla="*/ 40 w 40"/>
                  <a:gd name="T36" fmla="*/ 35 h 3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0" h="35">
                    <a:moveTo>
                      <a:pt x="0" y="5"/>
                    </a:moveTo>
                    <a:lnTo>
                      <a:pt x="15" y="10"/>
                    </a:lnTo>
                    <a:lnTo>
                      <a:pt x="25" y="0"/>
                    </a:lnTo>
                    <a:lnTo>
                      <a:pt x="25" y="10"/>
                    </a:lnTo>
                    <a:lnTo>
                      <a:pt x="40" y="20"/>
                    </a:lnTo>
                    <a:lnTo>
                      <a:pt x="25" y="20"/>
                    </a:lnTo>
                    <a:lnTo>
                      <a:pt x="25" y="35"/>
                    </a:lnTo>
                    <a:lnTo>
                      <a:pt x="15" y="25"/>
                    </a:lnTo>
                    <a:lnTo>
                      <a:pt x="0" y="25"/>
                    </a:lnTo>
                    <a:lnTo>
                      <a:pt x="5" y="1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0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13" name="Freeform 71">
                <a:extLst>
                  <a:ext uri="{FF2B5EF4-FFF2-40B4-BE49-F238E27FC236}">
                    <a16:creationId xmlns:a16="http://schemas.microsoft.com/office/drawing/2014/main" id="{CF7F368F-62C4-43B5-8398-4CCEE50BD5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0" y="7031"/>
                <a:ext cx="55" cy="50"/>
              </a:xfrm>
              <a:custGeom>
                <a:avLst/>
                <a:gdLst>
                  <a:gd name="T0" fmla="*/ 25 w 55"/>
                  <a:gd name="T1" fmla="*/ 50 h 50"/>
                  <a:gd name="T2" fmla="*/ 20 w 55"/>
                  <a:gd name="T3" fmla="*/ 30 h 50"/>
                  <a:gd name="T4" fmla="*/ 0 w 55"/>
                  <a:gd name="T5" fmla="*/ 25 h 50"/>
                  <a:gd name="T6" fmla="*/ 15 w 55"/>
                  <a:gd name="T7" fmla="*/ 15 h 50"/>
                  <a:gd name="T8" fmla="*/ 20 w 55"/>
                  <a:gd name="T9" fmla="*/ 0 h 50"/>
                  <a:gd name="T10" fmla="*/ 35 w 55"/>
                  <a:gd name="T11" fmla="*/ 10 h 50"/>
                  <a:gd name="T12" fmla="*/ 55 w 55"/>
                  <a:gd name="T13" fmla="*/ 10 h 50"/>
                  <a:gd name="T14" fmla="*/ 45 w 55"/>
                  <a:gd name="T15" fmla="*/ 25 h 50"/>
                  <a:gd name="T16" fmla="*/ 55 w 55"/>
                  <a:gd name="T17" fmla="*/ 40 h 50"/>
                  <a:gd name="T18" fmla="*/ 35 w 55"/>
                  <a:gd name="T19" fmla="*/ 35 h 50"/>
                  <a:gd name="T20" fmla="*/ 25 w 55"/>
                  <a:gd name="T21" fmla="*/ 50 h 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5"/>
                  <a:gd name="T34" fmla="*/ 0 h 50"/>
                  <a:gd name="T35" fmla="*/ 55 w 55"/>
                  <a:gd name="T36" fmla="*/ 50 h 5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5" h="50">
                    <a:moveTo>
                      <a:pt x="25" y="50"/>
                    </a:moveTo>
                    <a:lnTo>
                      <a:pt x="20" y="30"/>
                    </a:lnTo>
                    <a:lnTo>
                      <a:pt x="0" y="25"/>
                    </a:lnTo>
                    <a:lnTo>
                      <a:pt x="15" y="15"/>
                    </a:lnTo>
                    <a:lnTo>
                      <a:pt x="20" y="0"/>
                    </a:lnTo>
                    <a:lnTo>
                      <a:pt x="35" y="10"/>
                    </a:lnTo>
                    <a:lnTo>
                      <a:pt x="55" y="10"/>
                    </a:lnTo>
                    <a:lnTo>
                      <a:pt x="45" y="25"/>
                    </a:lnTo>
                    <a:lnTo>
                      <a:pt x="55" y="40"/>
                    </a:lnTo>
                    <a:lnTo>
                      <a:pt x="35" y="35"/>
                    </a:lnTo>
                    <a:lnTo>
                      <a:pt x="25" y="50"/>
                    </a:lnTo>
                    <a:close/>
                  </a:path>
                </a:pathLst>
              </a:custGeom>
              <a:solidFill>
                <a:srgbClr val="FFF0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14" name="Freeform 72">
                <a:extLst>
                  <a:ext uri="{FF2B5EF4-FFF2-40B4-BE49-F238E27FC236}">
                    <a16:creationId xmlns:a16="http://schemas.microsoft.com/office/drawing/2014/main" id="{41D0118F-82D5-4659-9DF5-251E92A5D6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55" y="7071"/>
                <a:ext cx="585" cy="315"/>
              </a:xfrm>
              <a:custGeom>
                <a:avLst/>
                <a:gdLst>
                  <a:gd name="T0" fmla="*/ 580 w 585"/>
                  <a:gd name="T1" fmla="*/ 0 h 315"/>
                  <a:gd name="T2" fmla="*/ 580 w 585"/>
                  <a:gd name="T3" fmla="*/ 0 h 315"/>
                  <a:gd name="T4" fmla="*/ 525 w 585"/>
                  <a:gd name="T5" fmla="*/ 10 h 315"/>
                  <a:gd name="T6" fmla="*/ 460 w 585"/>
                  <a:gd name="T7" fmla="*/ 25 h 315"/>
                  <a:gd name="T8" fmla="*/ 380 w 585"/>
                  <a:gd name="T9" fmla="*/ 50 h 315"/>
                  <a:gd name="T10" fmla="*/ 290 w 585"/>
                  <a:gd name="T11" fmla="*/ 90 h 315"/>
                  <a:gd name="T12" fmla="*/ 240 w 585"/>
                  <a:gd name="T13" fmla="*/ 120 h 315"/>
                  <a:gd name="T14" fmla="*/ 190 w 585"/>
                  <a:gd name="T15" fmla="*/ 145 h 315"/>
                  <a:gd name="T16" fmla="*/ 140 w 585"/>
                  <a:gd name="T17" fmla="*/ 180 h 315"/>
                  <a:gd name="T18" fmla="*/ 95 w 585"/>
                  <a:gd name="T19" fmla="*/ 220 h 315"/>
                  <a:gd name="T20" fmla="*/ 45 w 585"/>
                  <a:gd name="T21" fmla="*/ 265 h 315"/>
                  <a:gd name="T22" fmla="*/ 0 w 585"/>
                  <a:gd name="T23" fmla="*/ 310 h 315"/>
                  <a:gd name="T24" fmla="*/ 0 w 585"/>
                  <a:gd name="T25" fmla="*/ 310 h 315"/>
                  <a:gd name="T26" fmla="*/ 0 w 585"/>
                  <a:gd name="T27" fmla="*/ 315 h 315"/>
                  <a:gd name="T28" fmla="*/ 0 w 585"/>
                  <a:gd name="T29" fmla="*/ 315 h 315"/>
                  <a:gd name="T30" fmla="*/ 5 w 585"/>
                  <a:gd name="T31" fmla="*/ 315 h 315"/>
                  <a:gd name="T32" fmla="*/ 5 w 585"/>
                  <a:gd name="T33" fmla="*/ 315 h 315"/>
                  <a:gd name="T34" fmla="*/ 50 w 585"/>
                  <a:gd name="T35" fmla="*/ 265 h 315"/>
                  <a:gd name="T36" fmla="*/ 95 w 585"/>
                  <a:gd name="T37" fmla="*/ 225 h 315"/>
                  <a:gd name="T38" fmla="*/ 145 w 585"/>
                  <a:gd name="T39" fmla="*/ 185 h 315"/>
                  <a:gd name="T40" fmla="*/ 195 w 585"/>
                  <a:gd name="T41" fmla="*/ 150 h 315"/>
                  <a:gd name="T42" fmla="*/ 240 w 585"/>
                  <a:gd name="T43" fmla="*/ 120 h 315"/>
                  <a:gd name="T44" fmla="*/ 290 w 585"/>
                  <a:gd name="T45" fmla="*/ 95 h 315"/>
                  <a:gd name="T46" fmla="*/ 380 w 585"/>
                  <a:gd name="T47" fmla="*/ 55 h 315"/>
                  <a:gd name="T48" fmla="*/ 460 w 585"/>
                  <a:gd name="T49" fmla="*/ 30 h 315"/>
                  <a:gd name="T50" fmla="*/ 525 w 585"/>
                  <a:gd name="T51" fmla="*/ 15 h 315"/>
                  <a:gd name="T52" fmla="*/ 580 w 585"/>
                  <a:gd name="T53" fmla="*/ 5 h 315"/>
                  <a:gd name="T54" fmla="*/ 580 w 585"/>
                  <a:gd name="T55" fmla="*/ 5 h 315"/>
                  <a:gd name="T56" fmla="*/ 585 w 585"/>
                  <a:gd name="T57" fmla="*/ 0 h 315"/>
                  <a:gd name="T58" fmla="*/ 585 w 585"/>
                  <a:gd name="T59" fmla="*/ 0 h 315"/>
                  <a:gd name="T60" fmla="*/ 580 w 585"/>
                  <a:gd name="T61" fmla="*/ 0 h 315"/>
                  <a:gd name="T62" fmla="*/ 580 w 585"/>
                  <a:gd name="T63" fmla="*/ 0 h 3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85"/>
                  <a:gd name="T97" fmla="*/ 0 h 315"/>
                  <a:gd name="T98" fmla="*/ 585 w 585"/>
                  <a:gd name="T99" fmla="*/ 315 h 31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85" h="315">
                    <a:moveTo>
                      <a:pt x="580" y="0"/>
                    </a:moveTo>
                    <a:lnTo>
                      <a:pt x="580" y="0"/>
                    </a:lnTo>
                    <a:lnTo>
                      <a:pt x="525" y="10"/>
                    </a:lnTo>
                    <a:lnTo>
                      <a:pt x="460" y="25"/>
                    </a:lnTo>
                    <a:lnTo>
                      <a:pt x="380" y="50"/>
                    </a:lnTo>
                    <a:lnTo>
                      <a:pt x="290" y="90"/>
                    </a:lnTo>
                    <a:lnTo>
                      <a:pt x="240" y="120"/>
                    </a:lnTo>
                    <a:lnTo>
                      <a:pt x="190" y="145"/>
                    </a:lnTo>
                    <a:lnTo>
                      <a:pt x="140" y="180"/>
                    </a:lnTo>
                    <a:lnTo>
                      <a:pt x="95" y="220"/>
                    </a:lnTo>
                    <a:lnTo>
                      <a:pt x="45" y="265"/>
                    </a:lnTo>
                    <a:lnTo>
                      <a:pt x="0" y="310"/>
                    </a:lnTo>
                    <a:lnTo>
                      <a:pt x="0" y="315"/>
                    </a:lnTo>
                    <a:lnTo>
                      <a:pt x="5" y="315"/>
                    </a:lnTo>
                    <a:lnTo>
                      <a:pt x="50" y="265"/>
                    </a:lnTo>
                    <a:lnTo>
                      <a:pt x="95" y="225"/>
                    </a:lnTo>
                    <a:lnTo>
                      <a:pt x="145" y="185"/>
                    </a:lnTo>
                    <a:lnTo>
                      <a:pt x="195" y="150"/>
                    </a:lnTo>
                    <a:lnTo>
                      <a:pt x="240" y="120"/>
                    </a:lnTo>
                    <a:lnTo>
                      <a:pt x="290" y="95"/>
                    </a:lnTo>
                    <a:lnTo>
                      <a:pt x="380" y="55"/>
                    </a:lnTo>
                    <a:lnTo>
                      <a:pt x="460" y="30"/>
                    </a:lnTo>
                    <a:lnTo>
                      <a:pt x="525" y="15"/>
                    </a:lnTo>
                    <a:lnTo>
                      <a:pt x="580" y="5"/>
                    </a:lnTo>
                    <a:lnTo>
                      <a:pt x="585" y="0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15" name="Freeform 73">
                <a:extLst>
                  <a:ext uri="{FF2B5EF4-FFF2-40B4-BE49-F238E27FC236}">
                    <a16:creationId xmlns:a16="http://schemas.microsoft.com/office/drawing/2014/main" id="{EC44619C-E5D2-4DD1-BD4E-4581A1E3A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15" y="7096"/>
                <a:ext cx="585" cy="320"/>
              </a:xfrm>
              <a:custGeom>
                <a:avLst/>
                <a:gdLst>
                  <a:gd name="T0" fmla="*/ 580 w 585"/>
                  <a:gd name="T1" fmla="*/ 0 h 320"/>
                  <a:gd name="T2" fmla="*/ 580 w 585"/>
                  <a:gd name="T3" fmla="*/ 0 h 320"/>
                  <a:gd name="T4" fmla="*/ 520 w 585"/>
                  <a:gd name="T5" fmla="*/ 10 h 320"/>
                  <a:gd name="T6" fmla="*/ 460 w 585"/>
                  <a:gd name="T7" fmla="*/ 30 h 320"/>
                  <a:gd name="T8" fmla="*/ 380 w 585"/>
                  <a:gd name="T9" fmla="*/ 55 h 320"/>
                  <a:gd name="T10" fmla="*/ 285 w 585"/>
                  <a:gd name="T11" fmla="*/ 95 h 320"/>
                  <a:gd name="T12" fmla="*/ 240 w 585"/>
                  <a:gd name="T13" fmla="*/ 120 h 320"/>
                  <a:gd name="T14" fmla="*/ 190 w 585"/>
                  <a:gd name="T15" fmla="*/ 150 h 320"/>
                  <a:gd name="T16" fmla="*/ 140 w 585"/>
                  <a:gd name="T17" fmla="*/ 185 h 320"/>
                  <a:gd name="T18" fmla="*/ 95 w 585"/>
                  <a:gd name="T19" fmla="*/ 225 h 320"/>
                  <a:gd name="T20" fmla="*/ 45 w 585"/>
                  <a:gd name="T21" fmla="*/ 265 h 320"/>
                  <a:gd name="T22" fmla="*/ 0 w 585"/>
                  <a:gd name="T23" fmla="*/ 315 h 320"/>
                  <a:gd name="T24" fmla="*/ 0 w 585"/>
                  <a:gd name="T25" fmla="*/ 315 h 320"/>
                  <a:gd name="T26" fmla="*/ 0 w 585"/>
                  <a:gd name="T27" fmla="*/ 320 h 320"/>
                  <a:gd name="T28" fmla="*/ 0 w 585"/>
                  <a:gd name="T29" fmla="*/ 320 h 320"/>
                  <a:gd name="T30" fmla="*/ 0 w 585"/>
                  <a:gd name="T31" fmla="*/ 320 h 320"/>
                  <a:gd name="T32" fmla="*/ 0 w 585"/>
                  <a:gd name="T33" fmla="*/ 320 h 320"/>
                  <a:gd name="T34" fmla="*/ 50 w 585"/>
                  <a:gd name="T35" fmla="*/ 270 h 320"/>
                  <a:gd name="T36" fmla="*/ 95 w 585"/>
                  <a:gd name="T37" fmla="*/ 225 h 320"/>
                  <a:gd name="T38" fmla="*/ 145 w 585"/>
                  <a:gd name="T39" fmla="*/ 190 h 320"/>
                  <a:gd name="T40" fmla="*/ 190 w 585"/>
                  <a:gd name="T41" fmla="*/ 155 h 320"/>
                  <a:gd name="T42" fmla="*/ 240 w 585"/>
                  <a:gd name="T43" fmla="*/ 125 h 320"/>
                  <a:gd name="T44" fmla="*/ 290 w 585"/>
                  <a:gd name="T45" fmla="*/ 100 h 320"/>
                  <a:gd name="T46" fmla="*/ 380 w 585"/>
                  <a:gd name="T47" fmla="*/ 60 h 320"/>
                  <a:gd name="T48" fmla="*/ 460 w 585"/>
                  <a:gd name="T49" fmla="*/ 35 h 320"/>
                  <a:gd name="T50" fmla="*/ 520 w 585"/>
                  <a:gd name="T51" fmla="*/ 15 h 320"/>
                  <a:gd name="T52" fmla="*/ 580 w 585"/>
                  <a:gd name="T53" fmla="*/ 5 h 320"/>
                  <a:gd name="T54" fmla="*/ 580 w 585"/>
                  <a:gd name="T55" fmla="*/ 5 h 320"/>
                  <a:gd name="T56" fmla="*/ 585 w 585"/>
                  <a:gd name="T57" fmla="*/ 5 h 320"/>
                  <a:gd name="T58" fmla="*/ 585 w 585"/>
                  <a:gd name="T59" fmla="*/ 5 h 320"/>
                  <a:gd name="T60" fmla="*/ 580 w 585"/>
                  <a:gd name="T61" fmla="*/ 0 h 320"/>
                  <a:gd name="T62" fmla="*/ 580 w 585"/>
                  <a:gd name="T63" fmla="*/ 0 h 32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85"/>
                  <a:gd name="T97" fmla="*/ 0 h 320"/>
                  <a:gd name="T98" fmla="*/ 585 w 585"/>
                  <a:gd name="T99" fmla="*/ 320 h 32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85" h="320">
                    <a:moveTo>
                      <a:pt x="580" y="0"/>
                    </a:moveTo>
                    <a:lnTo>
                      <a:pt x="580" y="0"/>
                    </a:lnTo>
                    <a:lnTo>
                      <a:pt x="520" y="10"/>
                    </a:lnTo>
                    <a:lnTo>
                      <a:pt x="460" y="30"/>
                    </a:lnTo>
                    <a:lnTo>
                      <a:pt x="380" y="55"/>
                    </a:lnTo>
                    <a:lnTo>
                      <a:pt x="285" y="95"/>
                    </a:lnTo>
                    <a:lnTo>
                      <a:pt x="240" y="120"/>
                    </a:lnTo>
                    <a:lnTo>
                      <a:pt x="190" y="150"/>
                    </a:lnTo>
                    <a:lnTo>
                      <a:pt x="140" y="185"/>
                    </a:lnTo>
                    <a:lnTo>
                      <a:pt x="95" y="225"/>
                    </a:lnTo>
                    <a:lnTo>
                      <a:pt x="45" y="265"/>
                    </a:lnTo>
                    <a:lnTo>
                      <a:pt x="0" y="315"/>
                    </a:lnTo>
                    <a:lnTo>
                      <a:pt x="0" y="320"/>
                    </a:lnTo>
                    <a:lnTo>
                      <a:pt x="50" y="270"/>
                    </a:lnTo>
                    <a:lnTo>
                      <a:pt x="95" y="225"/>
                    </a:lnTo>
                    <a:lnTo>
                      <a:pt x="145" y="190"/>
                    </a:lnTo>
                    <a:lnTo>
                      <a:pt x="190" y="155"/>
                    </a:lnTo>
                    <a:lnTo>
                      <a:pt x="240" y="125"/>
                    </a:lnTo>
                    <a:lnTo>
                      <a:pt x="290" y="100"/>
                    </a:lnTo>
                    <a:lnTo>
                      <a:pt x="380" y="60"/>
                    </a:lnTo>
                    <a:lnTo>
                      <a:pt x="460" y="35"/>
                    </a:lnTo>
                    <a:lnTo>
                      <a:pt x="520" y="15"/>
                    </a:lnTo>
                    <a:lnTo>
                      <a:pt x="580" y="5"/>
                    </a:lnTo>
                    <a:lnTo>
                      <a:pt x="585" y="5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16" name="Freeform 74">
                <a:extLst>
                  <a:ext uri="{FF2B5EF4-FFF2-40B4-BE49-F238E27FC236}">
                    <a16:creationId xmlns:a16="http://schemas.microsoft.com/office/drawing/2014/main" id="{073805EE-D884-4211-A6A8-A0A5E04448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75" y="7126"/>
                <a:ext cx="580" cy="315"/>
              </a:xfrm>
              <a:custGeom>
                <a:avLst/>
                <a:gdLst>
                  <a:gd name="T0" fmla="*/ 580 w 580"/>
                  <a:gd name="T1" fmla="*/ 0 h 315"/>
                  <a:gd name="T2" fmla="*/ 580 w 580"/>
                  <a:gd name="T3" fmla="*/ 0 h 315"/>
                  <a:gd name="T4" fmla="*/ 520 w 580"/>
                  <a:gd name="T5" fmla="*/ 10 h 315"/>
                  <a:gd name="T6" fmla="*/ 455 w 580"/>
                  <a:gd name="T7" fmla="*/ 25 h 315"/>
                  <a:gd name="T8" fmla="*/ 375 w 580"/>
                  <a:gd name="T9" fmla="*/ 55 h 315"/>
                  <a:gd name="T10" fmla="*/ 285 w 580"/>
                  <a:gd name="T11" fmla="*/ 95 h 315"/>
                  <a:gd name="T12" fmla="*/ 240 w 580"/>
                  <a:gd name="T13" fmla="*/ 120 h 315"/>
                  <a:gd name="T14" fmla="*/ 190 w 580"/>
                  <a:gd name="T15" fmla="*/ 150 h 315"/>
                  <a:gd name="T16" fmla="*/ 140 w 580"/>
                  <a:gd name="T17" fmla="*/ 185 h 315"/>
                  <a:gd name="T18" fmla="*/ 90 w 580"/>
                  <a:gd name="T19" fmla="*/ 220 h 315"/>
                  <a:gd name="T20" fmla="*/ 45 w 580"/>
                  <a:gd name="T21" fmla="*/ 265 h 315"/>
                  <a:gd name="T22" fmla="*/ 0 w 580"/>
                  <a:gd name="T23" fmla="*/ 315 h 315"/>
                  <a:gd name="T24" fmla="*/ 0 w 580"/>
                  <a:gd name="T25" fmla="*/ 315 h 315"/>
                  <a:gd name="T26" fmla="*/ 0 w 580"/>
                  <a:gd name="T27" fmla="*/ 315 h 315"/>
                  <a:gd name="T28" fmla="*/ 0 w 580"/>
                  <a:gd name="T29" fmla="*/ 315 h 315"/>
                  <a:gd name="T30" fmla="*/ 0 w 580"/>
                  <a:gd name="T31" fmla="*/ 315 h 315"/>
                  <a:gd name="T32" fmla="*/ 0 w 580"/>
                  <a:gd name="T33" fmla="*/ 315 h 315"/>
                  <a:gd name="T34" fmla="*/ 45 w 580"/>
                  <a:gd name="T35" fmla="*/ 270 h 315"/>
                  <a:gd name="T36" fmla="*/ 95 w 580"/>
                  <a:gd name="T37" fmla="*/ 225 h 315"/>
                  <a:gd name="T38" fmla="*/ 140 w 580"/>
                  <a:gd name="T39" fmla="*/ 185 h 315"/>
                  <a:gd name="T40" fmla="*/ 190 w 580"/>
                  <a:gd name="T41" fmla="*/ 155 h 315"/>
                  <a:gd name="T42" fmla="*/ 240 w 580"/>
                  <a:gd name="T43" fmla="*/ 125 h 315"/>
                  <a:gd name="T44" fmla="*/ 290 w 580"/>
                  <a:gd name="T45" fmla="*/ 100 h 315"/>
                  <a:gd name="T46" fmla="*/ 380 w 580"/>
                  <a:gd name="T47" fmla="*/ 60 h 315"/>
                  <a:gd name="T48" fmla="*/ 460 w 580"/>
                  <a:gd name="T49" fmla="*/ 30 h 315"/>
                  <a:gd name="T50" fmla="*/ 520 w 580"/>
                  <a:gd name="T51" fmla="*/ 15 h 315"/>
                  <a:gd name="T52" fmla="*/ 580 w 580"/>
                  <a:gd name="T53" fmla="*/ 5 h 315"/>
                  <a:gd name="T54" fmla="*/ 580 w 580"/>
                  <a:gd name="T55" fmla="*/ 5 h 315"/>
                  <a:gd name="T56" fmla="*/ 580 w 580"/>
                  <a:gd name="T57" fmla="*/ 0 h 315"/>
                  <a:gd name="T58" fmla="*/ 580 w 580"/>
                  <a:gd name="T59" fmla="*/ 0 h 315"/>
                  <a:gd name="T60" fmla="*/ 580 w 580"/>
                  <a:gd name="T61" fmla="*/ 0 h 315"/>
                  <a:gd name="T62" fmla="*/ 580 w 580"/>
                  <a:gd name="T63" fmla="*/ 0 h 3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80"/>
                  <a:gd name="T97" fmla="*/ 0 h 315"/>
                  <a:gd name="T98" fmla="*/ 580 w 580"/>
                  <a:gd name="T99" fmla="*/ 315 h 31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80" h="315">
                    <a:moveTo>
                      <a:pt x="580" y="0"/>
                    </a:moveTo>
                    <a:lnTo>
                      <a:pt x="580" y="0"/>
                    </a:lnTo>
                    <a:lnTo>
                      <a:pt x="520" y="10"/>
                    </a:lnTo>
                    <a:lnTo>
                      <a:pt x="455" y="25"/>
                    </a:lnTo>
                    <a:lnTo>
                      <a:pt x="375" y="55"/>
                    </a:lnTo>
                    <a:lnTo>
                      <a:pt x="285" y="95"/>
                    </a:lnTo>
                    <a:lnTo>
                      <a:pt x="240" y="120"/>
                    </a:lnTo>
                    <a:lnTo>
                      <a:pt x="190" y="150"/>
                    </a:lnTo>
                    <a:lnTo>
                      <a:pt x="140" y="185"/>
                    </a:lnTo>
                    <a:lnTo>
                      <a:pt x="90" y="220"/>
                    </a:lnTo>
                    <a:lnTo>
                      <a:pt x="45" y="265"/>
                    </a:lnTo>
                    <a:lnTo>
                      <a:pt x="0" y="315"/>
                    </a:lnTo>
                    <a:lnTo>
                      <a:pt x="45" y="270"/>
                    </a:lnTo>
                    <a:lnTo>
                      <a:pt x="95" y="225"/>
                    </a:lnTo>
                    <a:lnTo>
                      <a:pt x="140" y="185"/>
                    </a:lnTo>
                    <a:lnTo>
                      <a:pt x="190" y="155"/>
                    </a:lnTo>
                    <a:lnTo>
                      <a:pt x="240" y="125"/>
                    </a:lnTo>
                    <a:lnTo>
                      <a:pt x="290" y="100"/>
                    </a:lnTo>
                    <a:lnTo>
                      <a:pt x="380" y="60"/>
                    </a:lnTo>
                    <a:lnTo>
                      <a:pt x="460" y="30"/>
                    </a:lnTo>
                    <a:lnTo>
                      <a:pt x="520" y="15"/>
                    </a:lnTo>
                    <a:lnTo>
                      <a:pt x="580" y="5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17" name="Freeform 75">
                <a:extLst>
                  <a:ext uri="{FF2B5EF4-FFF2-40B4-BE49-F238E27FC236}">
                    <a16:creationId xmlns:a16="http://schemas.microsoft.com/office/drawing/2014/main" id="{20D891F1-048A-4C5C-89C9-C182AC005D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35" y="7156"/>
                <a:ext cx="580" cy="315"/>
              </a:xfrm>
              <a:custGeom>
                <a:avLst/>
                <a:gdLst>
                  <a:gd name="T0" fmla="*/ 580 w 580"/>
                  <a:gd name="T1" fmla="*/ 0 h 315"/>
                  <a:gd name="T2" fmla="*/ 580 w 580"/>
                  <a:gd name="T3" fmla="*/ 0 h 315"/>
                  <a:gd name="T4" fmla="*/ 520 w 580"/>
                  <a:gd name="T5" fmla="*/ 10 h 315"/>
                  <a:gd name="T6" fmla="*/ 455 w 580"/>
                  <a:gd name="T7" fmla="*/ 25 h 315"/>
                  <a:gd name="T8" fmla="*/ 375 w 580"/>
                  <a:gd name="T9" fmla="*/ 50 h 315"/>
                  <a:gd name="T10" fmla="*/ 285 w 580"/>
                  <a:gd name="T11" fmla="*/ 90 h 315"/>
                  <a:gd name="T12" fmla="*/ 235 w 580"/>
                  <a:gd name="T13" fmla="*/ 115 h 315"/>
                  <a:gd name="T14" fmla="*/ 190 w 580"/>
                  <a:gd name="T15" fmla="*/ 145 h 315"/>
                  <a:gd name="T16" fmla="*/ 140 w 580"/>
                  <a:gd name="T17" fmla="*/ 180 h 315"/>
                  <a:gd name="T18" fmla="*/ 90 w 580"/>
                  <a:gd name="T19" fmla="*/ 220 h 315"/>
                  <a:gd name="T20" fmla="*/ 45 w 580"/>
                  <a:gd name="T21" fmla="*/ 265 h 315"/>
                  <a:gd name="T22" fmla="*/ 0 w 580"/>
                  <a:gd name="T23" fmla="*/ 310 h 315"/>
                  <a:gd name="T24" fmla="*/ 0 w 580"/>
                  <a:gd name="T25" fmla="*/ 310 h 315"/>
                  <a:gd name="T26" fmla="*/ 0 w 580"/>
                  <a:gd name="T27" fmla="*/ 315 h 315"/>
                  <a:gd name="T28" fmla="*/ 0 w 580"/>
                  <a:gd name="T29" fmla="*/ 315 h 315"/>
                  <a:gd name="T30" fmla="*/ 0 w 580"/>
                  <a:gd name="T31" fmla="*/ 315 h 315"/>
                  <a:gd name="T32" fmla="*/ 0 w 580"/>
                  <a:gd name="T33" fmla="*/ 315 h 315"/>
                  <a:gd name="T34" fmla="*/ 45 w 580"/>
                  <a:gd name="T35" fmla="*/ 265 h 315"/>
                  <a:gd name="T36" fmla="*/ 95 w 580"/>
                  <a:gd name="T37" fmla="*/ 225 h 315"/>
                  <a:gd name="T38" fmla="*/ 140 w 580"/>
                  <a:gd name="T39" fmla="*/ 185 h 315"/>
                  <a:gd name="T40" fmla="*/ 190 w 580"/>
                  <a:gd name="T41" fmla="*/ 150 h 315"/>
                  <a:gd name="T42" fmla="*/ 240 w 580"/>
                  <a:gd name="T43" fmla="*/ 120 h 315"/>
                  <a:gd name="T44" fmla="*/ 285 w 580"/>
                  <a:gd name="T45" fmla="*/ 95 h 315"/>
                  <a:gd name="T46" fmla="*/ 375 w 580"/>
                  <a:gd name="T47" fmla="*/ 55 h 315"/>
                  <a:gd name="T48" fmla="*/ 455 w 580"/>
                  <a:gd name="T49" fmla="*/ 30 h 315"/>
                  <a:gd name="T50" fmla="*/ 520 w 580"/>
                  <a:gd name="T51" fmla="*/ 15 h 315"/>
                  <a:gd name="T52" fmla="*/ 580 w 580"/>
                  <a:gd name="T53" fmla="*/ 0 h 315"/>
                  <a:gd name="T54" fmla="*/ 580 w 580"/>
                  <a:gd name="T55" fmla="*/ 0 h 315"/>
                  <a:gd name="T56" fmla="*/ 580 w 580"/>
                  <a:gd name="T57" fmla="*/ 0 h 315"/>
                  <a:gd name="T58" fmla="*/ 580 w 580"/>
                  <a:gd name="T59" fmla="*/ 0 h 315"/>
                  <a:gd name="T60" fmla="*/ 580 w 580"/>
                  <a:gd name="T61" fmla="*/ 0 h 315"/>
                  <a:gd name="T62" fmla="*/ 580 w 580"/>
                  <a:gd name="T63" fmla="*/ 0 h 3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80"/>
                  <a:gd name="T97" fmla="*/ 0 h 315"/>
                  <a:gd name="T98" fmla="*/ 580 w 580"/>
                  <a:gd name="T99" fmla="*/ 315 h 31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80" h="315">
                    <a:moveTo>
                      <a:pt x="580" y="0"/>
                    </a:moveTo>
                    <a:lnTo>
                      <a:pt x="580" y="0"/>
                    </a:lnTo>
                    <a:lnTo>
                      <a:pt x="520" y="10"/>
                    </a:lnTo>
                    <a:lnTo>
                      <a:pt x="455" y="25"/>
                    </a:lnTo>
                    <a:lnTo>
                      <a:pt x="375" y="50"/>
                    </a:lnTo>
                    <a:lnTo>
                      <a:pt x="285" y="90"/>
                    </a:lnTo>
                    <a:lnTo>
                      <a:pt x="235" y="115"/>
                    </a:lnTo>
                    <a:lnTo>
                      <a:pt x="190" y="145"/>
                    </a:lnTo>
                    <a:lnTo>
                      <a:pt x="140" y="180"/>
                    </a:lnTo>
                    <a:lnTo>
                      <a:pt x="90" y="220"/>
                    </a:lnTo>
                    <a:lnTo>
                      <a:pt x="45" y="265"/>
                    </a:lnTo>
                    <a:lnTo>
                      <a:pt x="0" y="310"/>
                    </a:lnTo>
                    <a:lnTo>
                      <a:pt x="0" y="315"/>
                    </a:lnTo>
                    <a:lnTo>
                      <a:pt x="45" y="265"/>
                    </a:lnTo>
                    <a:lnTo>
                      <a:pt x="95" y="225"/>
                    </a:lnTo>
                    <a:lnTo>
                      <a:pt x="140" y="185"/>
                    </a:lnTo>
                    <a:lnTo>
                      <a:pt x="190" y="150"/>
                    </a:lnTo>
                    <a:lnTo>
                      <a:pt x="240" y="120"/>
                    </a:lnTo>
                    <a:lnTo>
                      <a:pt x="285" y="95"/>
                    </a:lnTo>
                    <a:lnTo>
                      <a:pt x="375" y="55"/>
                    </a:lnTo>
                    <a:lnTo>
                      <a:pt x="455" y="30"/>
                    </a:lnTo>
                    <a:lnTo>
                      <a:pt x="520" y="15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18" name="Freeform 76">
                <a:extLst>
                  <a:ext uri="{FF2B5EF4-FFF2-40B4-BE49-F238E27FC236}">
                    <a16:creationId xmlns:a16="http://schemas.microsoft.com/office/drawing/2014/main" id="{668AE416-B6A3-4006-9913-E057236482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0" y="7181"/>
                <a:ext cx="585" cy="320"/>
              </a:xfrm>
              <a:custGeom>
                <a:avLst/>
                <a:gdLst>
                  <a:gd name="T0" fmla="*/ 585 w 585"/>
                  <a:gd name="T1" fmla="*/ 0 h 320"/>
                  <a:gd name="T2" fmla="*/ 585 w 585"/>
                  <a:gd name="T3" fmla="*/ 0 h 320"/>
                  <a:gd name="T4" fmla="*/ 525 w 585"/>
                  <a:gd name="T5" fmla="*/ 10 h 320"/>
                  <a:gd name="T6" fmla="*/ 460 w 585"/>
                  <a:gd name="T7" fmla="*/ 30 h 320"/>
                  <a:gd name="T8" fmla="*/ 380 w 585"/>
                  <a:gd name="T9" fmla="*/ 55 h 320"/>
                  <a:gd name="T10" fmla="*/ 290 w 585"/>
                  <a:gd name="T11" fmla="*/ 95 h 320"/>
                  <a:gd name="T12" fmla="*/ 240 w 585"/>
                  <a:gd name="T13" fmla="*/ 120 h 320"/>
                  <a:gd name="T14" fmla="*/ 195 w 585"/>
                  <a:gd name="T15" fmla="*/ 150 h 320"/>
                  <a:gd name="T16" fmla="*/ 145 w 585"/>
                  <a:gd name="T17" fmla="*/ 185 h 320"/>
                  <a:gd name="T18" fmla="*/ 95 w 585"/>
                  <a:gd name="T19" fmla="*/ 225 h 320"/>
                  <a:gd name="T20" fmla="*/ 50 w 585"/>
                  <a:gd name="T21" fmla="*/ 265 h 320"/>
                  <a:gd name="T22" fmla="*/ 0 w 585"/>
                  <a:gd name="T23" fmla="*/ 315 h 320"/>
                  <a:gd name="T24" fmla="*/ 0 w 585"/>
                  <a:gd name="T25" fmla="*/ 315 h 320"/>
                  <a:gd name="T26" fmla="*/ 0 w 585"/>
                  <a:gd name="T27" fmla="*/ 320 h 320"/>
                  <a:gd name="T28" fmla="*/ 0 w 585"/>
                  <a:gd name="T29" fmla="*/ 320 h 320"/>
                  <a:gd name="T30" fmla="*/ 5 w 585"/>
                  <a:gd name="T31" fmla="*/ 320 h 320"/>
                  <a:gd name="T32" fmla="*/ 5 w 585"/>
                  <a:gd name="T33" fmla="*/ 320 h 320"/>
                  <a:gd name="T34" fmla="*/ 50 w 585"/>
                  <a:gd name="T35" fmla="*/ 270 h 320"/>
                  <a:gd name="T36" fmla="*/ 95 w 585"/>
                  <a:gd name="T37" fmla="*/ 225 h 320"/>
                  <a:gd name="T38" fmla="*/ 145 w 585"/>
                  <a:gd name="T39" fmla="*/ 190 h 320"/>
                  <a:gd name="T40" fmla="*/ 195 w 585"/>
                  <a:gd name="T41" fmla="*/ 155 h 320"/>
                  <a:gd name="T42" fmla="*/ 245 w 585"/>
                  <a:gd name="T43" fmla="*/ 125 h 320"/>
                  <a:gd name="T44" fmla="*/ 290 w 585"/>
                  <a:gd name="T45" fmla="*/ 100 h 320"/>
                  <a:gd name="T46" fmla="*/ 380 w 585"/>
                  <a:gd name="T47" fmla="*/ 60 h 320"/>
                  <a:gd name="T48" fmla="*/ 460 w 585"/>
                  <a:gd name="T49" fmla="*/ 35 h 320"/>
                  <a:gd name="T50" fmla="*/ 525 w 585"/>
                  <a:gd name="T51" fmla="*/ 15 h 320"/>
                  <a:gd name="T52" fmla="*/ 585 w 585"/>
                  <a:gd name="T53" fmla="*/ 5 h 320"/>
                  <a:gd name="T54" fmla="*/ 585 w 585"/>
                  <a:gd name="T55" fmla="*/ 5 h 320"/>
                  <a:gd name="T56" fmla="*/ 585 w 585"/>
                  <a:gd name="T57" fmla="*/ 5 h 320"/>
                  <a:gd name="T58" fmla="*/ 585 w 585"/>
                  <a:gd name="T59" fmla="*/ 5 h 320"/>
                  <a:gd name="T60" fmla="*/ 585 w 585"/>
                  <a:gd name="T61" fmla="*/ 0 h 320"/>
                  <a:gd name="T62" fmla="*/ 585 w 585"/>
                  <a:gd name="T63" fmla="*/ 0 h 32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85"/>
                  <a:gd name="T97" fmla="*/ 0 h 320"/>
                  <a:gd name="T98" fmla="*/ 585 w 585"/>
                  <a:gd name="T99" fmla="*/ 320 h 32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85" h="320">
                    <a:moveTo>
                      <a:pt x="585" y="0"/>
                    </a:moveTo>
                    <a:lnTo>
                      <a:pt x="585" y="0"/>
                    </a:lnTo>
                    <a:lnTo>
                      <a:pt x="525" y="10"/>
                    </a:lnTo>
                    <a:lnTo>
                      <a:pt x="460" y="30"/>
                    </a:lnTo>
                    <a:lnTo>
                      <a:pt x="380" y="55"/>
                    </a:lnTo>
                    <a:lnTo>
                      <a:pt x="290" y="95"/>
                    </a:lnTo>
                    <a:lnTo>
                      <a:pt x="240" y="120"/>
                    </a:lnTo>
                    <a:lnTo>
                      <a:pt x="195" y="150"/>
                    </a:lnTo>
                    <a:lnTo>
                      <a:pt x="145" y="185"/>
                    </a:lnTo>
                    <a:lnTo>
                      <a:pt x="95" y="225"/>
                    </a:lnTo>
                    <a:lnTo>
                      <a:pt x="50" y="265"/>
                    </a:lnTo>
                    <a:lnTo>
                      <a:pt x="0" y="315"/>
                    </a:lnTo>
                    <a:lnTo>
                      <a:pt x="0" y="320"/>
                    </a:lnTo>
                    <a:lnTo>
                      <a:pt x="5" y="320"/>
                    </a:lnTo>
                    <a:lnTo>
                      <a:pt x="50" y="270"/>
                    </a:lnTo>
                    <a:lnTo>
                      <a:pt x="95" y="225"/>
                    </a:lnTo>
                    <a:lnTo>
                      <a:pt x="145" y="190"/>
                    </a:lnTo>
                    <a:lnTo>
                      <a:pt x="195" y="155"/>
                    </a:lnTo>
                    <a:lnTo>
                      <a:pt x="245" y="125"/>
                    </a:lnTo>
                    <a:lnTo>
                      <a:pt x="290" y="100"/>
                    </a:lnTo>
                    <a:lnTo>
                      <a:pt x="380" y="60"/>
                    </a:lnTo>
                    <a:lnTo>
                      <a:pt x="460" y="35"/>
                    </a:lnTo>
                    <a:lnTo>
                      <a:pt x="525" y="15"/>
                    </a:lnTo>
                    <a:lnTo>
                      <a:pt x="585" y="5"/>
                    </a:lnTo>
                    <a:lnTo>
                      <a:pt x="585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19" name="Freeform 77">
                <a:extLst>
                  <a:ext uri="{FF2B5EF4-FFF2-40B4-BE49-F238E27FC236}">
                    <a16:creationId xmlns:a16="http://schemas.microsoft.com/office/drawing/2014/main" id="{0310761B-9A78-483F-85C8-EA5F5CC818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0" y="7211"/>
                <a:ext cx="585" cy="315"/>
              </a:xfrm>
              <a:custGeom>
                <a:avLst/>
                <a:gdLst>
                  <a:gd name="T0" fmla="*/ 580 w 585"/>
                  <a:gd name="T1" fmla="*/ 0 h 315"/>
                  <a:gd name="T2" fmla="*/ 580 w 585"/>
                  <a:gd name="T3" fmla="*/ 0 h 315"/>
                  <a:gd name="T4" fmla="*/ 525 w 585"/>
                  <a:gd name="T5" fmla="*/ 10 h 315"/>
                  <a:gd name="T6" fmla="*/ 460 w 585"/>
                  <a:gd name="T7" fmla="*/ 25 h 315"/>
                  <a:gd name="T8" fmla="*/ 380 w 585"/>
                  <a:gd name="T9" fmla="*/ 55 h 315"/>
                  <a:gd name="T10" fmla="*/ 290 w 585"/>
                  <a:gd name="T11" fmla="*/ 95 h 315"/>
                  <a:gd name="T12" fmla="*/ 240 w 585"/>
                  <a:gd name="T13" fmla="*/ 120 h 315"/>
                  <a:gd name="T14" fmla="*/ 190 w 585"/>
                  <a:gd name="T15" fmla="*/ 150 h 315"/>
                  <a:gd name="T16" fmla="*/ 145 w 585"/>
                  <a:gd name="T17" fmla="*/ 185 h 315"/>
                  <a:gd name="T18" fmla="*/ 95 w 585"/>
                  <a:gd name="T19" fmla="*/ 220 h 315"/>
                  <a:gd name="T20" fmla="*/ 45 w 585"/>
                  <a:gd name="T21" fmla="*/ 265 h 315"/>
                  <a:gd name="T22" fmla="*/ 0 w 585"/>
                  <a:gd name="T23" fmla="*/ 315 h 315"/>
                  <a:gd name="T24" fmla="*/ 0 w 585"/>
                  <a:gd name="T25" fmla="*/ 315 h 315"/>
                  <a:gd name="T26" fmla="*/ 0 w 585"/>
                  <a:gd name="T27" fmla="*/ 315 h 315"/>
                  <a:gd name="T28" fmla="*/ 0 w 585"/>
                  <a:gd name="T29" fmla="*/ 315 h 315"/>
                  <a:gd name="T30" fmla="*/ 5 w 585"/>
                  <a:gd name="T31" fmla="*/ 315 h 315"/>
                  <a:gd name="T32" fmla="*/ 5 w 585"/>
                  <a:gd name="T33" fmla="*/ 315 h 315"/>
                  <a:gd name="T34" fmla="*/ 50 w 585"/>
                  <a:gd name="T35" fmla="*/ 270 h 315"/>
                  <a:gd name="T36" fmla="*/ 95 w 585"/>
                  <a:gd name="T37" fmla="*/ 225 h 315"/>
                  <a:gd name="T38" fmla="*/ 145 w 585"/>
                  <a:gd name="T39" fmla="*/ 185 h 315"/>
                  <a:gd name="T40" fmla="*/ 195 w 585"/>
                  <a:gd name="T41" fmla="*/ 155 h 315"/>
                  <a:gd name="T42" fmla="*/ 240 w 585"/>
                  <a:gd name="T43" fmla="*/ 125 h 315"/>
                  <a:gd name="T44" fmla="*/ 290 w 585"/>
                  <a:gd name="T45" fmla="*/ 100 h 315"/>
                  <a:gd name="T46" fmla="*/ 380 w 585"/>
                  <a:gd name="T47" fmla="*/ 60 h 315"/>
                  <a:gd name="T48" fmla="*/ 460 w 585"/>
                  <a:gd name="T49" fmla="*/ 30 h 315"/>
                  <a:gd name="T50" fmla="*/ 525 w 585"/>
                  <a:gd name="T51" fmla="*/ 15 h 315"/>
                  <a:gd name="T52" fmla="*/ 580 w 585"/>
                  <a:gd name="T53" fmla="*/ 5 h 315"/>
                  <a:gd name="T54" fmla="*/ 580 w 585"/>
                  <a:gd name="T55" fmla="*/ 5 h 315"/>
                  <a:gd name="T56" fmla="*/ 585 w 585"/>
                  <a:gd name="T57" fmla="*/ 0 h 315"/>
                  <a:gd name="T58" fmla="*/ 585 w 585"/>
                  <a:gd name="T59" fmla="*/ 0 h 315"/>
                  <a:gd name="T60" fmla="*/ 580 w 585"/>
                  <a:gd name="T61" fmla="*/ 0 h 315"/>
                  <a:gd name="T62" fmla="*/ 580 w 585"/>
                  <a:gd name="T63" fmla="*/ 0 h 3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85"/>
                  <a:gd name="T97" fmla="*/ 0 h 315"/>
                  <a:gd name="T98" fmla="*/ 585 w 585"/>
                  <a:gd name="T99" fmla="*/ 315 h 31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85" h="315">
                    <a:moveTo>
                      <a:pt x="580" y="0"/>
                    </a:moveTo>
                    <a:lnTo>
                      <a:pt x="580" y="0"/>
                    </a:lnTo>
                    <a:lnTo>
                      <a:pt x="525" y="10"/>
                    </a:lnTo>
                    <a:lnTo>
                      <a:pt x="460" y="25"/>
                    </a:lnTo>
                    <a:lnTo>
                      <a:pt x="380" y="55"/>
                    </a:lnTo>
                    <a:lnTo>
                      <a:pt x="290" y="95"/>
                    </a:lnTo>
                    <a:lnTo>
                      <a:pt x="240" y="120"/>
                    </a:lnTo>
                    <a:lnTo>
                      <a:pt x="190" y="150"/>
                    </a:lnTo>
                    <a:lnTo>
                      <a:pt x="145" y="185"/>
                    </a:lnTo>
                    <a:lnTo>
                      <a:pt x="95" y="220"/>
                    </a:lnTo>
                    <a:lnTo>
                      <a:pt x="45" y="265"/>
                    </a:lnTo>
                    <a:lnTo>
                      <a:pt x="0" y="315"/>
                    </a:lnTo>
                    <a:lnTo>
                      <a:pt x="5" y="315"/>
                    </a:lnTo>
                    <a:lnTo>
                      <a:pt x="50" y="270"/>
                    </a:lnTo>
                    <a:lnTo>
                      <a:pt x="95" y="225"/>
                    </a:lnTo>
                    <a:lnTo>
                      <a:pt x="145" y="185"/>
                    </a:lnTo>
                    <a:lnTo>
                      <a:pt x="195" y="155"/>
                    </a:lnTo>
                    <a:lnTo>
                      <a:pt x="240" y="125"/>
                    </a:lnTo>
                    <a:lnTo>
                      <a:pt x="290" y="100"/>
                    </a:lnTo>
                    <a:lnTo>
                      <a:pt x="380" y="60"/>
                    </a:lnTo>
                    <a:lnTo>
                      <a:pt x="460" y="30"/>
                    </a:lnTo>
                    <a:lnTo>
                      <a:pt x="525" y="15"/>
                    </a:lnTo>
                    <a:lnTo>
                      <a:pt x="580" y="5"/>
                    </a:lnTo>
                    <a:lnTo>
                      <a:pt x="585" y="0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20" name="Freeform 78">
                <a:extLst>
                  <a:ext uri="{FF2B5EF4-FFF2-40B4-BE49-F238E27FC236}">
                    <a16:creationId xmlns:a16="http://schemas.microsoft.com/office/drawing/2014/main" id="{3768031C-A2CB-4B73-B714-6965700FA0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10" y="7236"/>
                <a:ext cx="585" cy="320"/>
              </a:xfrm>
              <a:custGeom>
                <a:avLst/>
                <a:gdLst>
                  <a:gd name="T0" fmla="*/ 580 w 585"/>
                  <a:gd name="T1" fmla="*/ 0 h 320"/>
                  <a:gd name="T2" fmla="*/ 580 w 585"/>
                  <a:gd name="T3" fmla="*/ 0 h 320"/>
                  <a:gd name="T4" fmla="*/ 525 w 585"/>
                  <a:gd name="T5" fmla="*/ 15 h 320"/>
                  <a:gd name="T6" fmla="*/ 460 w 585"/>
                  <a:gd name="T7" fmla="*/ 30 h 320"/>
                  <a:gd name="T8" fmla="*/ 380 w 585"/>
                  <a:gd name="T9" fmla="*/ 55 h 320"/>
                  <a:gd name="T10" fmla="*/ 290 w 585"/>
                  <a:gd name="T11" fmla="*/ 95 h 320"/>
                  <a:gd name="T12" fmla="*/ 240 w 585"/>
                  <a:gd name="T13" fmla="*/ 120 h 320"/>
                  <a:gd name="T14" fmla="*/ 190 w 585"/>
                  <a:gd name="T15" fmla="*/ 150 h 320"/>
                  <a:gd name="T16" fmla="*/ 140 w 585"/>
                  <a:gd name="T17" fmla="*/ 185 h 320"/>
                  <a:gd name="T18" fmla="*/ 95 w 585"/>
                  <a:gd name="T19" fmla="*/ 225 h 320"/>
                  <a:gd name="T20" fmla="*/ 45 w 585"/>
                  <a:gd name="T21" fmla="*/ 270 h 320"/>
                  <a:gd name="T22" fmla="*/ 0 w 585"/>
                  <a:gd name="T23" fmla="*/ 315 h 320"/>
                  <a:gd name="T24" fmla="*/ 0 w 585"/>
                  <a:gd name="T25" fmla="*/ 315 h 320"/>
                  <a:gd name="T26" fmla="*/ 0 w 585"/>
                  <a:gd name="T27" fmla="*/ 320 h 320"/>
                  <a:gd name="T28" fmla="*/ 0 w 585"/>
                  <a:gd name="T29" fmla="*/ 320 h 320"/>
                  <a:gd name="T30" fmla="*/ 5 w 585"/>
                  <a:gd name="T31" fmla="*/ 320 h 320"/>
                  <a:gd name="T32" fmla="*/ 5 w 585"/>
                  <a:gd name="T33" fmla="*/ 320 h 320"/>
                  <a:gd name="T34" fmla="*/ 50 w 585"/>
                  <a:gd name="T35" fmla="*/ 270 h 320"/>
                  <a:gd name="T36" fmla="*/ 95 w 585"/>
                  <a:gd name="T37" fmla="*/ 230 h 320"/>
                  <a:gd name="T38" fmla="*/ 145 w 585"/>
                  <a:gd name="T39" fmla="*/ 190 h 320"/>
                  <a:gd name="T40" fmla="*/ 195 w 585"/>
                  <a:gd name="T41" fmla="*/ 155 h 320"/>
                  <a:gd name="T42" fmla="*/ 240 w 585"/>
                  <a:gd name="T43" fmla="*/ 125 h 320"/>
                  <a:gd name="T44" fmla="*/ 290 w 585"/>
                  <a:gd name="T45" fmla="*/ 100 h 320"/>
                  <a:gd name="T46" fmla="*/ 380 w 585"/>
                  <a:gd name="T47" fmla="*/ 60 h 320"/>
                  <a:gd name="T48" fmla="*/ 460 w 585"/>
                  <a:gd name="T49" fmla="*/ 35 h 320"/>
                  <a:gd name="T50" fmla="*/ 525 w 585"/>
                  <a:gd name="T51" fmla="*/ 20 h 320"/>
                  <a:gd name="T52" fmla="*/ 580 w 585"/>
                  <a:gd name="T53" fmla="*/ 5 h 320"/>
                  <a:gd name="T54" fmla="*/ 580 w 585"/>
                  <a:gd name="T55" fmla="*/ 5 h 320"/>
                  <a:gd name="T56" fmla="*/ 585 w 585"/>
                  <a:gd name="T57" fmla="*/ 5 h 320"/>
                  <a:gd name="T58" fmla="*/ 585 w 585"/>
                  <a:gd name="T59" fmla="*/ 5 h 320"/>
                  <a:gd name="T60" fmla="*/ 580 w 585"/>
                  <a:gd name="T61" fmla="*/ 0 h 320"/>
                  <a:gd name="T62" fmla="*/ 580 w 585"/>
                  <a:gd name="T63" fmla="*/ 0 h 32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85"/>
                  <a:gd name="T97" fmla="*/ 0 h 320"/>
                  <a:gd name="T98" fmla="*/ 585 w 585"/>
                  <a:gd name="T99" fmla="*/ 320 h 32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85" h="320">
                    <a:moveTo>
                      <a:pt x="580" y="0"/>
                    </a:moveTo>
                    <a:lnTo>
                      <a:pt x="580" y="0"/>
                    </a:lnTo>
                    <a:lnTo>
                      <a:pt x="525" y="15"/>
                    </a:lnTo>
                    <a:lnTo>
                      <a:pt x="460" y="30"/>
                    </a:lnTo>
                    <a:lnTo>
                      <a:pt x="380" y="55"/>
                    </a:lnTo>
                    <a:lnTo>
                      <a:pt x="290" y="95"/>
                    </a:lnTo>
                    <a:lnTo>
                      <a:pt x="240" y="120"/>
                    </a:lnTo>
                    <a:lnTo>
                      <a:pt x="190" y="150"/>
                    </a:lnTo>
                    <a:lnTo>
                      <a:pt x="140" y="185"/>
                    </a:lnTo>
                    <a:lnTo>
                      <a:pt x="95" y="225"/>
                    </a:lnTo>
                    <a:lnTo>
                      <a:pt x="45" y="270"/>
                    </a:lnTo>
                    <a:lnTo>
                      <a:pt x="0" y="315"/>
                    </a:lnTo>
                    <a:lnTo>
                      <a:pt x="0" y="320"/>
                    </a:lnTo>
                    <a:lnTo>
                      <a:pt x="5" y="320"/>
                    </a:lnTo>
                    <a:lnTo>
                      <a:pt x="50" y="270"/>
                    </a:lnTo>
                    <a:lnTo>
                      <a:pt x="95" y="230"/>
                    </a:lnTo>
                    <a:lnTo>
                      <a:pt x="145" y="190"/>
                    </a:lnTo>
                    <a:lnTo>
                      <a:pt x="195" y="155"/>
                    </a:lnTo>
                    <a:lnTo>
                      <a:pt x="240" y="125"/>
                    </a:lnTo>
                    <a:lnTo>
                      <a:pt x="290" y="100"/>
                    </a:lnTo>
                    <a:lnTo>
                      <a:pt x="380" y="60"/>
                    </a:lnTo>
                    <a:lnTo>
                      <a:pt x="460" y="35"/>
                    </a:lnTo>
                    <a:lnTo>
                      <a:pt x="525" y="20"/>
                    </a:lnTo>
                    <a:lnTo>
                      <a:pt x="580" y="5"/>
                    </a:lnTo>
                    <a:lnTo>
                      <a:pt x="585" y="5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21" name="Freeform 79">
                <a:extLst>
                  <a:ext uri="{FF2B5EF4-FFF2-40B4-BE49-F238E27FC236}">
                    <a16:creationId xmlns:a16="http://schemas.microsoft.com/office/drawing/2014/main" id="{6628BB73-AF13-48BC-9508-EB39BB362A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0" y="7266"/>
                <a:ext cx="585" cy="320"/>
              </a:xfrm>
              <a:custGeom>
                <a:avLst/>
                <a:gdLst>
                  <a:gd name="T0" fmla="*/ 580 w 585"/>
                  <a:gd name="T1" fmla="*/ 0 h 320"/>
                  <a:gd name="T2" fmla="*/ 580 w 585"/>
                  <a:gd name="T3" fmla="*/ 0 h 320"/>
                  <a:gd name="T4" fmla="*/ 520 w 585"/>
                  <a:gd name="T5" fmla="*/ 10 h 320"/>
                  <a:gd name="T6" fmla="*/ 460 w 585"/>
                  <a:gd name="T7" fmla="*/ 30 h 320"/>
                  <a:gd name="T8" fmla="*/ 380 w 585"/>
                  <a:gd name="T9" fmla="*/ 55 h 320"/>
                  <a:gd name="T10" fmla="*/ 285 w 585"/>
                  <a:gd name="T11" fmla="*/ 95 h 320"/>
                  <a:gd name="T12" fmla="*/ 240 w 585"/>
                  <a:gd name="T13" fmla="*/ 120 h 320"/>
                  <a:gd name="T14" fmla="*/ 190 w 585"/>
                  <a:gd name="T15" fmla="*/ 150 h 320"/>
                  <a:gd name="T16" fmla="*/ 140 w 585"/>
                  <a:gd name="T17" fmla="*/ 185 h 320"/>
                  <a:gd name="T18" fmla="*/ 95 w 585"/>
                  <a:gd name="T19" fmla="*/ 225 h 320"/>
                  <a:gd name="T20" fmla="*/ 45 w 585"/>
                  <a:gd name="T21" fmla="*/ 265 h 320"/>
                  <a:gd name="T22" fmla="*/ 0 w 585"/>
                  <a:gd name="T23" fmla="*/ 315 h 320"/>
                  <a:gd name="T24" fmla="*/ 0 w 585"/>
                  <a:gd name="T25" fmla="*/ 315 h 320"/>
                  <a:gd name="T26" fmla="*/ 0 w 585"/>
                  <a:gd name="T27" fmla="*/ 320 h 320"/>
                  <a:gd name="T28" fmla="*/ 0 w 585"/>
                  <a:gd name="T29" fmla="*/ 320 h 320"/>
                  <a:gd name="T30" fmla="*/ 0 w 585"/>
                  <a:gd name="T31" fmla="*/ 320 h 320"/>
                  <a:gd name="T32" fmla="*/ 0 w 585"/>
                  <a:gd name="T33" fmla="*/ 320 h 320"/>
                  <a:gd name="T34" fmla="*/ 50 w 585"/>
                  <a:gd name="T35" fmla="*/ 270 h 320"/>
                  <a:gd name="T36" fmla="*/ 95 w 585"/>
                  <a:gd name="T37" fmla="*/ 225 h 320"/>
                  <a:gd name="T38" fmla="*/ 145 w 585"/>
                  <a:gd name="T39" fmla="*/ 190 h 320"/>
                  <a:gd name="T40" fmla="*/ 190 w 585"/>
                  <a:gd name="T41" fmla="*/ 155 h 320"/>
                  <a:gd name="T42" fmla="*/ 240 w 585"/>
                  <a:gd name="T43" fmla="*/ 125 h 320"/>
                  <a:gd name="T44" fmla="*/ 290 w 585"/>
                  <a:gd name="T45" fmla="*/ 100 h 320"/>
                  <a:gd name="T46" fmla="*/ 380 w 585"/>
                  <a:gd name="T47" fmla="*/ 60 h 320"/>
                  <a:gd name="T48" fmla="*/ 460 w 585"/>
                  <a:gd name="T49" fmla="*/ 30 h 320"/>
                  <a:gd name="T50" fmla="*/ 520 w 585"/>
                  <a:gd name="T51" fmla="*/ 15 h 320"/>
                  <a:gd name="T52" fmla="*/ 580 w 585"/>
                  <a:gd name="T53" fmla="*/ 5 h 320"/>
                  <a:gd name="T54" fmla="*/ 580 w 585"/>
                  <a:gd name="T55" fmla="*/ 5 h 320"/>
                  <a:gd name="T56" fmla="*/ 585 w 585"/>
                  <a:gd name="T57" fmla="*/ 5 h 320"/>
                  <a:gd name="T58" fmla="*/ 585 w 585"/>
                  <a:gd name="T59" fmla="*/ 5 h 320"/>
                  <a:gd name="T60" fmla="*/ 580 w 585"/>
                  <a:gd name="T61" fmla="*/ 0 h 320"/>
                  <a:gd name="T62" fmla="*/ 580 w 585"/>
                  <a:gd name="T63" fmla="*/ 0 h 32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85"/>
                  <a:gd name="T97" fmla="*/ 0 h 320"/>
                  <a:gd name="T98" fmla="*/ 585 w 585"/>
                  <a:gd name="T99" fmla="*/ 320 h 32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85" h="320">
                    <a:moveTo>
                      <a:pt x="580" y="0"/>
                    </a:moveTo>
                    <a:lnTo>
                      <a:pt x="580" y="0"/>
                    </a:lnTo>
                    <a:lnTo>
                      <a:pt x="520" y="10"/>
                    </a:lnTo>
                    <a:lnTo>
                      <a:pt x="460" y="30"/>
                    </a:lnTo>
                    <a:lnTo>
                      <a:pt x="380" y="55"/>
                    </a:lnTo>
                    <a:lnTo>
                      <a:pt x="285" y="95"/>
                    </a:lnTo>
                    <a:lnTo>
                      <a:pt x="240" y="120"/>
                    </a:lnTo>
                    <a:lnTo>
                      <a:pt x="190" y="150"/>
                    </a:lnTo>
                    <a:lnTo>
                      <a:pt x="140" y="185"/>
                    </a:lnTo>
                    <a:lnTo>
                      <a:pt x="95" y="225"/>
                    </a:lnTo>
                    <a:lnTo>
                      <a:pt x="45" y="265"/>
                    </a:lnTo>
                    <a:lnTo>
                      <a:pt x="0" y="315"/>
                    </a:lnTo>
                    <a:lnTo>
                      <a:pt x="0" y="320"/>
                    </a:lnTo>
                    <a:lnTo>
                      <a:pt x="50" y="270"/>
                    </a:lnTo>
                    <a:lnTo>
                      <a:pt x="95" y="225"/>
                    </a:lnTo>
                    <a:lnTo>
                      <a:pt x="145" y="190"/>
                    </a:lnTo>
                    <a:lnTo>
                      <a:pt x="190" y="155"/>
                    </a:lnTo>
                    <a:lnTo>
                      <a:pt x="240" y="125"/>
                    </a:lnTo>
                    <a:lnTo>
                      <a:pt x="290" y="100"/>
                    </a:lnTo>
                    <a:lnTo>
                      <a:pt x="380" y="60"/>
                    </a:lnTo>
                    <a:lnTo>
                      <a:pt x="460" y="30"/>
                    </a:lnTo>
                    <a:lnTo>
                      <a:pt x="520" y="15"/>
                    </a:lnTo>
                    <a:lnTo>
                      <a:pt x="580" y="5"/>
                    </a:lnTo>
                    <a:lnTo>
                      <a:pt x="585" y="5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22" name="Freeform 80">
                <a:extLst>
                  <a:ext uri="{FF2B5EF4-FFF2-40B4-BE49-F238E27FC236}">
                    <a16:creationId xmlns:a16="http://schemas.microsoft.com/office/drawing/2014/main" id="{2FCE618F-C232-42E4-A3CD-94628C3F6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30" y="7296"/>
                <a:ext cx="580" cy="315"/>
              </a:xfrm>
              <a:custGeom>
                <a:avLst/>
                <a:gdLst>
                  <a:gd name="T0" fmla="*/ 580 w 580"/>
                  <a:gd name="T1" fmla="*/ 0 h 315"/>
                  <a:gd name="T2" fmla="*/ 580 w 580"/>
                  <a:gd name="T3" fmla="*/ 0 h 315"/>
                  <a:gd name="T4" fmla="*/ 520 w 580"/>
                  <a:gd name="T5" fmla="*/ 10 h 315"/>
                  <a:gd name="T6" fmla="*/ 455 w 580"/>
                  <a:gd name="T7" fmla="*/ 25 h 315"/>
                  <a:gd name="T8" fmla="*/ 375 w 580"/>
                  <a:gd name="T9" fmla="*/ 55 h 315"/>
                  <a:gd name="T10" fmla="*/ 285 w 580"/>
                  <a:gd name="T11" fmla="*/ 95 h 315"/>
                  <a:gd name="T12" fmla="*/ 240 w 580"/>
                  <a:gd name="T13" fmla="*/ 120 h 315"/>
                  <a:gd name="T14" fmla="*/ 190 w 580"/>
                  <a:gd name="T15" fmla="*/ 150 h 315"/>
                  <a:gd name="T16" fmla="*/ 140 w 580"/>
                  <a:gd name="T17" fmla="*/ 180 h 315"/>
                  <a:gd name="T18" fmla="*/ 90 w 580"/>
                  <a:gd name="T19" fmla="*/ 220 h 315"/>
                  <a:gd name="T20" fmla="*/ 45 w 580"/>
                  <a:gd name="T21" fmla="*/ 265 h 315"/>
                  <a:gd name="T22" fmla="*/ 0 w 580"/>
                  <a:gd name="T23" fmla="*/ 315 h 315"/>
                  <a:gd name="T24" fmla="*/ 0 w 580"/>
                  <a:gd name="T25" fmla="*/ 315 h 315"/>
                  <a:gd name="T26" fmla="*/ 0 w 580"/>
                  <a:gd name="T27" fmla="*/ 315 h 315"/>
                  <a:gd name="T28" fmla="*/ 0 w 580"/>
                  <a:gd name="T29" fmla="*/ 315 h 315"/>
                  <a:gd name="T30" fmla="*/ 0 w 580"/>
                  <a:gd name="T31" fmla="*/ 315 h 315"/>
                  <a:gd name="T32" fmla="*/ 0 w 580"/>
                  <a:gd name="T33" fmla="*/ 315 h 315"/>
                  <a:gd name="T34" fmla="*/ 45 w 580"/>
                  <a:gd name="T35" fmla="*/ 270 h 315"/>
                  <a:gd name="T36" fmla="*/ 95 w 580"/>
                  <a:gd name="T37" fmla="*/ 225 h 315"/>
                  <a:gd name="T38" fmla="*/ 140 w 580"/>
                  <a:gd name="T39" fmla="*/ 185 h 315"/>
                  <a:gd name="T40" fmla="*/ 190 w 580"/>
                  <a:gd name="T41" fmla="*/ 150 h 315"/>
                  <a:gd name="T42" fmla="*/ 240 w 580"/>
                  <a:gd name="T43" fmla="*/ 125 h 315"/>
                  <a:gd name="T44" fmla="*/ 290 w 580"/>
                  <a:gd name="T45" fmla="*/ 95 h 315"/>
                  <a:gd name="T46" fmla="*/ 380 w 580"/>
                  <a:gd name="T47" fmla="*/ 60 h 315"/>
                  <a:gd name="T48" fmla="*/ 460 w 580"/>
                  <a:gd name="T49" fmla="*/ 30 h 315"/>
                  <a:gd name="T50" fmla="*/ 520 w 580"/>
                  <a:gd name="T51" fmla="*/ 15 h 315"/>
                  <a:gd name="T52" fmla="*/ 580 w 580"/>
                  <a:gd name="T53" fmla="*/ 5 h 315"/>
                  <a:gd name="T54" fmla="*/ 580 w 580"/>
                  <a:gd name="T55" fmla="*/ 5 h 315"/>
                  <a:gd name="T56" fmla="*/ 580 w 580"/>
                  <a:gd name="T57" fmla="*/ 0 h 315"/>
                  <a:gd name="T58" fmla="*/ 580 w 580"/>
                  <a:gd name="T59" fmla="*/ 0 h 315"/>
                  <a:gd name="T60" fmla="*/ 580 w 580"/>
                  <a:gd name="T61" fmla="*/ 0 h 315"/>
                  <a:gd name="T62" fmla="*/ 580 w 580"/>
                  <a:gd name="T63" fmla="*/ 0 h 3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80"/>
                  <a:gd name="T97" fmla="*/ 0 h 315"/>
                  <a:gd name="T98" fmla="*/ 580 w 580"/>
                  <a:gd name="T99" fmla="*/ 315 h 31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80" h="315">
                    <a:moveTo>
                      <a:pt x="580" y="0"/>
                    </a:moveTo>
                    <a:lnTo>
                      <a:pt x="580" y="0"/>
                    </a:lnTo>
                    <a:lnTo>
                      <a:pt x="520" y="10"/>
                    </a:lnTo>
                    <a:lnTo>
                      <a:pt x="455" y="25"/>
                    </a:lnTo>
                    <a:lnTo>
                      <a:pt x="375" y="55"/>
                    </a:lnTo>
                    <a:lnTo>
                      <a:pt x="285" y="95"/>
                    </a:lnTo>
                    <a:lnTo>
                      <a:pt x="240" y="120"/>
                    </a:lnTo>
                    <a:lnTo>
                      <a:pt x="190" y="150"/>
                    </a:lnTo>
                    <a:lnTo>
                      <a:pt x="140" y="180"/>
                    </a:lnTo>
                    <a:lnTo>
                      <a:pt x="90" y="220"/>
                    </a:lnTo>
                    <a:lnTo>
                      <a:pt x="45" y="265"/>
                    </a:lnTo>
                    <a:lnTo>
                      <a:pt x="0" y="315"/>
                    </a:lnTo>
                    <a:lnTo>
                      <a:pt x="45" y="270"/>
                    </a:lnTo>
                    <a:lnTo>
                      <a:pt x="95" y="225"/>
                    </a:lnTo>
                    <a:lnTo>
                      <a:pt x="140" y="185"/>
                    </a:lnTo>
                    <a:lnTo>
                      <a:pt x="190" y="150"/>
                    </a:lnTo>
                    <a:lnTo>
                      <a:pt x="240" y="125"/>
                    </a:lnTo>
                    <a:lnTo>
                      <a:pt x="290" y="95"/>
                    </a:lnTo>
                    <a:lnTo>
                      <a:pt x="380" y="60"/>
                    </a:lnTo>
                    <a:lnTo>
                      <a:pt x="460" y="30"/>
                    </a:lnTo>
                    <a:lnTo>
                      <a:pt x="520" y="15"/>
                    </a:lnTo>
                    <a:lnTo>
                      <a:pt x="580" y="5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23" name="Freeform 81">
                <a:extLst>
                  <a:ext uri="{FF2B5EF4-FFF2-40B4-BE49-F238E27FC236}">
                    <a16:creationId xmlns:a16="http://schemas.microsoft.com/office/drawing/2014/main" id="{F81A12D5-52A4-493A-AECB-A182DCA0D9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30" y="7241"/>
                <a:ext cx="1175" cy="420"/>
              </a:xfrm>
              <a:custGeom>
                <a:avLst/>
                <a:gdLst>
                  <a:gd name="T0" fmla="*/ 0 w 1175"/>
                  <a:gd name="T1" fmla="*/ 10 h 420"/>
                  <a:gd name="T2" fmla="*/ 1170 w 1175"/>
                  <a:gd name="T3" fmla="*/ 420 h 420"/>
                  <a:gd name="T4" fmla="*/ 1175 w 1175"/>
                  <a:gd name="T5" fmla="*/ 400 h 420"/>
                  <a:gd name="T6" fmla="*/ 20 w 1175"/>
                  <a:gd name="T7" fmla="*/ 0 h 420"/>
                  <a:gd name="T8" fmla="*/ 0 w 1175"/>
                  <a:gd name="T9" fmla="*/ 10 h 4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5"/>
                  <a:gd name="T16" fmla="*/ 0 h 420"/>
                  <a:gd name="T17" fmla="*/ 1175 w 1175"/>
                  <a:gd name="T18" fmla="*/ 420 h 4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5" h="420">
                    <a:moveTo>
                      <a:pt x="0" y="10"/>
                    </a:moveTo>
                    <a:lnTo>
                      <a:pt x="1170" y="420"/>
                    </a:lnTo>
                    <a:lnTo>
                      <a:pt x="1175" y="400"/>
                    </a:lnTo>
                    <a:lnTo>
                      <a:pt x="20" y="0"/>
                    </a:lnTo>
                    <a:lnTo>
                      <a:pt x="0" y="10"/>
                    </a:lnTo>
                    <a:close/>
                  </a:path>
                </a:pathLst>
              </a:custGeom>
              <a:noFill/>
              <a:ln w="9525">
                <a:solidFill>
                  <a:srgbClr val="8FFF8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24" name="Freeform 82">
                <a:extLst>
                  <a:ext uri="{FF2B5EF4-FFF2-40B4-BE49-F238E27FC236}">
                    <a16:creationId xmlns:a16="http://schemas.microsoft.com/office/drawing/2014/main" id="{0E42460D-E35C-4631-AB56-0B1B8C4EE1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30" y="7301"/>
                <a:ext cx="1175" cy="420"/>
              </a:xfrm>
              <a:custGeom>
                <a:avLst/>
                <a:gdLst>
                  <a:gd name="T0" fmla="*/ 0 w 1175"/>
                  <a:gd name="T1" fmla="*/ 10 h 420"/>
                  <a:gd name="T2" fmla="*/ 1170 w 1175"/>
                  <a:gd name="T3" fmla="*/ 420 h 420"/>
                  <a:gd name="T4" fmla="*/ 1175 w 1175"/>
                  <a:gd name="T5" fmla="*/ 405 h 420"/>
                  <a:gd name="T6" fmla="*/ 20 w 1175"/>
                  <a:gd name="T7" fmla="*/ 0 h 420"/>
                  <a:gd name="T8" fmla="*/ 0 w 1175"/>
                  <a:gd name="T9" fmla="*/ 10 h 4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5"/>
                  <a:gd name="T16" fmla="*/ 0 h 420"/>
                  <a:gd name="T17" fmla="*/ 1175 w 1175"/>
                  <a:gd name="T18" fmla="*/ 420 h 4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5" h="420">
                    <a:moveTo>
                      <a:pt x="0" y="10"/>
                    </a:moveTo>
                    <a:lnTo>
                      <a:pt x="1170" y="420"/>
                    </a:lnTo>
                    <a:lnTo>
                      <a:pt x="1175" y="405"/>
                    </a:lnTo>
                    <a:lnTo>
                      <a:pt x="2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8FF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2025" name="Freeform 83">
                <a:extLst>
                  <a:ext uri="{FF2B5EF4-FFF2-40B4-BE49-F238E27FC236}">
                    <a16:creationId xmlns:a16="http://schemas.microsoft.com/office/drawing/2014/main" id="{8194CDA7-9368-4B0E-A086-BF11E3586C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" y="6990"/>
                <a:ext cx="105" cy="61"/>
              </a:xfrm>
              <a:custGeom>
                <a:avLst/>
                <a:gdLst>
                  <a:gd name="T0" fmla="*/ 105 w 105"/>
                  <a:gd name="T1" fmla="*/ 51 h 61"/>
                  <a:gd name="T2" fmla="*/ 105 w 105"/>
                  <a:gd name="T3" fmla="*/ 51 h 61"/>
                  <a:gd name="T4" fmla="*/ 70 w 105"/>
                  <a:gd name="T5" fmla="*/ 21 h 61"/>
                  <a:gd name="T6" fmla="*/ 35 w 105"/>
                  <a:gd name="T7" fmla="*/ 5 h 61"/>
                  <a:gd name="T8" fmla="*/ 20 w 105"/>
                  <a:gd name="T9" fmla="*/ 0 h 61"/>
                  <a:gd name="T10" fmla="*/ 10 w 105"/>
                  <a:gd name="T11" fmla="*/ 0 h 61"/>
                  <a:gd name="T12" fmla="*/ 10 w 105"/>
                  <a:gd name="T13" fmla="*/ 0 h 61"/>
                  <a:gd name="T14" fmla="*/ 0 w 105"/>
                  <a:gd name="T15" fmla="*/ 5 h 61"/>
                  <a:gd name="T16" fmla="*/ 0 w 105"/>
                  <a:gd name="T17" fmla="*/ 11 h 61"/>
                  <a:gd name="T18" fmla="*/ 10 w 105"/>
                  <a:gd name="T19" fmla="*/ 31 h 61"/>
                  <a:gd name="T20" fmla="*/ 40 w 105"/>
                  <a:gd name="T21" fmla="*/ 61 h 61"/>
                  <a:gd name="T22" fmla="*/ 105 w 105"/>
                  <a:gd name="T23" fmla="*/ 51 h 6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5"/>
                  <a:gd name="T37" fmla="*/ 0 h 61"/>
                  <a:gd name="T38" fmla="*/ 105 w 105"/>
                  <a:gd name="T39" fmla="*/ 61 h 6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5" h="61">
                    <a:moveTo>
                      <a:pt x="105" y="51"/>
                    </a:moveTo>
                    <a:lnTo>
                      <a:pt x="105" y="51"/>
                    </a:lnTo>
                    <a:lnTo>
                      <a:pt x="70" y="21"/>
                    </a:lnTo>
                    <a:lnTo>
                      <a:pt x="35" y="5"/>
                    </a:lnTo>
                    <a:lnTo>
                      <a:pt x="20" y="0"/>
                    </a:lnTo>
                    <a:lnTo>
                      <a:pt x="10" y="0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10" y="31"/>
                    </a:lnTo>
                    <a:lnTo>
                      <a:pt x="40" y="61"/>
                    </a:lnTo>
                    <a:lnTo>
                      <a:pt x="105" y="51"/>
                    </a:lnTo>
                    <a:close/>
                  </a:path>
                </a:pathLst>
              </a:custGeom>
              <a:solidFill>
                <a:srgbClr val="BE9B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</p:grpSp>
      </p:grpSp>
      <p:pic>
        <p:nvPicPr>
          <p:cNvPr id="3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6884" y="261257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966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2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66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18EAC54B-B8F1-4766-AB5A-DBC2EA9B5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92150"/>
            <a:ext cx="84963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הַשְׁלֵם אֶת הַצְּלִיל הֶחָסֵר בַּמִּלָּה</a:t>
            </a:r>
            <a:r>
              <a:rPr lang="en-US" altLang="he-IL" sz="1800"/>
              <a:t> </a:t>
            </a:r>
            <a:r>
              <a:rPr lang="he-IL" altLang="he-IL" sz="4000" b="1">
                <a:solidFill>
                  <a:srgbClr val="FF0000"/>
                </a:solidFill>
                <a:cs typeface="David" panose="020E0502060401010101" pitchFamily="34" charset="-79"/>
              </a:rPr>
              <a:t>מַ_בָד</a:t>
            </a:r>
            <a:endParaRPr lang="en-US" altLang="he-IL" sz="4000" b="1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6147" name="Text Box 3">
            <a:hlinkClick r:id="" action="ppaction://noaction">
              <a:snd r:embed="rId4" name="מרבד קמץ.wav"/>
            </a:hlinkClick>
            <a:extLst>
              <a:ext uri="{FF2B5EF4-FFF2-40B4-BE49-F238E27FC236}">
                <a16:creationId xmlns:a16="http://schemas.microsoft.com/office/drawing/2014/main" id="{11733D0E-552C-4873-AAEC-9AAF1C853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0075" y="5049837"/>
            <a:ext cx="1258887" cy="1258887"/>
          </a:xfrm>
          <a:prstGeom prst="rect">
            <a:avLst/>
          </a:prstGeom>
          <a:solidFill>
            <a:srgbClr val="C1CEDD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רָ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  <p:sp>
        <p:nvSpPr>
          <p:cNvPr id="6148" name="Text Box 4">
            <a:hlinkClick r:id="" action="ppaction://noaction">
              <a:snd r:embed="rId5" name="מרבד חיריק.wav"/>
            </a:hlinkClick>
            <a:extLst>
              <a:ext uri="{FF2B5EF4-FFF2-40B4-BE49-F238E27FC236}">
                <a16:creationId xmlns:a16="http://schemas.microsoft.com/office/drawing/2014/main" id="{944216BB-46C8-48BA-A357-97E1400C2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5" y="5049838"/>
            <a:ext cx="1258888" cy="1258887"/>
          </a:xfrm>
          <a:prstGeom prst="rect">
            <a:avLst/>
          </a:prstGeom>
          <a:solidFill>
            <a:srgbClr val="C1CED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רִ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6150" name="Text Box 6">
            <a:hlinkClick r:id="" action="ppaction://noaction">
              <a:snd r:embed="rId6" name="מרבד פתח.wav"/>
            </a:hlinkClick>
            <a:extLst>
              <a:ext uri="{FF2B5EF4-FFF2-40B4-BE49-F238E27FC236}">
                <a16:creationId xmlns:a16="http://schemas.microsoft.com/office/drawing/2014/main" id="{176CC956-83A8-41A0-ABC1-1A7408B0E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5049838"/>
            <a:ext cx="1258888" cy="1258887"/>
          </a:xfrm>
          <a:prstGeom prst="rect">
            <a:avLst/>
          </a:prstGeom>
          <a:solidFill>
            <a:srgbClr val="C1CED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רַ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6152" name="תמונה 1" descr="כיכר רבין – המכלול">
            <a:extLst>
              <a:ext uri="{FF2B5EF4-FFF2-40B4-BE49-F238E27FC236}">
                <a16:creationId xmlns:a16="http://schemas.microsoft.com/office/drawing/2014/main" id="{B7A1A923-CDC6-4351-9C9C-AEFB68400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1790700"/>
            <a:ext cx="3092450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7CCD129-84F4-4711-8F8B-FF8EF156C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049838"/>
            <a:ext cx="1258888" cy="1258887"/>
          </a:xfrm>
          <a:prstGeom prst="rect">
            <a:avLst/>
          </a:prstGeom>
          <a:solidFill>
            <a:srgbClr val="C1CED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 dirty="0" smtClean="0">
                <a:cs typeface="David" panose="020E0502060401010101" pitchFamily="34" charset="-79"/>
              </a:rPr>
              <a:t>רְ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  <p:pic>
        <p:nvPicPr>
          <p:cNvPr id="6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10550" y="6429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BB3CE9F8-EFE2-422B-BB07-BF40E37E65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6088" y="788988"/>
            <a:ext cx="8229600" cy="1127125"/>
          </a:xfrm>
          <a:noFill/>
        </p:spPr>
        <p:txBody>
          <a:bodyPr anchor="t">
            <a:spAutoFit/>
          </a:bodyPr>
          <a:lstStyle/>
          <a:p>
            <a:pPr eaLnBrk="1" hangingPunct="1">
              <a:lnSpc>
                <a:spcPct val="85000"/>
              </a:lnSpc>
              <a:spcBef>
                <a:spcPct val="50000"/>
              </a:spcBef>
            </a:pPr>
            <a:r>
              <a:rPr lang="he-IL" altLang="he-IL" sz="4000"/>
              <a:t>קְרָא אֶת הַמִּשְׁפָּט </a:t>
            </a:r>
            <a:br>
              <a:rPr lang="he-IL" altLang="he-IL" sz="4000"/>
            </a:br>
            <a:r>
              <a:rPr lang="he-IL" altLang="he-IL" sz="4000"/>
              <a:t>וְהַשְׁלֵם אֶת הַמִּלָּה הַחֲסֵרָה</a:t>
            </a:r>
            <a:r>
              <a:rPr lang="he-IL" altLang="he-IL" sz="4000">
                <a:solidFill>
                  <a:schemeClr val="tx1"/>
                </a:solidFill>
              </a:rPr>
              <a:t>:</a:t>
            </a:r>
            <a:endParaRPr lang="en-US" altLang="he-IL" sz="4000">
              <a:solidFill>
                <a:schemeClr val="tx1"/>
              </a:solidFill>
            </a:endParaRPr>
          </a:p>
        </p:txBody>
      </p:sp>
      <p:sp>
        <p:nvSpPr>
          <p:cNvPr id="43011" name="Rectangle 29">
            <a:extLst>
              <a:ext uri="{FF2B5EF4-FFF2-40B4-BE49-F238E27FC236}">
                <a16:creationId xmlns:a16="http://schemas.microsoft.com/office/drawing/2014/main" id="{0C938730-7C2D-4AC8-970D-9A32D36E5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3068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רְנָנָה</a:t>
            </a:r>
            <a:r>
              <a:rPr lang="en-US" altLang="he-IL" sz="6000" dirty="0">
                <a:cs typeface="David" panose="020E0502060401010101" pitchFamily="34" charset="-79"/>
              </a:rPr>
              <a:t> </a:t>
            </a:r>
            <a:r>
              <a:rPr lang="en-US" altLang="he-IL" sz="2000" dirty="0">
                <a:cs typeface="David" panose="020E0502060401010101" pitchFamily="34" charset="-79"/>
              </a:rPr>
              <a:t>________________</a:t>
            </a:r>
            <a:r>
              <a:rPr lang="en-US" altLang="he-IL" sz="6000" dirty="0">
                <a:cs typeface="David" panose="020E0502060401010101" pitchFamily="34" charset="-79"/>
              </a:rPr>
              <a:t> </a:t>
            </a:r>
            <a:r>
              <a:rPr lang="he-IL" altLang="he-IL" sz="6000" dirty="0">
                <a:cs typeface="David" panose="020E0502060401010101" pitchFamily="34" charset="-79"/>
              </a:rPr>
              <a:t> טַבַּעַת.</a:t>
            </a:r>
            <a:r>
              <a:rPr lang="he-IL" altLang="he-IL" sz="4400" dirty="0">
                <a:solidFill>
                  <a:schemeClr val="tx2"/>
                </a:solidFill>
                <a:cs typeface="David" panose="020E0502060401010101" pitchFamily="34" charset="-79"/>
              </a:rPr>
              <a:t> </a:t>
            </a:r>
            <a:r>
              <a:rPr lang="he-IL" altLang="he-IL" sz="6600" dirty="0">
                <a:solidFill>
                  <a:srgbClr val="CC00FF"/>
                </a:solidFill>
                <a:cs typeface="David" panose="020E0502060401010101" pitchFamily="34" charset="-79"/>
              </a:rPr>
              <a:t/>
            </a:r>
            <a:br>
              <a:rPr lang="he-IL" altLang="he-IL" sz="6600" dirty="0">
                <a:solidFill>
                  <a:srgbClr val="CC00FF"/>
                </a:solidFill>
                <a:cs typeface="David" panose="020E0502060401010101" pitchFamily="34" charset="-79"/>
              </a:rPr>
            </a:br>
            <a:endParaRPr lang="en-US" altLang="he-IL" sz="6600" dirty="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sp>
        <p:nvSpPr>
          <p:cNvPr id="43012" name="Rectangle 31">
            <a:hlinkClick r:id="" action="ppaction://noaction">
              <a:snd r:embed="rId4" name="ישבה.wav"/>
            </a:hlinkClick>
            <a:extLst>
              <a:ext uri="{FF2B5EF4-FFF2-40B4-BE49-F238E27FC236}">
                <a16:creationId xmlns:a16="http://schemas.microsoft.com/office/drawing/2014/main" id="{7228724A-1880-4DE3-98D1-71289C934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4510088"/>
            <a:ext cx="2159000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יָשְׁבָה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43013" name="Rectangle 3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E4A2373-F615-4CBD-B3EC-3079C3801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4510088"/>
            <a:ext cx="2159000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endParaRPr lang="en-US" altLang="he-IL" sz="6000" dirty="0">
              <a:cs typeface="David" panose="020E0502060401010101" pitchFamily="34" charset="-79"/>
            </a:endParaRPr>
          </a:p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מָצְאָה</a:t>
            </a:r>
            <a:endParaRPr lang="en-US" altLang="he-IL" sz="6000" dirty="0">
              <a:cs typeface="David" panose="020E0502060401010101" pitchFamily="34" charset="-79"/>
            </a:endParaRPr>
          </a:p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endParaRPr lang="en-US" altLang="he-IL" sz="6000" dirty="0">
              <a:cs typeface="David" panose="020E0502060401010101" pitchFamily="34" charset="-79"/>
            </a:endParaRPr>
          </a:p>
        </p:txBody>
      </p:sp>
      <p:sp>
        <p:nvSpPr>
          <p:cNvPr id="43014" name="Rectangle 33">
            <a:hlinkClick r:id="" action="ppaction://noaction">
              <a:snd r:embed="rId5" name="רננה אכלה.wav"/>
            </a:hlinkClick>
            <a:extLst>
              <a:ext uri="{FF2B5EF4-FFF2-40B4-BE49-F238E27FC236}">
                <a16:creationId xmlns:a16="http://schemas.microsoft.com/office/drawing/2014/main" id="{BED0F384-7A4E-4E48-9F0F-A3F7DE01A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510088"/>
            <a:ext cx="2159000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אָכְלָה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6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8363" y="100510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>
            <a:extLst>
              <a:ext uri="{FF2B5EF4-FFF2-40B4-BE49-F238E27FC236}">
                <a16:creationId xmlns:a16="http://schemas.microsoft.com/office/drawing/2014/main" id="{88BE6EB5-2FD7-4244-9E01-5885F722E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9810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רְנָנָה</a:t>
            </a:r>
            <a:r>
              <a:rPr lang="en-US" altLang="he-IL" sz="6000">
                <a:cs typeface="David" panose="020E0502060401010101" pitchFamily="34" charset="-79"/>
              </a:rPr>
              <a:t> </a:t>
            </a:r>
            <a:r>
              <a:rPr lang="he-IL" altLang="he-IL" sz="6000">
                <a:cs typeface="David" panose="020E0502060401010101" pitchFamily="34" charset="-79"/>
              </a:rPr>
              <a:t>_____</a:t>
            </a:r>
            <a:r>
              <a:rPr lang="en-US" altLang="he-IL" sz="6000">
                <a:cs typeface="David" panose="020E0502060401010101" pitchFamily="34" charset="-79"/>
              </a:rPr>
              <a:t> </a:t>
            </a:r>
            <a:r>
              <a:rPr lang="he-IL" altLang="he-IL" sz="6000">
                <a:cs typeface="David" panose="020E0502060401010101" pitchFamily="34" charset="-79"/>
              </a:rPr>
              <a:t>טַבַּעַת.</a:t>
            </a:r>
            <a:r>
              <a:rPr lang="he-IL" altLang="he-IL" sz="4400">
                <a:solidFill>
                  <a:schemeClr val="tx2"/>
                </a:solidFill>
                <a:cs typeface="David" panose="020E0502060401010101" pitchFamily="34" charset="-79"/>
              </a:rPr>
              <a:t> </a:t>
            </a:r>
            <a:r>
              <a:rPr lang="he-IL" altLang="he-IL" sz="6600">
                <a:solidFill>
                  <a:srgbClr val="CC00FF"/>
                </a:solidFill>
                <a:cs typeface="David" panose="020E0502060401010101" pitchFamily="34" charset="-79"/>
              </a:rPr>
              <a:t/>
            </a:r>
            <a:br>
              <a:rPr lang="he-IL" altLang="he-IL" sz="6600">
                <a:solidFill>
                  <a:srgbClr val="CC00FF"/>
                </a:solidFill>
                <a:cs typeface="David" panose="020E0502060401010101" pitchFamily="34" charset="-79"/>
              </a:rPr>
            </a:br>
            <a:endParaRPr lang="en-US" altLang="he-IL" sz="660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sp>
        <p:nvSpPr>
          <p:cNvPr id="129029" name="Rectangle 5">
            <a:extLst>
              <a:ext uri="{FF2B5EF4-FFF2-40B4-BE49-F238E27FC236}">
                <a16:creationId xmlns:a16="http://schemas.microsoft.com/office/drawing/2014/main" id="{7AC73EC8-E587-4937-AC72-2C010E708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2489200"/>
            <a:ext cx="2159000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מָצְאָה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44036" name="Picture 9" descr="MMj01855860000[1]">
            <a:extLst>
              <a:ext uri="{FF2B5EF4-FFF2-40B4-BE49-F238E27FC236}">
                <a16:creationId xmlns:a16="http://schemas.microsoft.com/office/drawing/2014/main" id="{4FCFA865-BE86-4157-ACC6-76FBD1E6F7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8688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AutoShape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578D76B-4DF6-4F2B-A1BF-4264C4C1F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013325"/>
            <a:ext cx="2159000" cy="1079500"/>
          </a:xfrm>
          <a:prstGeom prst="actionButtonBackPrevious">
            <a:avLst/>
          </a:prstGeom>
          <a:solidFill>
            <a:srgbClr val="F6A84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pic>
        <p:nvPicPr>
          <p:cNvPr id="44038" name="Picture 8" descr="מקומי - תל אביב-יפו - גיא מרוז nrg - ...שר הטבעות: הבן של">
            <a:extLst>
              <a:ext uri="{FF2B5EF4-FFF2-40B4-BE49-F238E27FC236}">
                <a16:creationId xmlns:a16="http://schemas.microsoft.com/office/drawing/2014/main" id="{01770CDA-3436-438A-9CB0-ACBDC211A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79600"/>
            <a:ext cx="2508250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צליל מוקלט">
            <a:hlinkClick r:id="" action="ppaction://ole?verb=0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 -0.2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902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">
            <a:extLst>
              <a:ext uri="{FF2B5EF4-FFF2-40B4-BE49-F238E27FC236}">
                <a16:creationId xmlns:a16="http://schemas.microsoft.com/office/drawing/2014/main" id="{29F15E16-1782-4FED-AD31-644BE229F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15573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6600">
                <a:solidFill>
                  <a:srgbClr val="CC00FF"/>
                </a:solidFill>
                <a:cs typeface="David" panose="020E0502060401010101" pitchFamily="34" charset="-79"/>
              </a:rPr>
              <a:t/>
            </a:r>
            <a:br>
              <a:rPr lang="he-IL" altLang="he-IL" sz="6600">
                <a:solidFill>
                  <a:srgbClr val="CC00FF"/>
                </a:solidFill>
                <a:cs typeface="David" panose="020E0502060401010101" pitchFamily="34" charset="-79"/>
              </a:rPr>
            </a:br>
            <a:endParaRPr lang="en-US" altLang="he-IL" sz="660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sp>
        <p:nvSpPr>
          <p:cNvPr id="45059" name="Rectangle 11">
            <a:hlinkClick r:id="" action="ppaction://noaction">
              <a:snd r:embed="rId4" name="בתיה חשבה.wav"/>
            </a:hlinkClick>
            <a:extLst>
              <a:ext uri="{FF2B5EF4-FFF2-40B4-BE49-F238E27FC236}">
                <a16:creationId xmlns:a16="http://schemas.microsoft.com/office/drawing/2014/main" id="{1720416E-7D08-4A9C-9BA0-597FB74EE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4508500"/>
            <a:ext cx="2159000" cy="1079500"/>
          </a:xfrm>
          <a:prstGeom prst="rect">
            <a:avLst/>
          </a:prstGeom>
          <a:solidFill>
            <a:srgbClr val="CCFFCC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חָשְׁבָה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45060" name="Rectangle 12">
            <a:hlinkClick r:id="" action="ppaction://noaction">
              <a:snd r:embed="rId5" name="בתיה למדה.wav"/>
            </a:hlinkClick>
            <a:extLst>
              <a:ext uri="{FF2B5EF4-FFF2-40B4-BE49-F238E27FC236}">
                <a16:creationId xmlns:a16="http://schemas.microsoft.com/office/drawing/2014/main" id="{C39BB9BB-F23E-45BF-BC83-8F989568F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4508500"/>
            <a:ext cx="2159000" cy="1079500"/>
          </a:xfrm>
          <a:prstGeom prst="rect">
            <a:avLst/>
          </a:prstGeom>
          <a:solidFill>
            <a:srgbClr val="CCFFCC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לָמְדָה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45061" name="Rectangle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0BCC802-47A3-49CC-AED6-AABA006DD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508500"/>
            <a:ext cx="2159000" cy="1079500"/>
          </a:xfrm>
          <a:prstGeom prst="rect">
            <a:avLst/>
          </a:prstGeom>
          <a:solidFill>
            <a:srgbClr val="CCFFCC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פָּרְשָׂה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45062" name="Rectangle 17">
            <a:extLst>
              <a:ext uri="{FF2B5EF4-FFF2-40B4-BE49-F238E27FC236}">
                <a16:creationId xmlns:a16="http://schemas.microsoft.com/office/drawing/2014/main" id="{765EAC09-0FC4-418F-942F-3FCEEB177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1163638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הַשְׁלֵם אֶת הַמִּלָּה הַחֲסֵרָה בַּמִּשְׁפָּט:</a:t>
            </a:r>
            <a:endParaRPr lang="en-US" altLang="he-IL" sz="4000">
              <a:cs typeface="David" panose="020E0502060401010101" pitchFamily="34" charset="-79"/>
            </a:endParaRPr>
          </a:p>
        </p:txBody>
      </p:sp>
      <p:sp>
        <p:nvSpPr>
          <p:cNvPr id="45063" name="Rectangle 18">
            <a:extLst>
              <a:ext uri="{FF2B5EF4-FFF2-40B4-BE49-F238E27FC236}">
                <a16:creationId xmlns:a16="http://schemas.microsoft.com/office/drawing/2014/main" id="{B7DEA80E-7734-4275-BB16-3B86E406B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38" y="24511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 בַּתְיָה ______ מַפָּה לְבָנָה</a:t>
            </a:r>
            <a:r>
              <a:rPr lang="he-IL" altLang="he-IL" sz="6600" dirty="0">
                <a:solidFill>
                  <a:srgbClr val="CC00FF"/>
                </a:solidFill>
                <a:cs typeface="David" panose="020E0502060401010101" pitchFamily="34" charset="-79"/>
              </a:rPr>
              <a:t/>
            </a:r>
            <a:br>
              <a:rPr lang="he-IL" altLang="he-IL" sz="6600" dirty="0">
                <a:solidFill>
                  <a:srgbClr val="CC00FF"/>
                </a:solidFill>
                <a:cs typeface="David" panose="020E0502060401010101" pitchFamily="34" charset="-79"/>
              </a:rPr>
            </a:br>
            <a:endParaRPr lang="en-US" altLang="he-IL" sz="6600" dirty="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pic>
        <p:nvPicPr>
          <p:cNvPr id="4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27963" y="1231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>
            <a:extLst>
              <a:ext uri="{FF2B5EF4-FFF2-40B4-BE49-F238E27FC236}">
                <a16:creationId xmlns:a16="http://schemas.microsoft.com/office/drawing/2014/main" id="{9072500B-9055-4800-B164-B77F48509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052513"/>
            <a:ext cx="79009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e-IL" altLang="he-IL" sz="6000" dirty="0">
              <a:cs typeface="David" panose="020E0502060401010101" pitchFamily="34" charset="-79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בַּתְיָה _____ מַפָּה לְבָנָה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he-IL" sz="6600" dirty="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pic>
        <p:nvPicPr>
          <p:cNvPr id="46083" name="Picture 5" descr="MMj01855860000[1]">
            <a:extLst>
              <a:ext uri="{FF2B5EF4-FFF2-40B4-BE49-F238E27FC236}">
                <a16:creationId xmlns:a16="http://schemas.microsoft.com/office/drawing/2014/main" id="{E36FEAB6-8995-48E7-A7B9-CFC2308BD0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8688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BE81B20-0EC4-4393-B676-185F270AB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013325"/>
            <a:ext cx="2159000" cy="1079500"/>
          </a:xfrm>
          <a:prstGeom prst="actionButtonBackPrevious">
            <a:avLst/>
          </a:prstGeom>
          <a:solidFill>
            <a:srgbClr val="F6A84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137268" name="Rectangle 52">
            <a:extLst>
              <a:ext uri="{FF2B5EF4-FFF2-40B4-BE49-F238E27FC236}">
                <a16:creationId xmlns:a16="http://schemas.microsoft.com/office/drawing/2014/main" id="{4F62114C-90DA-4D97-8D53-FE91BC2F4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2673350"/>
            <a:ext cx="2159000" cy="1079500"/>
          </a:xfrm>
          <a:prstGeom prst="rect">
            <a:avLst/>
          </a:prstGeom>
          <a:solidFill>
            <a:srgbClr val="CCFFCC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פָּרְשָׂה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46086" name="תמונה 3">
            <a:extLst>
              <a:ext uri="{FF2B5EF4-FFF2-40B4-BE49-F238E27FC236}">
                <a16:creationId xmlns:a16="http://schemas.microsoft.com/office/drawing/2014/main" id="{6E730E58-C0D4-45D1-B64A-BE676C9FD3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017713"/>
            <a:ext cx="23907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44319" y="20637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59259E-6 L -3.61111E-6 -0.215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7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726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>
            <a:extLst>
              <a:ext uri="{FF2B5EF4-FFF2-40B4-BE49-F238E27FC236}">
                <a16:creationId xmlns:a16="http://schemas.microsoft.com/office/drawing/2014/main" id="{3D58C5F4-7D57-48D6-8954-32B63319F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3068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דָּן _____ לְיַד הַדְּלַעַת.</a:t>
            </a:r>
            <a:r>
              <a:rPr lang="he-IL" altLang="he-IL" sz="4400" dirty="0">
                <a:solidFill>
                  <a:schemeClr val="tx2"/>
                </a:solidFill>
                <a:cs typeface="David" panose="020E0502060401010101" pitchFamily="34" charset="-79"/>
              </a:rPr>
              <a:t> </a:t>
            </a:r>
            <a:r>
              <a:rPr lang="he-IL" altLang="he-IL" sz="6600" dirty="0">
                <a:solidFill>
                  <a:srgbClr val="CC00FF"/>
                </a:solidFill>
                <a:cs typeface="David" panose="020E0502060401010101" pitchFamily="34" charset="-79"/>
              </a:rPr>
              <a:t/>
            </a:r>
            <a:br>
              <a:rPr lang="he-IL" altLang="he-IL" sz="6600" dirty="0">
                <a:solidFill>
                  <a:srgbClr val="CC00FF"/>
                </a:solidFill>
                <a:cs typeface="David" panose="020E0502060401010101" pitchFamily="34" charset="-79"/>
              </a:rPr>
            </a:br>
            <a:endParaRPr lang="en-US" altLang="he-IL" sz="6600" dirty="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sp>
        <p:nvSpPr>
          <p:cNvPr id="47107" name="Rectangle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9B7E313-0801-4180-9A9E-6482D4C94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4508500"/>
            <a:ext cx="2159000" cy="1079500"/>
          </a:xfrm>
          <a:prstGeom prst="rect">
            <a:avLst/>
          </a:prstGeom>
          <a:solidFill>
            <a:srgbClr val="FFA86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עָמַד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47108" name="Rectangle 8">
            <a:hlinkClick r:id="" action="ppaction://noaction">
              <a:snd r:embed="rId4" name="דן שמע.wav"/>
            </a:hlinkClick>
            <a:extLst>
              <a:ext uri="{FF2B5EF4-FFF2-40B4-BE49-F238E27FC236}">
                <a16:creationId xmlns:a16="http://schemas.microsoft.com/office/drawing/2014/main" id="{3D74C94B-99EB-45B6-BD4D-DE0889B53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4508500"/>
            <a:ext cx="2159000" cy="1079500"/>
          </a:xfrm>
          <a:prstGeom prst="rect">
            <a:avLst/>
          </a:prstGeom>
          <a:solidFill>
            <a:srgbClr val="FFA86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שָׁמַע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47109" name="Rectangle 9">
            <a:hlinkClick r:id="" action="ppaction://noaction">
              <a:snd r:embed="rId5" name="דן לבש.wav"/>
            </a:hlinkClick>
            <a:extLst>
              <a:ext uri="{FF2B5EF4-FFF2-40B4-BE49-F238E27FC236}">
                <a16:creationId xmlns:a16="http://schemas.microsoft.com/office/drawing/2014/main" id="{4613633E-4D04-4AFF-BCED-4A57B6DBB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508500"/>
            <a:ext cx="2159000" cy="1079500"/>
          </a:xfrm>
          <a:prstGeom prst="rect">
            <a:avLst/>
          </a:prstGeom>
          <a:solidFill>
            <a:srgbClr val="FFA86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לָבַשׁ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47110" name="Rectangle 16">
            <a:extLst>
              <a:ext uri="{FF2B5EF4-FFF2-40B4-BE49-F238E27FC236}">
                <a16:creationId xmlns:a16="http://schemas.microsoft.com/office/drawing/2014/main" id="{185ED837-0726-4C99-977B-16A87703A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1163638"/>
            <a:ext cx="82296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הַשְׁלֵם אֶת הַמִּלָּה הַחֲסֵרָה בַּמִּשְׁפָּט:</a:t>
            </a:r>
          </a:p>
        </p:txBody>
      </p:sp>
      <p:pic>
        <p:nvPicPr>
          <p:cNvPr id="9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9810" y="117969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>
            <a:extLst>
              <a:ext uri="{FF2B5EF4-FFF2-40B4-BE49-F238E27FC236}">
                <a16:creationId xmlns:a16="http://schemas.microsoft.com/office/drawing/2014/main" id="{27E423BE-E716-4235-9501-1EC6243F3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6127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he-IL" sz="6000" dirty="0">
              <a:cs typeface="David" panose="020E0502060401010101" pitchFamily="34" charset="-79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דָּן _____ לְיַד הַדְּלַעַת</a:t>
            </a:r>
            <a:r>
              <a:rPr lang="he-IL" altLang="he-IL" sz="6600" dirty="0">
                <a:solidFill>
                  <a:srgbClr val="CC00FF"/>
                </a:solidFill>
                <a:cs typeface="David" panose="020E0502060401010101" pitchFamily="34" charset="-79"/>
              </a:rPr>
              <a:t/>
            </a:r>
            <a:br>
              <a:rPr lang="he-IL" altLang="he-IL" sz="6600" dirty="0">
                <a:solidFill>
                  <a:srgbClr val="CC00FF"/>
                </a:solidFill>
                <a:cs typeface="David" panose="020E0502060401010101" pitchFamily="34" charset="-79"/>
              </a:rPr>
            </a:br>
            <a:r>
              <a:rPr lang="he-IL" altLang="he-IL" sz="6600" dirty="0">
                <a:solidFill>
                  <a:srgbClr val="CC00FF"/>
                </a:solidFill>
                <a:cs typeface="David" panose="020E0502060401010101" pitchFamily="34" charset="-79"/>
              </a:rPr>
              <a:t>               </a:t>
            </a:r>
            <a:endParaRPr lang="en-US" altLang="he-IL" sz="6600" dirty="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pic>
        <p:nvPicPr>
          <p:cNvPr id="48131" name="Picture 5" descr="MMj01855860000[1]">
            <a:extLst>
              <a:ext uri="{FF2B5EF4-FFF2-40B4-BE49-F238E27FC236}">
                <a16:creationId xmlns:a16="http://schemas.microsoft.com/office/drawing/2014/main" id="{E8F42F19-BDCB-4B67-8429-3FDED6EFB3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8688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A5D57FB-6ECE-4E53-ACA9-01708187E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013325"/>
            <a:ext cx="2159000" cy="1079500"/>
          </a:xfrm>
          <a:prstGeom prst="actionButtonBackPrevious">
            <a:avLst/>
          </a:prstGeom>
          <a:solidFill>
            <a:srgbClr val="F6A84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138292" name="Rectangle 52">
            <a:extLst>
              <a:ext uri="{FF2B5EF4-FFF2-40B4-BE49-F238E27FC236}">
                <a16:creationId xmlns:a16="http://schemas.microsoft.com/office/drawing/2014/main" id="{B5A885D2-57F6-485A-B249-E932B6516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3458" y="2112963"/>
            <a:ext cx="2159000" cy="1079500"/>
          </a:xfrm>
          <a:prstGeom prst="rect">
            <a:avLst/>
          </a:prstGeom>
          <a:solidFill>
            <a:srgbClr val="FFA86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עָמַד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48134" name="AutoShape 9" descr="ציור וקטורי דלעת כתום | וקטורים לשימוש ציבורי">
            <a:extLst>
              <a:ext uri="{FF2B5EF4-FFF2-40B4-BE49-F238E27FC236}">
                <a16:creationId xmlns:a16="http://schemas.microsoft.com/office/drawing/2014/main" id="{574B3662-5747-40B1-AACB-4C482DADF8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he-IL" altLang="he-IL" sz="1800"/>
          </a:p>
        </p:txBody>
      </p:sp>
      <p:sp>
        <p:nvSpPr>
          <p:cNvPr id="48135" name="AutoShape 11" descr="תוצאת תמונה עבור תמונה של דלעת">
            <a:extLst>
              <a:ext uri="{FF2B5EF4-FFF2-40B4-BE49-F238E27FC236}">
                <a16:creationId xmlns:a16="http://schemas.microsoft.com/office/drawing/2014/main" id="{8DAEE746-331E-409D-83CA-86B1C705DD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5713" y="2759075"/>
            <a:ext cx="304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he-IL" altLang="he-IL" sz="1800"/>
          </a:p>
        </p:txBody>
      </p:sp>
      <p:sp>
        <p:nvSpPr>
          <p:cNvPr id="48136" name="AutoShape 13" descr="lovepik_400209852 גרפיקה_תמונה חינם ילד עומד">
            <a:extLst>
              <a:ext uri="{FF2B5EF4-FFF2-40B4-BE49-F238E27FC236}">
                <a16:creationId xmlns:a16="http://schemas.microsoft.com/office/drawing/2014/main" id="{00B679BA-F2A0-4344-AED6-BAB67A69A9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he-IL" altLang="he-IL" sz="1800"/>
          </a:p>
        </p:txBody>
      </p:sp>
      <p:pic>
        <p:nvPicPr>
          <p:cNvPr id="48137" name="תמונה 6">
            <a:extLst>
              <a:ext uri="{FF2B5EF4-FFF2-40B4-BE49-F238E27FC236}">
                <a16:creationId xmlns:a16="http://schemas.microsoft.com/office/drawing/2014/main" id="{96546EAB-9859-4389-AFB5-5875A842ED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1895475"/>
            <a:ext cx="1714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תמונה 4">
            <a:extLst>
              <a:ext uri="{FF2B5EF4-FFF2-40B4-BE49-F238E27FC236}">
                <a16:creationId xmlns:a16="http://schemas.microsoft.com/office/drawing/2014/main" id="{ED5F0457-2EAB-40CF-87E1-A5B3C706F1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192463"/>
            <a:ext cx="1239838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56470" y="1583012"/>
            <a:ext cx="623455" cy="720451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8936 L -0.00018 -0.215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8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829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hlinkClick r:id="" action="ppaction://noaction">
              <a:snd r:embed="rId4" name="חנה גדלה.wav"/>
            </a:hlinkClick>
            <a:extLst>
              <a:ext uri="{FF2B5EF4-FFF2-40B4-BE49-F238E27FC236}">
                <a16:creationId xmlns:a16="http://schemas.microsoft.com/office/drawing/2014/main" id="{F77FB48B-1FA6-4EF0-9F43-69B40F685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4508500"/>
            <a:ext cx="2159000" cy="1079500"/>
          </a:xfrm>
          <a:prstGeom prst="rect">
            <a:avLst/>
          </a:prstGeom>
          <a:solidFill>
            <a:srgbClr val="FFA86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גָּדְלָה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49155" name="Rectangle 8">
            <a:hlinkClick r:id="" action="ppaction://noaction">
              <a:snd r:embed="rId5" name="חנה צבעה.wav"/>
            </a:hlinkClick>
            <a:extLst>
              <a:ext uri="{FF2B5EF4-FFF2-40B4-BE49-F238E27FC236}">
                <a16:creationId xmlns:a16="http://schemas.microsoft.com/office/drawing/2014/main" id="{AA11BCC8-5614-46C6-8425-2AE0BFBBB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4508500"/>
            <a:ext cx="2159000" cy="1079500"/>
          </a:xfrm>
          <a:prstGeom prst="rect">
            <a:avLst/>
          </a:prstGeom>
          <a:solidFill>
            <a:srgbClr val="FFA86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צָבְעָה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49156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47D466-3234-4B2D-8F78-C5E26CC95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508500"/>
            <a:ext cx="2159000" cy="1079500"/>
          </a:xfrm>
          <a:prstGeom prst="rect">
            <a:avLst/>
          </a:prstGeom>
          <a:solidFill>
            <a:srgbClr val="FFA86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יָשְׁבָה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49157" name="Rectangle 3">
            <a:extLst>
              <a:ext uri="{FF2B5EF4-FFF2-40B4-BE49-F238E27FC236}">
                <a16:creationId xmlns:a16="http://schemas.microsoft.com/office/drawing/2014/main" id="{A2F91207-BD99-4968-979C-DB2743612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463" y="2386013"/>
            <a:ext cx="82296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5400">
                <a:cs typeface="David" panose="020E0502060401010101" pitchFamily="34" charset="-79"/>
              </a:rPr>
              <a:t>חַנָה _____ עַל הַסַּפְסַל</a:t>
            </a:r>
            <a:endParaRPr lang="en-US" altLang="he-IL" sz="660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sp>
        <p:nvSpPr>
          <p:cNvPr id="49158" name="Rectangle 22">
            <a:extLst>
              <a:ext uri="{FF2B5EF4-FFF2-40B4-BE49-F238E27FC236}">
                <a16:creationId xmlns:a16="http://schemas.microsoft.com/office/drawing/2014/main" id="{0DC09C5D-9C2F-4BDD-BCD7-618396CBB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1163638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הַשְׁלֵם אֶת הַמִּלָּה הַחֲסֵרָה בַּמִּשְׁפָּט:</a:t>
            </a:r>
            <a:endParaRPr lang="en-US" altLang="he-IL" sz="4000">
              <a:cs typeface="David" panose="020E0502060401010101" pitchFamily="34" charset="-79"/>
            </a:endParaRPr>
          </a:p>
        </p:txBody>
      </p:sp>
      <p:pic>
        <p:nvPicPr>
          <p:cNvPr id="4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6088" y="11636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>
            <a:extLst>
              <a:ext uri="{FF2B5EF4-FFF2-40B4-BE49-F238E27FC236}">
                <a16:creationId xmlns:a16="http://schemas.microsoft.com/office/drawing/2014/main" id="{C93A5391-A32D-49CE-AF02-7F276FDC7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06362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5400">
                <a:cs typeface="David" panose="020E0502060401010101" pitchFamily="34" charset="-79"/>
              </a:rPr>
              <a:t>חַנָה</a:t>
            </a:r>
            <a:r>
              <a:rPr lang="en-US" altLang="he-IL" sz="5400">
                <a:cs typeface="David" panose="020E0502060401010101" pitchFamily="34" charset="-79"/>
              </a:rPr>
              <a:t>  </a:t>
            </a:r>
            <a:r>
              <a:rPr lang="he-IL" altLang="he-IL" sz="5400">
                <a:cs typeface="David" panose="020E0502060401010101" pitchFamily="34" charset="-79"/>
              </a:rPr>
              <a:t> _____ </a:t>
            </a:r>
            <a:r>
              <a:rPr lang="en-US" altLang="he-IL" sz="5400">
                <a:cs typeface="David" panose="020E0502060401010101" pitchFamily="34" charset="-79"/>
              </a:rPr>
              <a:t>  </a:t>
            </a:r>
            <a:r>
              <a:rPr lang="he-IL" altLang="he-IL" sz="5400">
                <a:cs typeface="David" panose="020E0502060401010101" pitchFamily="34" charset="-79"/>
              </a:rPr>
              <a:t>עַל הַסַּפְסַל</a:t>
            </a:r>
            <a:endParaRPr lang="en-US" altLang="he-IL" sz="660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pic>
        <p:nvPicPr>
          <p:cNvPr id="50179" name="Picture 5" descr="MMj01855860000[1]">
            <a:extLst>
              <a:ext uri="{FF2B5EF4-FFF2-40B4-BE49-F238E27FC236}">
                <a16:creationId xmlns:a16="http://schemas.microsoft.com/office/drawing/2014/main" id="{A6AA03CD-CFF7-4240-A4C7-CD5890640B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8688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7F4FA5C-E5BE-498B-8319-7C1D2B875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5" y="5013325"/>
            <a:ext cx="2159000" cy="1079500"/>
          </a:xfrm>
          <a:prstGeom prst="actionButtonBackPrevious">
            <a:avLst/>
          </a:prstGeom>
          <a:solidFill>
            <a:srgbClr val="F6A84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141416" name="Rectangle 104">
            <a:extLst>
              <a:ext uri="{FF2B5EF4-FFF2-40B4-BE49-F238E27FC236}">
                <a16:creationId xmlns:a16="http://schemas.microsoft.com/office/drawing/2014/main" id="{CC48A5A9-A862-46DF-B04B-BAAFF769F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288" y="2530475"/>
            <a:ext cx="2159000" cy="1079500"/>
          </a:xfrm>
          <a:prstGeom prst="rect">
            <a:avLst/>
          </a:prstGeom>
          <a:solidFill>
            <a:srgbClr val="FFA86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יָשְׁבָה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50182" name="תמונה 1" descr="Talaksan:PikiWiki Israel 4069 A girl on the bench.jpg ...">
            <a:extLst>
              <a:ext uri="{FF2B5EF4-FFF2-40B4-BE49-F238E27FC236}">
                <a16:creationId xmlns:a16="http://schemas.microsoft.com/office/drawing/2014/main" id="{DD3AE71D-D1B6-4EEA-8309-7E6694FE0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8" y="2417763"/>
            <a:ext cx="2944812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3454" y="14541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9954 L -3.05556E-6 -0.25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1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14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hlinkClick r:id="" action="ppaction://noaction">
              <a:snd r:embed="rId4" name="דפנה ישבה.wav"/>
            </a:hlinkClick>
            <a:extLst>
              <a:ext uri="{FF2B5EF4-FFF2-40B4-BE49-F238E27FC236}">
                <a16:creationId xmlns:a16="http://schemas.microsoft.com/office/drawing/2014/main" id="{3D5C4626-96ED-42CB-8141-DD0E6FF1E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4510088"/>
            <a:ext cx="2590800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יָשְׁבָה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51203" name="Rectangle 8">
            <a:hlinkClick r:id="" action="ppaction://noaction">
              <a:snd r:embed="rId5" name="דפנה בכתה.wav"/>
            </a:hlinkClick>
            <a:extLst>
              <a:ext uri="{FF2B5EF4-FFF2-40B4-BE49-F238E27FC236}">
                <a16:creationId xmlns:a16="http://schemas.microsoft.com/office/drawing/2014/main" id="{D58BFDC6-F399-43EC-A018-A2A0D5FA4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4510088"/>
            <a:ext cx="2590800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בָּכְתָה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C7AA10DB-B6D8-4901-A418-29EC1D97D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2781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דַּפְנָה נָפְלָה וְ ____ אֶת רַגְלָהּ</a:t>
            </a:r>
            <a:r>
              <a:rPr lang="he-IL" altLang="he-IL" sz="6600" dirty="0">
                <a:solidFill>
                  <a:srgbClr val="CC00FF"/>
                </a:solidFill>
                <a:cs typeface="David" panose="020E0502060401010101" pitchFamily="34" charset="-79"/>
              </a:rPr>
              <a:t/>
            </a:r>
            <a:br>
              <a:rPr lang="he-IL" altLang="he-IL" sz="6600" dirty="0">
                <a:solidFill>
                  <a:srgbClr val="CC00FF"/>
                </a:solidFill>
                <a:cs typeface="David" panose="020E0502060401010101" pitchFamily="34" charset="-79"/>
              </a:rPr>
            </a:br>
            <a:endParaRPr lang="en-US" altLang="he-IL" sz="6600" dirty="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sp>
        <p:nvSpPr>
          <p:cNvPr id="51205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B9091D4-6168-4A5C-B10D-5832E421A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510088"/>
            <a:ext cx="2590800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שָׁבְרָה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51206" name="Rectangle 11">
            <a:extLst>
              <a:ext uri="{FF2B5EF4-FFF2-40B4-BE49-F238E27FC236}">
                <a16:creationId xmlns:a16="http://schemas.microsoft.com/office/drawing/2014/main" id="{651AA19A-EA15-46B0-AB93-A5304171B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1163638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הַשְׁלֵם אֶת הַמִּלָּה הַחֲסֵרָה בַּמִּשְׁפָּט:</a:t>
            </a:r>
            <a:endParaRPr lang="en-US" altLang="he-IL" sz="4000">
              <a:cs typeface="David" panose="020E0502060401010101" pitchFamily="34" charset="-79"/>
            </a:endParaRPr>
          </a:p>
        </p:txBody>
      </p:sp>
      <p:pic>
        <p:nvPicPr>
          <p:cNvPr id="4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2088" y="11636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>
            <a:extLst>
              <a:ext uri="{FF2B5EF4-FFF2-40B4-BE49-F238E27FC236}">
                <a16:creationId xmlns:a16="http://schemas.microsoft.com/office/drawing/2014/main" id="{27FCCF6E-A237-4AC3-BE22-2BC8A727C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9810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he-IL" sz="660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pic>
        <p:nvPicPr>
          <p:cNvPr id="52227" name="Picture 5" descr="MMj01855860000[1]">
            <a:extLst>
              <a:ext uri="{FF2B5EF4-FFF2-40B4-BE49-F238E27FC236}">
                <a16:creationId xmlns:a16="http://schemas.microsoft.com/office/drawing/2014/main" id="{E5EFC18C-A160-4789-957D-857A5877EA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8688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FAD3CC2-123C-4066-AF12-0B384F130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013325"/>
            <a:ext cx="2159000" cy="1079500"/>
          </a:xfrm>
          <a:prstGeom prst="actionButtonBackPrevious">
            <a:avLst/>
          </a:prstGeom>
          <a:solidFill>
            <a:srgbClr val="F6A84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145460" name="Rectangle 52">
            <a:extLst>
              <a:ext uri="{FF2B5EF4-FFF2-40B4-BE49-F238E27FC236}">
                <a16:creationId xmlns:a16="http://schemas.microsoft.com/office/drawing/2014/main" id="{BB56A673-F10A-45F9-AC60-410A945DE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2417763"/>
            <a:ext cx="2106612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שָׁבְרָה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52230" name="מלבן 1">
            <a:extLst>
              <a:ext uri="{FF2B5EF4-FFF2-40B4-BE49-F238E27FC236}">
                <a16:creationId xmlns:a16="http://schemas.microsoft.com/office/drawing/2014/main" id="{110C23D7-A66F-461F-8737-1DCEE888A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913" y="846138"/>
            <a:ext cx="82327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דַּפְנָה נָפְלָה וְ </a:t>
            </a:r>
            <a:r>
              <a:rPr lang="en-US" altLang="he-IL" sz="6000">
                <a:cs typeface="David" panose="020E0502060401010101" pitchFamily="34" charset="-79"/>
              </a:rPr>
              <a:t> </a:t>
            </a:r>
            <a:r>
              <a:rPr lang="he-IL" altLang="he-IL" sz="6000">
                <a:cs typeface="David" panose="020E0502060401010101" pitchFamily="34" charset="-79"/>
              </a:rPr>
              <a:t>____ </a:t>
            </a:r>
            <a:r>
              <a:rPr lang="en-US" altLang="he-IL" sz="6000">
                <a:cs typeface="David" panose="020E0502060401010101" pitchFamily="34" charset="-79"/>
              </a:rPr>
              <a:t> </a:t>
            </a:r>
            <a:r>
              <a:rPr lang="he-IL" altLang="he-IL" sz="6000">
                <a:cs typeface="David" panose="020E0502060401010101" pitchFamily="34" charset="-79"/>
              </a:rPr>
              <a:t>אֶת רַגְלָהּ</a:t>
            </a:r>
          </a:p>
        </p:txBody>
      </p:sp>
      <p:pic>
        <p:nvPicPr>
          <p:cNvPr id="52231" name="תמונה 1">
            <a:extLst>
              <a:ext uri="{FF2B5EF4-FFF2-40B4-BE49-F238E27FC236}">
                <a16:creationId xmlns:a16="http://schemas.microsoft.com/office/drawing/2014/main" id="{A42C141B-9240-478B-AF04-367E77E60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39754"/>
          <a:stretch>
            <a:fillRect/>
          </a:stretch>
        </p:blipFill>
        <p:spPr bwMode="auto">
          <a:xfrm>
            <a:off x="909638" y="1995488"/>
            <a:ext cx="130175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91300" y="225901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8912 L 0 -0.25718 " pathEditMode="relative" ptsTypes="AA">
                                      <p:cBhvr>
                                        <p:cTn id="6" dur="2000" fill="hold"/>
                                        <p:tgtEl>
                                          <p:spTgt spid="1454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546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MMj01855860000[1]">
            <a:extLst>
              <a:ext uri="{FF2B5EF4-FFF2-40B4-BE49-F238E27FC236}">
                <a16:creationId xmlns:a16="http://schemas.microsoft.com/office/drawing/2014/main" id="{0FA06B20-1C52-49A0-A646-F8D9877320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847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92B0EED-2573-4B4D-ADDD-1A95FF4E3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94188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7172" name="Rectangle 5">
            <a:extLst>
              <a:ext uri="{FF2B5EF4-FFF2-40B4-BE49-F238E27FC236}">
                <a16:creationId xmlns:a16="http://schemas.microsoft.com/office/drawing/2014/main" id="{524ADD32-2CD9-4AAE-9ECA-B63B32D45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3716338"/>
            <a:ext cx="2339975" cy="1079500"/>
          </a:xfrm>
          <a:prstGeom prst="rect">
            <a:avLst/>
          </a:prstGeom>
          <a:solidFill>
            <a:srgbClr val="C1CED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מַרְבָד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7173" name="תמונה 5" descr="כיכר רבין – המכלול">
            <a:extLst>
              <a:ext uri="{FF2B5EF4-FFF2-40B4-BE49-F238E27FC236}">
                <a16:creationId xmlns:a16="http://schemas.microsoft.com/office/drawing/2014/main" id="{E57D4263-A314-4615-983E-5365B72E21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817563"/>
            <a:ext cx="3092450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33309" y="395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hlinkClick r:id="" action="ppaction://noaction">
              <a:snd r:embed="rId4" name="רן צעק.wav"/>
            </a:hlinkClick>
            <a:extLst>
              <a:ext uri="{FF2B5EF4-FFF2-40B4-BE49-F238E27FC236}">
                <a16:creationId xmlns:a16="http://schemas.microsoft.com/office/drawing/2014/main" id="{C2092935-F684-4034-9184-A0AC415C3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6812" y="4508500"/>
            <a:ext cx="2590800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 dirty="0" smtClean="0">
                <a:cs typeface="David" panose="020E0502060401010101" pitchFamily="34" charset="-79"/>
              </a:rPr>
              <a:t>צָעַק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  <p:sp>
        <p:nvSpPr>
          <p:cNvPr id="53251" name="Rectangl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6607DB2-506B-4BDB-831A-D8B8B3339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1050" y="4508500"/>
            <a:ext cx="2590800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endParaRPr lang="en-US" altLang="he-IL" sz="6000" dirty="0">
              <a:cs typeface="David" panose="020E0502060401010101" pitchFamily="34" charset="-79"/>
            </a:endParaRPr>
          </a:p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יָשַׁב</a:t>
            </a:r>
            <a:endParaRPr lang="en-US" altLang="he-IL" sz="6000" dirty="0">
              <a:cs typeface="David" panose="020E0502060401010101" pitchFamily="34" charset="-79"/>
            </a:endParaRPr>
          </a:p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endParaRPr lang="en-US" altLang="he-IL" sz="6000" dirty="0">
              <a:cs typeface="David" panose="020E0502060401010101" pitchFamily="34" charset="-79"/>
            </a:endParaRPr>
          </a:p>
        </p:txBody>
      </p:sp>
      <p:sp>
        <p:nvSpPr>
          <p:cNvPr id="53252" name="Rectangle 9">
            <a:hlinkClick r:id="" action="ppaction://noaction">
              <a:snd r:embed="rId5" name="רן שתק.wav"/>
            </a:hlinkClick>
            <a:extLst>
              <a:ext uri="{FF2B5EF4-FFF2-40B4-BE49-F238E27FC236}">
                <a16:creationId xmlns:a16="http://schemas.microsoft.com/office/drawing/2014/main" id="{6F9F8F08-196C-4FC1-A51C-E8A2BAAC2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508500"/>
            <a:ext cx="2590800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שָׁתַק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53253" name="Rectangle 3">
            <a:extLst>
              <a:ext uri="{FF2B5EF4-FFF2-40B4-BE49-F238E27FC236}">
                <a16:creationId xmlns:a16="http://schemas.microsoft.com/office/drawing/2014/main" id="{2D0AEFC0-8635-4FAE-83D2-DF9A33504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650" y="256936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e-IL" sz="6000" dirty="0">
                <a:cs typeface="David" panose="020E0502060401010101" pitchFamily="34" charset="-79"/>
              </a:rPr>
              <a:t> </a:t>
            </a:r>
            <a:r>
              <a:rPr lang="he-IL" altLang="he-IL" sz="6000" dirty="0">
                <a:cs typeface="David" panose="020E0502060401010101" pitchFamily="34" charset="-79"/>
              </a:rPr>
              <a:t>רַן ____ עַל שְׁרַפְרַף קָטַן</a:t>
            </a:r>
            <a:r>
              <a:rPr lang="he-IL" altLang="he-IL" sz="4400" dirty="0">
                <a:solidFill>
                  <a:schemeClr val="tx2"/>
                </a:solidFill>
                <a:cs typeface="David" panose="020E0502060401010101" pitchFamily="34" charset="-79"/>
              </a:rPr>
              <a:t> </a:t>
            </a:r>
            <a:r>
              <a:rPr lang="he-IL" altLang="he-IL" sz="6600" dirty="0">
                <a:solidFill>
                  <a:srgbClr val="CC00FF"/>
                </a:solidFill>
                <a:cs typeface="David" panose="020E0502060401010101" pitchFamily="34" charset="-79"/>
              </a:rPr>
              <a:t/>
            </a:r>
            <a:br>
              <a:rPr lang="he-IL" altLang="he-IL" sz="6600" dirty="0">
                <a:solidFill>
                  <a:srgbClr val="CC00FF"/>
                </a:solidFill>
                <a:cs typeface="David" panose="020E0502060401010101" pitchFamily="34" charset="-79"/>
              </a:rPr>
            </a:br>
            <a:endParaRPr lang="en-US" altLang="he-IL" sz="6600" dirty="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sp>
        <p:nvSpPr>
          <p:cNvPr id="53254" name="Rectangle 11">
            <a:extLst>
              <a:ext uri="{FF2B5EF4-FFF2-40B4-BE49-F238E27FC236}">
                <a16:creationId xmlns:a16="http://schemas.microsoft.com/office/drawing/2014/main" id="{BF6A731F-021D-4CA2-BAE3-B01059A32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1163638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הַשְׁלֵם אֶת הַמִּלָּה הַחֲסֵרָה בַּמִּשְׁפָּט:</a:t>
            </a:r>
            <a:endParaRPr lang="en-US" altLang="he-IL" sz="4000">
              <a:cs typeface="David" panose="020E0502060401010101" pitchFamily="34" charset="-79"/>
            </a:endParaRPr>
          </a:p>
        </p:txBody>
      </p:sp>
      <p:pic>
        <p:nvPicPr>
          <p:cNvPr id="4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2509" y="125690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>
            <a:extLst>
              <a:ext uri="{FF2B5EF4-FFF2-40B4-BE49-F238E27FC236}">
                <a16:creationId xmlns:a16="http://schemas.microsoft.com/office/drawing/2014/main" id="{07FE0189-4FB1-40B7-B283-92FE77780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9810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e-IL" sz="6000">
                <a:cs typeface="David" panose="020E0502060401010101" pitchFamily="34" charset="-79"/>
              </a:rPr>
              <a:t> </a:t>
            </a:r>
            <a:r>
              <a:rPr lang="he-IL" altLang="he-IL" sz="6000">
                <a:cs typeface="David" panose="020E0502060401010101" pitchFamily="34" charset="-79"/>
              </a:rPr>
              <a:t>רַן ______ עַל שְׁרַפְרַף קָטָן</a:t>
            </a:r>
            <a:endParaRPr lang="en-US" altLang="he-IL" sz="660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pic>
        <p:nvPicPr>
          <p:cNvPr id="54275" name="Picture 5" descr="MMj01855860000[1]">
            <a:extLst>
              <a:ext uri="{FF2B5EF4-FFF2-40B4-BE49-F238E27FC236}">
                <a16:creationId xmlns:a16="http://schemas.microsoft.com/office/drawing/2014/main" id="{59980670-F1E3-4D26-BB9B-5F89E0469F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8688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7A340F8-D97E-4A05-BDFE-F2FFA6B60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013325"/>
            <a:ext cx="2159000" cy="1079500"/>
          </a:xfrm>
          <a:prstGeom prst="actionButtonBackPrevious">
            <a:avLst/>
          </a:prstGeom>
          <a:solidFill>
            <a:srgbClr val="F6A84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54277" name="Rectangle 7">
            <a:extLst>
              <a:ext uri="{FF2B5EF4-FFF2-40B4-BE49-F238E27FC236}">
                <a16:creationId xmlns:a16="http://schemas.microsoft.com/office/drawing/2014/main" id="{BAFEA84A-A8CD-42AB-B438-9CBA290DA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625" y="2840038"/>
            <a:ext cx="2590800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יָשַׁב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54278" name="Picture 8" descr="מעץ, שרפרף, ציור היתולי.">
            <a:extLst>
              <a:ext uri="{FF2B5EF4-FFF2-40B4-BE49-F238E27FC236}">
                <a16:creationId xmlns:a16="http://schemas.microsoft.com/office/drawing/2014/main" id="{DAD893F4-F309-4ED7-B8B6-5489EDDFF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8" y="2616200"/>
            <a:ext cx="1479550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3964" y="6762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" dur="2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427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6">
            <a:hlinkClick r:id="" action="ppaction://noaction">
              <a:snd r:embed="rId4" name="גליה אכלה.wav"/>
            </a:hlinkClick>
            <a:extLst>
              <a:ext uri="{FF2B5EF4-FFF2-40B4-BE49-F238E27FC236}">
                <a16:creationId xmlns:a16="http://schemas.microsoft.com/office/drawing/2014/main" id="{FFD1CAA6-F895-4076-BC8D-B8C789351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4508500"/>
            <a:ext cx="2159000" cy="1079500"/>
          </a:xfrm>
          <a:prstGeom prst="rect">
            <a:avLst/>
          </a:prstGeom>
          <a:solidFill>
            <a:srgbClr val="88D8B0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solidFill>
                  <a:schemeClr val="tx2"/>
                </a:solidFill>
                <a:cs typeface="David" panose="020E0502060401010101" pitchFamily="34" charset="-79"/>
              </a:rPr>
              <a:t>אָכְלָה</a:t>
            </a:r>
            <a:endParaRPr lang="en-US" altLang="he-IL" sz="600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sp>
        <p:nvSpPr>
          <p:cNvPr id="55299" name="Rectangl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F1128A9-707E-4E4E-B4C1-8D1C2055B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4508500"/>
            <a:ext cx="2159000" cy="1079500"/>
          </a:xfrm>
          <a:prstGeom prst="rect">
            <a:avLst/>
          </a:prstGeom>
          <a:solidFill>
            <a:srgbClr val="88D8B0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אָפְתָה</a:t>
            </a:r>
            <a:endParaRPr lang="en-US" altLang="he-IL" sz="6000" dirty="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sp>
        <p:nvSpPr>
          <p:cNvPr id="55300" name="Rectangle 18">
            <a:hlinkClick r:id="" action="ppaction://noaction">
              <a:snd r:embed="rId5" name="גליה רקמה.wav"/>
            </a:hlinkClick>
            <a:extLst>
              <a:ext uri="{FF2B5EF4-FFF2-40B4-BE49-F238E27FC236}">
                <a16:creationId xmlns:a16="http://schemas.microsoft.com/office/drawing/2014/main" id="{A73AD04F-0093-40BB-B362-DD322E2F4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508500"/>
            <a:ext cx="2159000" cy="1079500"/>
          </a:xfrm>
          <a:prstGeom prst="rect">
            <a:avLst/>
          </a:prstGeom>
          <a:solidFill>
            <a:srgbClr val="88D8B0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רָקְמָה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  <p:sp>
        <p:nvSpPr>
          <p:cNvPr id="55301" name="Rectangle 3">
            <a:extLst>
              <a:ext uri="{FF2B5EF4-FFF2-40B4-BE49-F238E27FC236}">
                <a16:creationId xmlns:a16="http://schemas.microsoft.com/office/drawing/2014/main" id="{76A9FDC0-6304-4F73-972E-CC94A5B4A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2716213"/>
            <a:ext cx="82296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גַּלְיָה _____ חַלָה לְשַׁבָּת</a:t>
            </a:r>
            <a:r>
              <a:rPr lang="he-IL" altLang="he-IL" sz="6600" dirty="0">
                <a:solidFill>
                  <a:srgbClr val="CC00FF"/>
                </a:solidFill>
                <a:cs typeface="David" panose="020E0502060401010101" pitchFamily="34" charset="-79"/>
              </a:rPr>
              <a:t/>
            </a:r>
            <a:br>
              <a:rPr lang="he-IL" altLang="he-IL" sz="6600" dirty="0">
                <a:solidFill>
                  <a:srgbClr val="CC00FF"/>
                </a:solidFill>
                <a:cs typeface="David" panose="020E0502060401010101" pitchFamily="34" charset="-79"/>
              </a:rPr>
            </a:br>
            <a:endParaRPr lang="en-US" altLang="he-IL" sz="6600" dirty="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sp>
        <p:nvSpPr>
          <p:cNvPr id="55302" name="Rectangle 11">
            <a:extLst>
              <a:ext uri="{FF2B5EF4-FFF2-40B4-BE49-F238E27FC236}">
                <a16:creationId xmlns:a16="http://schemas.microsoft.com/office/drawing/2014/main" id="{5161F0C9-A90A-4529-8F48-32A03BAD5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1163638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הַשְׁלֵם אֶת הַמִּלָּה הַחֲסֵרָה בַּמִּשְׁפָּט:</a:t>
            </a:r>
            <a:endParaRPr lang="en-US" altLang="he-IL" sz="4000">
              <a:cs typeface="David" panose="020E0502060401010101" pitchFamily="34" charset="-79"/>
            </a:endParaRPr>
          </a:p>
        </p:txBody>
      </p:sp>
      <p:pic>
        <p:nvPicPr>
          <p:cNvPr id="2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2088" y="11636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>
            <a:extLst>
              <a:ext uri="{FF2B5EF4-FFF2-40B4-BE49-F238E27FC236}">
                <a16:creationId xmlns:a16="http://schemas.microsoft.com/office/drawing/2014/main" id="{FC3419A5-90A0-4877-92F8-D9F9D870E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9207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 </a:t>
            </a:r>
            <a:r>
              <a:rPr lang="he-IL" altLang="he-IL" sz="6600">
                <a:solidFill>
                  <a:srgbClr val="CC00FF"/>
                </a:solidFill>
                <a:cs typeface="David" panose="020E0502060401010101" pitchFamily="34" charset="-79"/>
              </a:rPr>
              <a:t/>
            </a:r>
            <a:br>
              <a:rPr lang="he-IL" altLang="he-IL" sz="6600">
                <a:solidFill>
                  <a:srgbClr val="CC00FF"/>
                </a:solidFill>
                <a:cs typeface="David" panose="020E0502060401010101" pitchFamily="34" charset="-79"/>
              </a:rPr>
            </a:br>
            <a:endParaRPr lang="en-US" altLang="he-IL" sz="660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pic>
        <p:nvPicPr>
          <p:cNvPr id="56323" name="Picture 5" descr="MMj01855860000[1]">
            <a:extLst>
              <a:ext uri="{FF2B5EF4-FFF2-40B4-BE49-F238E27FC236}">
                <a16:creationId xmlns:a16="http://schemas.microsoft.com/office/drawing/2014/main" id="{AF689364-AB8B-46CD-844E-C7A74A89AA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8688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81FEE24-7A7B-4EEB-9097-5353FE6E3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013325"/>
            <a:ext cx="2159000" cy="1079500"/>
          </a:xfrm>
          <a:prstGeom prst="actionButtonBackPrevious">
            <a:avLst/>
          </a:prstGeom>
          <a:solidFill>
            <a:srgbClr val="F6A84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56325" name="Rectangle 3">
            <a:extLst>
              <a:ext uri="{FF2B5EF4-FFF2-40B4-BE49-F238E27FC236}">
                <a16:creationId xmlns:a16="http://schemas.microsoft.com/office/drawing/2014/main" id="{8D37CCD2-5062-4F24-829E-5E6380E3D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23863"/>
            <a:ext cx="822960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גַּלְיָה _____ חַלָה לְשַׁבָּת</a:t>
            </a:r>
            <a:endParaRPr lang="en-US" altLang="he-IL" sz="660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sp>
        <p:nvSpPr>
          <p:cNvPr id="56326" name="Rectangl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A1E6B91-22BC-4CF1-93A9-E522BE98F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3713" y="2574925"/>
            <a:ext cx="2159000" cy="1079500"/>
          </a:xfrm>
          <a:prstGeom prst="rect">
            <a:avLst/>
          </a:prstGeom>
          <a:solidFill>
            <a:srgbClr val="88D8B0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אָפְתָה</a:t>
            </a:r>
            <a:endParaRPr lang="en-US" altLang="he-IL" sz="600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pic>
        <p:nvPicPr>
          <p:cNvPr id="56327" name="Picture 129" descr="ישראמוג'י: 20 אימוג'ים ישראלים שצריכים להיכנס לוואטסאפ">
            <a:extLst>
              <a:ext uri="{FF2B5EF4-FFF2-40B4-BE49-F238E27FC236}">
                <a16:creationId xmlns:a16="http://schemas.microsoft.com/office/drawing/2014/main" id="{67E36E01-2A55-4A58-BB7F-9483209A9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2389188"/>
            <a:ext cx="23161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8313" y="11874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" dur="20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632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hlinkClick r:id="" action="ppaction://noaction">
              <a:snd r:embed="rId4" name="השלדג דרך.wav"/>
            </a:hlinkClick>
            <a:extLst>
              <a:ext uri="{FF2B5EF4-FFF2-40B4-BE49-F238E27FC236}">
                <a16:creationId xmlns:a16="http://schemas.microsoft.com/office/drawing/2014/main" id="{6F2D7CC8-5E85-4BE3-8F3B-EEAE47A46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4508500"/>
            <a:ext cx="2159000" cy="1079500"/>
          </a:xfrm>
          <a:prstGeom prst="rect">
            <a:avLst/>
          </a:prstGeom>
          <a:solidFill>
            <a:srgbClr val="E2DD00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דָּרַךְ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57347" name="Rectangle 8">
            <a:hlinkClick r:id="" action="ppaction://noaction">
              <a:snd r:embed="rId5" name="השלדג שחה.wav"/>
            </a:hlinkClick>
            <a:extLst>
              <a:ext uri="{FF2B5EF4-FFF2-40B4-BE49-F238E27FC236}">
                <a16:creationId xmlns:a16="http://schemas.microsoft.com/office/drawing/2014/main" id="{A9349A52-8788-4E7A-BD89-F31D9B017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4508500"/>
            <a:ext cx="2159000" cy="1079500"/>
          </a:xfrm>
          <a:prstGeom prst="rect">
            <a:avLst/>
          </a:prstGeom>
          <a:solidFill>
            <a:srgbClr val="E2DD00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שָׂחָה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57348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C39DEE0-09FA-43A4-AD42-A876BDB8E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508500"/>
            <a:ext cx="2159000" cy="1079500"/>
          </a:xfrm>
          <a:prstGeom prst="rect">
            <a:avLst/>
          </a:prstGeom>
          <a:solidFill>
            <a:srgbClr val="E2DD00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עָמַד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57349" name="Rectangle 3">
            <a:extLst>
              <a:ext uri="{FF2B5EF4-FFF2-40B4-BE49-F238E27FC236}">
                <a16:creationId xmlns:a16="http://schemas.microsoft.com/office/drawing/2014/main" id="{ADC7A406-B198-4E16-9DDF-A03D957CF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2781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הַשַּׁלְדָּג ____ לְיָד הָאֲגַם.</a:t>
            </a:r>
            <a:r>
              <a:rPr lang="en-US" altLang="he-IL" sz="4400" dirty="0">
                <a:solidFill>
                  <a:schemeClr val="tx2"/>
                </a:solidFill>
                <a:cs typeface="David" panose="020E0502060401010101" pitchFamily="34" charset="-79"/>
              </a:rPr>
              <a:t> </a:t>
            </a:r>
            <a:r>
              <a:rPr lang="he-IL" altLang="he-IL" sz="6600" dirty="0">
                <a:solidFill>
                  <a:srgbClr val="CC00FF"/>
                </a:solidFill>
                <a:cs typeface="David" panose="020E0502060401010101" pitchFamily="34" charset="-79"/>
              </a:rPr>
              <a:t/>
            </a:r>
            <a:br>
              <a:rPr lang="he-IL" altLang="he-IL" sz="6600" dirty="0">
                <a:solidFill>
                  <a:srgbClr val="CC00FF"/>
                </a:solidFill>
                <a:cs typeface="David" panose="020E0502060401010101" pitchFamily="34" charset="-79"/>
              </a:rPr>
            </a:br>
            <a:endParaRPr lang="en-US" altLang="he-IL" sz="6600" dirty="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sp>
        <p:nvSpPr>
          <p:cNvPr id="57350" name="Rectangle 11">
            <a:extLst>
              <a:ext uri="{FF2B5EF4-FFF2-40B4-BE49-F238E27FC236}">
                <a16:creationId xmlns:a16="http://schemas.microsoft.com/office/drawing/2014/main" id="{C9E233D9-79DF-4912-9781-337757A35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1163638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הַשְׁלֵם אֶת הַמִּלָּה הַחֲסֵרָה בַּמִּשְׁפָּט:</a:t>
            </a:r>
            <a:endParaRPr lang="en-US" altLang="he-IL" sz="4000">
              <a:cs typeface="David" panose="020E0502060401010101" pitchFamily="34" charset="-79"/>
            </a:endParaRPr>
          </a:p>
        </p:txBody>
      </p:sp>
      <p:pic>
        <p:nvPicPr>
          <p:cNvPr id="4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27963" y="11636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>
            <a:extLst>
              <a:ext uri="{FF2B5EF4-FFF2-40B4-BE49-F238E27FC236}">
                <a16:creationId xmlns:a16="http://schemas.microsoft.com/office/drawing/2014/main" id="{7A6D7647-C3C8-4E6E-9984-4193EA922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512763"/>
            <a:ext cx="8229600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5500">
                <a:cs typeface="David" panose="020E0502060401010101" pitchFamily="34" charset="-79"/>
              </a:rPr>
              <a:t>הַשַּׁלְדָּג  </a:t>
            </a:r>
            <a:r>
              <a:rPr lang="he-IL" altLang="he-IL" sz="5400">
                <a:cs typeface="David" panose="020E0502060401010101" pitchFamily="34" charset="-79"/>
              </a:rPr>
              <a:t>_____  </a:t>
            </a:r>
            <a:r>
              <a:rPr lang="he-IL" altLang="he-IL" sz="5500">
                <a:cs typeface="David" panose="020E0502060401010101" pitchFamily="34" charset="-79"/>
              </a:rPr>
              <a:t>לְיַד הָאֲגַם</a:t>
            </a:r>
            <a:endParaRPr lang="en-US" altLang="he-IL" sz="660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pic>
        <p:nvPicPr>
          <p:cNvPr id="58371" name="Picture 5" descr="MMj01855860000[1]">
            <a:extLst>
              <a:ext uri="{FF2B5EF4-FFF2-40B4-BE49-F238E27FC236}">
                <a16:creationId xmlns:a16="http://schemas.microsoft.com/office/drawing/2014/main" id="{7AA01146-6524-4032-9B78-99C3C55D2D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8688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6073425-FE2E-46AA-8EBF-6E4713FF5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013325"/>
            <a:ext cx="2159000" cy="1079500"/>
          </a:xfrm>
          <a:prstGeom prst="actionButtonBackPrevious">
            <a:avLst/>
          </a:prstGeom>
          <a:solidFill>
            <a:srgbClr val="F6A84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pic>
        <p:nvPicPr>
          <p:cNvPr id="58373" name="Picture 53" descr="שלדג">
            <a:extLst>
              <a:ext uri="{FF2B5EF4-FFF2-40B4-BE49-F238E27FC236}">
                <a16:creationId xmlns:a16="http://schemas.microsoft.com/office/drawing/2014/main" id="{91A36A7A-D084-493F-BE88-18668670E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2173288"/>
            <a:ext cx="2144713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2" name="Rectangle 52">
            <a:extLst>
              <a:ext uri="{FF2B5EF4-FFF2-40B4-BE49-F238E27FC236}">
                <a16:creationId xmlns:a16="http://schemas.microsoft.com/office/drawing/2014/main" id="{BEE31198-F005-4719-A3B0-CFF3CE61E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2713" y="2411413"/>
            <a:ext cx="2159000" cy="1079500"/>
          </a:xfrm>
          <a:prstGeom prst="rect">
            <a:avLst/>
          </a:prstGeom>
          <a:solidFill>
            <a:srgbClr val="E2DD00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עָמַד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2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8313" y="93583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07407E-6 L 1.38889E-6 -0.25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36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365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hlinkClick r:id="" action="ppaction://noaction">
              <a:snd r:embed="rId4" name="הכלבלב צעק.wav"/>
            </a:hlinkClick>
            <a:extLst>
              <a:ext uri="{FF2B5EF4-FFF2-40B4-BE49-F238E27FC236}">
                <a16:creationId xmlns:a16="http://schemas.microsoft.com/office/drawing/2014/main" id="{A87C9543-AA18-4E00-904B-32601A749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4508500"/>
            <a:ext cx="2159000" cy="1079500"/>
          </a:xfrm>
          <a:prstGeom prst="rect">
            <a:avLst/>
          </a:prstGeom>
          <a:solidFill>
            <a:srgbClr val="FFA86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צָעַק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59395" name="Rectangl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197D140-B4F7-4421-A118-EEAB9B21D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5363" y="4508500"/>
            <a:ext cx="2159000" cy="1079500"/>
          </a:xfrm>
          <a:prstGeom prst="rect">
            <a:avLst/>
          </a:prstGeom>
          <a:solidFill>
            <a:srgbClr val="FFA86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נָבַח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59396" name="Rectangle 9">
            <a:hlinkClick r:id="" action="ppaction://noaction">
              <a:snd r:embed="rId5" name="הכלבלב עף.wav"/>
            </a:hlinkClick>
            <a:extLst>
              <a:ext uri="{FF2B5EF4-FFF2-40B4-BE49-F238E27FC236}">
                <a16:creationId xmlns:a16="http://schemas.microsoft.com/office/drawing/2014/main" id="{9F44B005-5B0A-433D-B55B-688343EA3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508500"/>
            <a:ext cx="2159000" cy="1079500"/>
          </a:xfrm>
          <a:prstGeom prst="rect">
            <a:avLst/>
          </a:prstGeom>
          <a:solidFill>
            <a:srgbClr val="FFA86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עָף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59397" name="Rectangle 3">
            <a:extLst>
              <a:ext uri="{FF2B5EF4-FFF2-40B4-BE49-F238E27FC236}">
                <a16:creationId xmlns:a16="http://schemas.microsoft.com/office/drawing/2014/main" id="{AA240974-D391-4EFD-9F94-5F8BE3EBD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23542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5500">
                <a:cs typeface="David" panose="020E0502060401010101" pitchFamily="34" charset="-79"/>
              </a:rPr>
              <a:t>הַכְּלַבְלַב הַקָּטָן ____ עַל הַפַּרְפָּר</a:t>
            </a:r>
            <a:endParaRPr lang="en-US" altLang="he-IL" sz="660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sp>
        <p:nvSpPr>
          <p:cNvPr id="59398" name="Rectangle 11">
            <a:extLst>
              <a:ext uri="{FF2B5EF4-FFF2-40B4-BE49-F238E27FC236}">
                <a16:creationId xmlns:a16="http://schemas.microsoft.com/office/drawing/2014/main" id="{146023D9-2D48-41DF-84D5-00DDEBBB2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1163638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הַשְׁלֵם אֶת הַמִּלָּה הַחֲסֵרָה בַּמִּשְׁפָּט:</a:t>
            </a:r>
            <a:endParaRPr lang="en-US" altLang="he-IL" sz="4000">
              <a:cs typeface="David" panose="020E0502060401010101" pitchFamily="34" charset="-79"/>
            </a:endParaRPr>
          </a:p>
        </p:txBody>
      </p:sp>
      <p:pic>
        <p:nvPicPr>
          <p:cNvPr id="5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3063" y="114935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 descr="MMj01855860000[1]">
            <a:extLst>
              <a:ext uri="{FF2B5EF4-FFF2-40B4-BE49-F238E27FC236}">
                <a16:creationId xmlns:a16="http://schemas.microsoft.com/office/drawing/2014/main" id="{F6A9BDB0-B715-496D-9016-DF954CF804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48688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459C5E7-C006-4574-82EF-DE6CFA34E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013325"/>
            <a:ext cx="2159000" cy="1079500"/>
          </a:xfrm>
          <a:prstGeom prst="actionButtonBackPrevious">
            <a:avLst/>
          </a:prstGeom>
          <a:solidFill>
            <a:srgbClr val="F6A84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151635" name="Rectangle 83">
            <a:extLst>
              <a:ext uri="{FF2B5EF4-FFF2-40B4-BE49-F238E27FC236}">
                <a16:creationId xmlns:a16="http://schemas.microsoft.com/office/drawing/2014/main" id="{45DC3237-4C5F-4FD7-A1F1-013CCF834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4987" y="2405640"/>
            <a:ext cx="2159000" cy="1079500"/>
          </a:xfrm>
          <a:prstGeom prst="rect">
            <a:avLst/>
          </a:prstGeom>
          <a:solidFill>
            <a:srgbClr val="FFA86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נָבַח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60421" name="Rectangle 3">
            <a:extLst>
              <a:ext uri="{FF2B5EF4-FFF2-40B4-BE49-F238E27FC236}">
                <a16:creationId xmlns:a16="http://schemas.microsoft.com/office/drawing/2014/main" id="{22B5BB29-4649-4609-99D1-3DA272F31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485775"/>
            <a:ext cx="8864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5500">
                <a:cs typeface="David" panose="020E0502060401010101" pitchFamily="34" charset="-79"/>
              </a:rPr>
              <a:t>הַכְּלַבְלַב הַקָּטָן ______ עַל הַפַּרְפַּר</a:t>
            </a:r>
            <a:endParaRPr lang="en-US" altLang="he-IL" sz="660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pic>
        <p:nvPicPr>
          <p:cNvPr id="60422" name="Picture 39" descr="Ini Hukum Memelihara Anjing Dalam Islam : Okezone Muslim">
            <a:extLst>
              <a:ext uri="{FF2B5EF4-FFF2-40B4-BE49-F238E27FC236}">
                <a16:creationId xmlns:a16="http://schemas.microsoft.com/office/drawing/2014/main" id="{55B213F3-42C3-45CC-8EA0-6B5268044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2154238"/>
            <a:ext cx="2822575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41" descr="תחרות קהילתית של ציורי פרפרים, במטרה לקשט את מבני הציבור | הר אדר">
            <a:extLst>
              <a:ext uri="{FF2B5EF4-FFF2-40B4-BE49-F238E27FC236}">
                <a16:creationId xmlns:a16="http://schemas.microsoft.com/office/drawing/2014/main" id="{7079FCBC-18FE-4FDB-B01A-30976F9E8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30525">
            <a:off x="7107238" y="4525963"/>
            <a:ext cx="86042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41" descr="תחרות קהילתית של ציורי פרפרים, במטרה לקשט את מבני הציבור | הר אדר">
            <a:extLst>
              <a:ext uri="{FF2B5EF4-FFF2-40B4-BE49-F238E27FC236}">
                <a16:creationId xmlns:a16="http://schemas.microsoft.com/office/drawing/2014/main" id="{0D3E3970-1B5F-46F1-9CD2-8CEAF025B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30525">
            <a:off x="325438" y="687388"/>
            <a:ext cx="290512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09709" y="13239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85185E-6 L -2.77778E-7 -0.2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16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163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>
            <a:extLst>
              <a:ext uri="{FF2B5EF4-FFF2-40B4-BE49-F238E27FC236}">
                <a16:creationId xmlns:a16="http://schemas.microsoft.com/office/drawing/2014/main" id="{6632941E-2729-4EEE-A6FA-EF7CB2C75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2565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בַּתְיָה עָנְדָה </a:t>
            </a:r>
            <a:r>
              <a:rPr lang="en-US" altLang="he-IL" sz="6000">
                <a:cs typeface="David" panose="020E0502060401010101" pitchFamily="34" charset="-79"/>
              </a:rPr>
              <a:t>____</a:t>
            </a:r>
            <a:r>
              <a:rPr lang="he-IL" altLang="he-IL" sz="6000">
                <a:cs typeface="David" panose="020E0502060401010101" pitchFamily="34" charset="-79"/>
              </a:rPr>
              <a:t> יָפָה</a:t>
            </a:r>
          </a:p>
        </p:txBody>
      </p:sp>
      <p:sp>
        <p:nvSpPr>
          <p:cNvPr id="61443" name="Rectangle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95FF3A0-E994-43FB-9DE1-1D7DCCC36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9350" y="4510088"/>
            <a:ext cx="2519363" cy="1079500"/>
          </a:xfrm>
          <a:prstGeom prst="rect">
            <a:avLst/>
          </a:prstGeom>
          <a:solidFill>
            <a:srgbClr val="FFCF8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טַבַּעַת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61444" name="Rectangle 5">
            <a:hlinkClick r:id="" action="ppaction://noaction">
              <a:snd r:embed="rId4" name="בתיה סנדל.wav"/>
            </a:hlinkClick>
            <a:extLst>
              <a:ext uri="{FF2B5EF4-FFF2-40B4-BE49-F238E27FC236}">
                <a16:creationId xmlns:a16="http://schemas.microsoft.com/office/drawing/2014/main" id="{4ED4117A-0B4E-433F-8507-4436DAF52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4510088"/>
            <a:ext cx="2519363" cy="1079500"/>
          </a:xfrm>
          <a:prstGeom prst="rect">
            <a:avLst/>
          </a:prstGeom>
          <a:solidFill>
            <a:srgbClr val="FFCF8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 dirty="0" smtClean="0">
                <a:cs typeface="David" panose="020E0502060401010101" pitchFamily="34" charset="-79"/>
              </a:rPr>
              <a:t>סַנְדָּל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  <p:sp>
        <p:nvSpPr>
          <p:cNvPr id="61445" name="Rectangle 6">
            <a:hlinkClick r:id="" action="ppaction://noaction">
              <a:snd r:embed="rId5" name="בתיה נעל.wav"/>
            </a:hlinkClick>
            <a:extLst>
              <a:ext uri="{FF2B5EF4-FFF2-40B4-BE49-F238E27FC236}">
                <a16:creationId xmlns:a16="http://schemas.microsoft.com/office/drawing/2014/main" id="{6AE6E4D9-2F1C-4CFF-8661-D05C3C98C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4510088"/>
            <a:ext cx="2519362" cy="1079500"/>
          </a:xfrm>
          <a:prstGeom prst="rect">
            <a:avLst/>
          </a:prstGeom>
          <a:solidFill>
            <a:srgbClr val="FFCF8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 dirty="0" smtClean="0">
                <a:cs typeface="David" panose="020E0502060401010101" pitchFamily="34" charset="-79"/>
              </a:rPr>
              <a:t>נַעַל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  <p:sp>
        <p:nvSpPr>
          <p:cNvPr id="61446" name="Rectangle 8">
            <a:extLst>
              <a:ext uri="{FF2B5EF4-FFF2-40B4-BE49-F238E27FC236}">
                <a16:creationId xmlns:a16="http://schemas.microsoft.com/office/drawing/2014/main" id="{6146BC6B-519A-42C5-875D-904690E88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1163638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הַשְׁלֵם אֶת הַמִּלָּה הַחֲסֵרָה בַּמִּשְׁפָּט:</a:t>
            </a:r>
            <a:endParaRPr lang="en-US" altLang="he-IL" sz="4000">
              <a:cs typeface="David" panose="020E0502060401010101" pitchFamily="34" charset="-79"/>
            </a:endParaRPr>
          </a:p>
        </p:txBody>
      </p:sp>
      <p:pic>
        <p:nvPicPr>
          <p:cNvPr id="2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9113" y="125968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>
            <a:extLst>
              <a:ext uri="{FF2B5EF4-FFF2-40B4-BE49-F238E27FC236}">
                <a16:creationId xmlns:a16="http://schemas.microsoft.com/office/drawing/2014/main" id="{DF3211B4-48E7-459A-BBE4-5A0ED9639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990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 </a:t>
            </a:r>
            <a:endParaRPr lang="en-US" altLang="he-IL" sz="660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sp>
        <p:nvSpPr>
          <p:cNvPr id="155652" name="Rectangle 4">
            <a:extLst>
              <a:ext uri="{FF2B5EF4-FFF2-40B4-BE49-F238E27FC236}">
                <a16:creationId xmlns:a16="http://schemas.microsoft.com/office/drawing/2014/main" id="{146FA391-C666-40D3-9986-DE5AA60E0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1838" y="2493962"/>
            <a:ext cx="2159000" cy="1079500"/>
          </a:xfrm>
          <a:prstGeom prst="rect">
            <a:avLst/>
          </a:prstGeom>
          <a:solidFill>
            <a:srgbClr val="FFCF8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טַבַּעַת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62468" name="Picture 5" descr="MMj01855860000[1]">
            <a:extLst>
              <a:ext uri="{FF2B5EF4-FFF2-40B4-BE49-F238E27FC236}">
                <a16:creationId xmlns:a16="http://schemas.microsoft.com/office/drawing/2014/main" id="{F532A89C-518E-4E05-98EB-D77C41CE39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97425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E506DD9-7EEC-454D-BC34-5AC6BD9F0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5013325"/>
            <a:ext cx="2159000" cy="1079500"/>
          </a:xfrm>
          <a:prstGeom prst="actionButtonBackPrevious">
            <a:avLst/>
          </a:prstGeom>
          <a:solidFill>
            <a:srgbClr val="F6A84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pic>
        <p:nvPicPr>
          <p:cNvPr id="62470" name="תמונה 1" descr="File:Engagement ring white gold.jpg - Wikimedia Commons">
            <a:extLst>
              <a:ext uri="{FF2B5EF4-FFF2-40B4-BE49-F238E27FC236}">
                <a16:creationId xmlns:a16="http://schemas.microsoft.com/office/drawing/2014/main" id="{F18DDE3F-68EC-445F-9FD4-65941B23C5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5" y="3560763"/>
            <a:ext cx="2473325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Rectangle 3">
            <a:extLst>
              <a:ext uri="{FF2B5EF4-FFF2-40B4-BE49-F238E27FC236}">
                <a16:creationId xmlns:a16="http://schemas.microsoft.com/office/drawing/2014/main" id="{FCA96F76-AB37-4301-8FDC-CC5CDA7E5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9525" y="388938"/>
            <a:ext cx="8151813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בַּתְיָה עָנְדָה ______ יָפָה</a:t>
            </a:r>
            <a:endParaRPr lang="en-US" altLang="he-IL" sz="660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pic>
        <p:nvPicPr>
          <p:cNvPr id="2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11111E-6 L 1.94444E-6 -0.2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56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00FCBED3-B2E0-4A55-9293-37187C8BD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92150"/>
            <a:ext cx="86868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הַשְׁלֵם אֶת הַצְּלִיל הֶחָסֵר בַּמִּשְׁפַּט </a:t>
            </a:r>
            <a:r>
              <a:rPr lang="en-US" altLang="he-IL" sz="1800"/>
              <a:t> </a:t>
            </a:r>
            <a:r>
              <a:rPr lang="he-IL" altLang="he-IL" sz="4000" b="1">
                <a:cs typeface="David" panose="020E0502060401010101" pitchFamily="34" charset="-79"/>
              </a:rPr>
              <a:t>הַיַּלְדָּה </a:t>
            </a:r>
            <a:r>
              <a:rPr lang="he-IL" altLang="he-IL" sz="4000" b="1">
                <a:solidFill>
                  <a:srgbClr val="FF0000"/>
                </a:solidFill>
                <a:cs typeface="David" panose="020E0502060401010101" pitchFamily="34" charset="-79"/>
              </a:rPr>
              <a:t>בָּ_תָה</a:t>
            </a:r>
            <a:endParaRPr lang="en-US" altLang="he-IL" sz="4000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8195" name="Text Box 3">
            <a:hlinkClick r:id="" action="ppaction://noaction">
              <a:snd r:embed="rId4" name="בכתה קמץ דגוש.wav"/>
            </a:hlinkClick>
            <a:extLst>
              <a:ext uri="{FF2B5EF4-FFF2-40B4-BE49-F238E27FC236}">
                <a16:creationId xmlns:a16="http://schemas.microsoft.com/office/drawing/2014/main" id="{FC7044FC-5A08-4574-9FE4-0B361F20C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3563" y="5049838"/>
            <a:ext cx="1258887" cy="1258887"/>
          </a:xfrm>
          <a:prstGeom prst="rect">
            <a:avLst/>
          </a:prstGeom>
          <a:solidFill>
            <a:srgbClr val="CCFF66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 dirty="0" smtClean="0">
                <a:cs typeface="David" panose="020E0502060401010101" pitchFamily="34" charset="-79"/>
              </a:rPr>
              <a:t>כָּ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  <p:sp>
        <p:nvSpPr>
          <p:cNvPr id="8196" name="Text Box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0D4A3C8-AAB7-439D-999B-436931D89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5" y="5049838"/>
            <a:ext cx="1258888" cy="1258887"/>
          </a:xfrm>
          <a:prstGeom prst="rect">
            <a:avLst/>
          </a:prstGeom>
          <a:solidFill>
            <a:srgbClr val="CCFF66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כְ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8197" name="Text Box 5">
            <a:hlinkClick r:id="" action="ppaction://noaction">
              <a:snd r:embed="rId5" name="בכתה קמץ רפה.wav"/>
            </a:hlinkClick>
            <a:extLst>
              <a:ext uri="{FF2B5EF4-FFF2-40B4-BE49-F238E27FC236}">
                <a16:creationId xmlns:a16="http://schemas.microsoft.com/office/drawing/2014/main" id="{ABAB64E1-5C19-4FDA-AA4C-ACD966923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049838"/>
            <a:ext cx="1258888" cy="1258887"/>
          </a:xfrm>
          <a:prstGeom prst="rect">
            <a:avLst/>
          </a:prstGeom>
          <a:solidFill>
            <a:srgbClr val="CCFF66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כָ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  <p:sp>
        <p:nvSpPr>
          <p:cNvPr id="8198" name="Text Box 6">
            <a:hlinkClick r:id="" action="ppaction://noaction">
              <a:snd r:embed="rId6" name="בכתה שווא דגוש.wav"/>
            </a:hlinkClick>
            <a:extLst>
              <a:ext uri="{FF2B5EF4-FFF2-40B4-BE49-F238E27FC236}">
                <a16:creationId xmlns:a16="http://schemas.microsoft.com/office/drawing/2014/main" id="{D0BCB426-91A4-4E2D-B42E-5D3E1B97C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5049838"/>
            <a:ext cx="1258888" cy="1258887"/>
          </a:xfrm>
          <a:prstGeom prst="rect">
            <a:avLst/>
          </a:prstGeom>
          <a:solidFill>
            <a:srgbClr val="CCFF66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כְּ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  <p:pic>
        <p:nvPicPr>
          <p:cNvPr id="8204" name="תמונה 1" descr="[フリーイラスト] 泣いている女の子 - パブリックドメインQ：著作権フリー画像素材集">
            <a:extLst>
              <a:ext uri="{FF2B5EF4-FFF2-40B4-BE49-F238E27FC236}">
                <a16:creationId xmlns:a16="http://schemas.microsoft.com/office/drawing/2014/main" id="{FAC58425-5B45-48BA-8B58-FE4045DD7C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1585913"/>
            <a:ext cx="2459038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תמונה 13" descr="[フリーイラスト] 泣いている女の子 - パブリックドメインQ：著作権フリー画像素材集">
            <a:extLst>
              <a:ext uri="{FF2B5EF4-FFF2-40B4-BE49-F238E27FC236}">
                <a16:creationId xmlns:a16="http://schemas.microsoft.com/office/drawing/2014/main" id="{B87A2717-B0F2-437B-BD59-A70436870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1738313"/>
            <a:ext cx="2459038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90739" y="211534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3">
            <a:extLst>
              <a:ext uri="{FF2B5EF4-FFF2-40B4-BE49-F238E27FC236}">
                <a16:creationId xmlns:a16="http://schemas.microsoft.com/office/drawing/2014/main" id="{00727927-B568-4165-B0B1-7DBB5E463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063" y="24368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הָאַרְנָב </a:t>
            </a:r>
            <a:r>
              <a:rPr lang="en-US" altLang="he-IL" sz="2000">
                <a:cs typeface="David" panose="020E0502060401010101" pitchFamily="34" charset="-79"/>
              </a:rPr>
              <a:t>___________</a:t>
            </a:r>
            <a:r>
              <a:rPr lang="he-IL" altLang="he-IL" sz="6000">
                <a:cs typeface="David" panose="020E0502060401010101" pitchFamily="34" charset="-79"/>
              </a:rPr>
              <a:t> חָסָה</a:t>
            </a:r>
            <a:endParaRPr lang="en-US" altLang="he-IL" sz="660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sp>
        <p:nvSpPr>
          <p:cNvPr id="63491" name="Rectangle 4">
            <a:hlinkClick r:id="" action="ppaction://noaction">
              <a:snd r:embed="rId4" name="הארנב שתה.wav"/>
            </a:hlinkClick>
            <a:extLst>
              <a:ext uri="{FF2B5EF4-FFF2-40B4-BE49-F238E27FC236}">
                <a16:creationId xmlns:a16="http://schemas.microsoft.com/office/drawing/2014/main" id="{8E5D734D-6E4E-4207-A7EC-91684B30B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4510088"/>
            <a:ext cx="2159000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שָׁתָה</a:t>
            </a:r>
            <a:endParaRPr lang="en-US" altLang="he-IL" sz="440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sp>
        <p:nvSpPr>
          <p:cNvPr id="63492" name="Rectangle 5">
            <a:hlinkClick r:id="" action="ppaction://noaction">
              <a:snd r:embed="rId5" name="הארנב קרא.wav"/>
            </a:hlinkClick>
            <a:extLst>
              <a:ext uri="{FF2B5EF4-FFF2-40B4-BE49-F238E27FC236}">
                <a16:creationId xmlns:a16="http://schemas.microsoft.com/office/drawing/2014/main" id="{28D186BB-D61C-48F4-B6CF-4E1385C76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4510088"/>
            <a:ext cx="2159000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קָרָא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63493" name="Rectangl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5812B6C-AFA7-465F-864D-1693116EC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510088"/>
            <a:ext cx="2159000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זָלַל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63494" name="Rectangle 8">
            <a:extLst>
              <a:ext uri="{FF2B5EF4-FFF2-40B4-BE49-F238E27FC236}">
                <a16:creationId xmlns:a16="http://schemas.microsoft.com/office/drawing/2014/main" id="{8C9C3020-2E2C-4C87-8BF9-8C047BA3B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1163638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הַשְׁלֵם אֶת הַמִּלָּה הַחֲסֵרָה בַּמִּשְׁפָּט:</a:t>
            </a:r>
            <a:endParaRPr lang="en-US" altLang="he-IL" sz="4000">
              <a:cs typeface="David" panose="020E0502060401010101" pitchFamily="34" charset="-79"/>
            </a:endParaRPr>
          </a:p>
        </p:txBody>
      </p:sp>
      <p:pic>
        <p:nvPicPr>
          <p:cNvPr id="4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3063" y="12017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5" descr="MMj01855860000[1]">
            <a:extLst>
              <a:ext uri="{FF2B5EF4-FFF2-40B4-BE49-F238E27FC236}">
                <a16:creationId xmlns:a16="http://schemas.microsoft.com/office/drawing/2014/main" id="{D1AA561E-422E-49FA-B35C-FF21CBA581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8688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6FC6449-4D5A-46E8-B335-02DA84CD3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013325"/>
            <a:ext cx="2159000" cy="1079500"/>
          </a:xfrm>
          <a:prstGeom prst="actionButtonBackPrevious">
            <a:avLst/>
          </a:prstGeom>
          <a:solidFill>
            <a:srgbClr val="F6A84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0BCD3EA1-56D9-4F99-9F78-F76666755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75" y="7397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הָאַרְנָב  _____  חָסָה</a:t>
            </a:r>
            <a:endParaRPr lang="en-US" altLang="he-IL" sz="660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pic>
        <p:nvPicPr>
          <p:cNvPr id="64517" name="תמונה 1" descr="ארנבון מצוי – ויקיפדיה">
            <a:extLst>
              <a:ext uri="{FF2B5EF4-FFF2-40B4-BE49-F238E27FC236}">
                <a16:creationId xmlns:a16="http://schemas.microsoft.com/office/drawing/2014/main" id="{DC9737E3-7216-40E6-8690-B970912B5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2200275"/>
            <a:ext cx="2066925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תמונה 3" descr="מררים – ויקישיבה">
            <a:extLst>
              <a:ext uri="{FF2B5EF4-FFF2-40B4-BE49-F238E27FC236}">
                <a16:creationId xmlns:a16="http://schemas.microsoft.com/office/drawing/2014/main" id="{55C37BAC-B89C-436B-B8BF-DC69D16951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4783138"/>
            <a:ext cx="1400175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תמונה 10" descr="מררים – ויקישיבה">
            <a:extLst>
              <a:ext uri="{FF2B5EF4-FFF2-40B4-BE49-F238E27FC236}">
                <a16:creationId xmlns:a16="http://schemas.microsoft.com/office/drawing/2014/main" id="{E1152CCC-77A4-4DD3-A687-7F5513FA8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38" y="3440113"/>
            <a:ext cx="14001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תמונה 11" descr="מררים – ויקישיבה">
            <a:extLst>
              <a:ext uri="{FF2B5EF4-FFF2-40B4-BE49-F238E27FC236}">
                <a16:creationId xmlns:a16="http://schemas.microsoft.com/office/drawing/2014/main" id="{529328A3-0D68-492D-88AC-6E96B618D2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25" y="2095500"/>
            <a:ext cx="1400175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1" name="Rectangle 5">
            <a:extLst>
              <a:ext uri="{FF2B5EF4-FFF2-40B4-BE49-F238E27FC236}">
                <a16:creationId xmlns:a16="http://schemas.microsoft.com/office/drawing/2014/main" id="{1F163CFC-0393-419D-8316-48311E91B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2584450"/>
            <a:ext cx="2159000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זָלַל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  <p:pic>
        <p:nvPicPr>
          <p:cNvPr id="2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-1.38889E-6 -0.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2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D5DCDF3-33F6-47A0-9B36-E6AC05A4E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4508500"/>
            <a:ext cx="2159000" cy="1079500"/>
          </a:xfrm>
          <a:prstGeom prst="rect">
            <a:avLst/>
          </a:prstGeom>
          <a:solidFill>
            <a:srgbClr val="B9DCF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דָּקְרָה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65539" name="Rectangle 17">
            <a:hlinkClick r:id="" action="ppaction://noaction">
              <a:snd r:embed="rId4" name="דנה פתחה.wav"/>
            </a:hlinkClick>
            <a:extLst>
              <a:ext uri="{FF2B5EF4-FFF2-40B4-BE49-F238E27FC236}">
                <a16:creationId xmlns:a16="http://schemas.microsoft.com/office/drawing/2014/main" id="{435B0040-1F21-431C-87D2-391F60AFA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4508500"/>
            <a:ext cx="2159000" cy="1079500"/>
          </a:xfrm>
          <a:prstGeom prst="rect">
            <a:avLst/>
          </a:prstGeom>
          <a:solidFill>
            <a:srgbClr val="B9DCF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פָּתְחָה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65540" name="Rectangle 18">
            <a:hlinkClick r:id="" action="ppaction://noaction">
              <a:snd r:embed="rId5" name="דנה שפכה.wav"/>
            </a:hlinkClick>
            <a:extLst>
              <a:ext uri="{FF2B5EF4-FFF2-40B4-BE49-F238E27FC236}">
                <a16:creationId xmlns:a16="http://schemas.microsoft.com/office/drawing/2014/main" id="{C7C72B8A-1522-4683-A494-D876CEED6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508500"/>
            <a:ext cx="2159000" cy="1079500"/>
          </a:xfrm>
          <a:prstGeom prst="rect">
            <a:avLst/>
          </a:prstGeom>
          <a:solidFill>
            <a:srgbClr val="B9DCF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שָׁפְכָה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65541" name="Rectangle 3">
            <a:extLst>
              <a:ext uri="{FF2B5EF4-FFF2-40B4-BE49-F238E27FC236}">
                <a16:creationId xmlns:a16="http://schemas.microsoft.com/office/drawing/2014/main" id="{5915B205-D456-4BE6-A3E2-807C7AFED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002631"/>
            <a:ext cx="83820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he-IL" sz="6000" dirty="0">
              <a:cs typeface="David" panose="020E0502060401010101" pitchFamily="34" charset="-79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6000" dirty="0" smtClean="0">
                <a:cs typeface="David" panose="020E0502060401010101" pitchFamily="34" charset="-79"/>
              </a:rPr>
              <a:t>דַּלְיָה </a:t>
            </a:r>
            <a:r>
              <a:rPr lang="he-IL" altLang="he-IL" sz="6000" dirty="0">
                <a:cs typeface="David" panose="020E0502060401010101" pitchFamily="34" charset="-79"/>
              </a:rPr>
              <a:t>_____ אֶת עַצְמָה בְּמַחַט</a:t>
            </a:r>
            <a:r>
              <a:rPr lang="he-IL" altLang="he-IL" sz="6600" dirty="0">
                <a:solidFill>
                  <a:srgbClr val="CC00FF"/>
                </a:solidFill>
                <a:cs typeface="David" panose="020E0502060401010101" pitchFamily="34" charset="-79"/>
              </a:rPr>
              <a:t/>
            </a:r>
            <a:br>
              <a:rPr lang="he-IL" altLang="he-IL" sz="6600" dirty="0">
                <a:solidFill>
                  <a:srgbClr val="CC00FF"/>
                </a:solidFill>
                <a:cs typeface="David" panose="020E0502060401010101" pitchFamily="34" charset="-79"/>
              </a:rPr>
            </a:br>
            <a:endParaRPr lang="en-US" altLang="he-IL" sz="6600" dirty="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sp>
        <p:nvSpPr>
          <p:cNvPr id="65542" name="Rectangle 11">
            <a:extLst>
              <a:ext uri="{FF2B5EF4-FFF2-40B4-BE49-F238E27FC236}">
                <a16:creationId xmlns:a16="http://schemas.microsoft.com/office/drawing/2014/main" id="{D16C9D93-4884-41DB-B007-1C9112869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1163638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הַשְׁלֵם אֶת הַמִּלָּה הַחֲסֵרָה בַּמִּשְׁפָּט:</a:t>
            </a:r>
            <a:endParaRPr lang="en-US" altLang="he-IL" sz="4000">
              <a:cs typeface="David" panose="020E0502060401010101" pitchFamily="34" charset="-79"/>
            </a:endParaRPr>
          </a:p>
        </p:txBody>
      </p:sp>
      <p:pic>
        <p:nvPicPr>
          <p:cNvPr id="4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19D20AA2-7F7B-4A86-B82B-9355DAE4FA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549275"/>
            <a:ext cx="8229600" cy="609600"/>
          </a:xfrm>
          <a:noFill/>
        </p:spPr>
        <p:txBody>
          <a:bodyPr anchor="t">
            <a:spAutoFit/>
          </a:bodyPr>
          <a:lstStyle/>
          <a:p>
            <a:pPr eaLnBrk="1" hangingPunct="1">
              <a:lnSpc>
                <a:spcPct val="85000"/>
              </a:lnSpc>
              <a:spcBef>
                <a:spcPct val="50000"/>
              </a:spcBef>
            </a:pPr>
            <a:r>
              <a:rPr lang="he-IL" altLang="he-IL" sz="4000">
                <a:solidFill>
                  <a:schemeClr val="tx1"/>
                </a:solidFill>
              </a:rPr>
              <a:t>הַשְׁלֵם אֶת הַמִּלָּה הַחֲסֵרָה בַּמִּשְׁפָּט:</a:t>
            </a:r>
            <a:endParaRPr lang="en-US" altLang="he-IL" sz="4000">
              <a:solidFill>
                <a:schemeClr val="tx1"/>
              </a:solidFill>
            </a:endParaRPr>
          </a:p>
        </p:txBody>
      </p:sp>
      <p:pic>
        <p:nvPicPr>
          <p:cNvPr id="66563" name="Picture 5" descr="MMj01855860000[1]">
            <a:extLst>
              <a:ext uri="{FF2B5EF4-FFF2-40B4-BE49-F238E27FC236}">
                <a16:creationId xmlns:a16="http://schemas.microsoft.com/office/drawing/2014/main" id="{809DB4AB-23E0-4A91-845E-C1B61D451A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8688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3B529A6-0FA8-4943-AD54-A82824011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013325"/>
            <a:ext cx="2159000" cy="1079500"/>
          </a:xfrm>
          <a:prstGeom prst="actionButtonBackPrevious">
            <a:avLst/>
          </a:prstGeom>
          <a:solidFill>
            <a:srgbClr val="F6A84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143412" name="Rectangle 52">
            <a:extLst>
              <a:ext uri="{FF2B5EF4-FFF2-40B4-BE49-F238E27FC236}">
                <a16:creationId xmlns:a16="http://schemas.microsoft.com/office/drawing/2014/main" id="{F6673CCE-11AB-44A3-ABDF-9D222C818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5388" y="3064663"/>
            <a:ext cx="2159000" cy="1079500"/>
          </a:xfrm>
          <a:prstGeom prst="rect">
            <a:avLst/>
          </a:prstGeom>
          <a:solidFill>
            <a:srgbClr val="B9DCF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דָּקְרָה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grpSp>
        <p:nvGrpSpPr>
          <p:cNvPr id="66566" name="Group 53">
            <a:extLst>
              <a:ext uri="{FF2B5EF4-FFF2-40B4-BE49-F238E27FC236}">
                <a16:creationId xmlns:a16="http://schemas.microsoft.com/office/drawing/2014/main" id="{16A2FA76-F0C9-4D62-A1BE-BF55255EDCC7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2205038"/>
            <a:ext cx="2060575" cy="2592387"/>
            <a:chOff x="3683" y="3234"/>
            <a:chExt cx="2325" cy="2927"/>
          </a:xfrm>
        </p:grpSpPr>
        <p:sp>
          <p:nvSpPr>
            <p:cNvPr id="66568" name="Freeform 54">
              <a:extLst>
                <a:ext uri="{FF2B5EF4-FFF2-40B4-BE49-F238E27FC236}">
                  <a16:creationId xmlns:a16="http://schemas.microsoft.com/office/drawing/2014/main" id="{8882E646-DD12-4230-B47E-FF050157C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0" y="3234"/>
              <a:ext cx="2178" cy="2712"/>
            </a:xfrm>
            <a:custGeom>
              <a:avLst/>
              <a:gdLst>
                <a:gd name="T0" fmla="*/ 1971 w 2178"/>
                <a:gd name="T1" fmla="*/ 1102 h 2712"/>
                <a:gd name="T2" fmla="*/ 1994 w 2178"/>
                <a:gd name="T3" fmla="*/ 984 h 2712"/>
                <a:gd name="T4" fmla="*/ 2001 w 2178"/>
                <a:gd name="T5" fmla="*/ 859 h 2712"/>
                <a:gd name="T6" fmla="*/ 1987 w 2178"/>
                <a:gd name="T7" fmla="*/ 692 h 2712"/>
                <a:gd name="T8" fmla="*/ 1946 w 2178"/>
                <a:gd name="T9" fmla="*/ 537 h 2712"/>
                <a:gd name="T10" fmla="*/ 1881 w 2178"/>
                <a:gd name="T11" fmla="*/ 394 h 2712"/>
                <a:gd name="T12" fmla="*/ 1796 w 2178"/>
                <a:gd name="T13" fmla="*/ 271 h 2712"/>
                <a:gd name="T14" fmla="*/ 1693 w 2178"/>
                <a:gd name="T15" fmla="*/ 165 h 2712"/>
                <a:gd name="T16" fmla="*/ 1611 w 2178"/>
                <a:gd name="T17" fmla="*/ 105 h 2712"/>
                <a:gd name="T18" fmla="*/ 1540 w 2178"/>
                <a:gd name="T19" fmla="*/ 66 h 2712"/>
                <a:gd name="T20" fmla="*/ 1465 w 2178"/>
                <a:gd name="T21" fmla="*/ 36 h 2712"/>
                <a:gd name="T22" fmla="*/ 1388 w 2178"/>
                <a:gd name="T23" fmla="*/ 14 h 2712"/>
                <a:gd name="T24" fmla="*/ 1307 w 2178"/>
                <a:gd name="T25" fmla="*/ 3 h 2712"/>
                <a:gd name="T26" fmla="*/ 1229 w 2178"/>
                <a:gd name="T27" fmla="*/ 0 h 2712"/>
                <a:gd name="T28" fmla="*/ 1159 w 2178"/>
                <a:gd name="T29" fmla="*/ 7 h 2712"/>
                <a:gd name="T30" fmla="*/ 1091 w 2178"/>
                <a:gd name="T31" fmla="*/ 20 h 2712"/>
                <a:gd name="T32" fmla="*/ 1026 w 2178"/>
                <a:gd name="T33" fmla="*/ 40 h 2712"/>
                <a:gd name="T34" fmla="*/ 963 w 2178"/>
                <a:gd name="T35" fmla="*/ 66 h 2712"/>
                <a:gd name="T36" fmla="*/ 902 w 2178"/>
                <a:gd name="T37" fmla="*/ 99 h 2712"/>
                <a:gd name="T38" fmla="*/ 815 w 2178"/>
                <a:gd name="T39" fmla="*/ 163 h 2712"/>
                <a:gd name="T40" fmla="*/ 735 w 2178"/>
                <a:gd name="T41" fmla="*/ 239 h 2712"/>
                <a:gd name="T42" fmla="*/ 666 w 2178"/>
                <a:gd name="T43" fmla="*/ 327 h 2712"/>
                <a:gd name="T44" fmla="*/ 607 w 2178"/>
                <a:gd name="T45" fmla="*/ 424 h 2712"/>
                <a:gd name="T46" fmla="*/ 561 w 2178"/>
                <a:gd name="T47" fmla="*/ 531 h 2712"/>
                <a:gd name="T48" fmla="*/ 489 w 2178"/>
                <a:gd name="T49" fmla="*/ 581 h 2712"/>
                <a:gd name="T50" fmla="*/ 407 w 2178"/>
                <a:gd name="T51" fmla="*/ 623 h 2712"/>
                <a:gd name="T52" fmla="*/ 341 w 2178"/>
                <a:gd name="T53" fmla="*/ 686 h 2712"/>
                <a:gd name="T54" fmla="*/ 291 w 2178"/>
                <a:gd name="T55" fmla="*/ 767 h 2712"/>
                <a:gd name="T56" fmla="*/ 262 w 2178"/>
                <a:gd name="T57" fmla="*/ 862 h 2712"/>
                <a:gd name="T58" fmla="*/ 258 w 2178"/>
                <a:gd name="T59" fmla="*/ 966 h 2712"/>
                <a:gd name="T60" fmla="*/ 279 w 2178"/>
                <a:gd name="T61" fmla="*/ 1065 h 2712"/>
                <a:gd name="T62" fmla="*/ 191 w 2178"/>
                <a:gd name="T63" fmla="*/ 1138 h 2712"/>
                <a:gd name="T64" fmla="*/ 118 w 2178"/>
                <a:gd name="T65" fmla="*/ 1230 h 2712"/>
                <a:gd name="T66" fmla="*/ 59 w 2178"/>
                <a:gd name="T67" fmla="*/ 1337 h 2712"/>
                <a:gd name="T68" fmla="*/ 20 w 2178"/>
                <a:gd name="T69" fmla="*/ 1458 h 2712"/>
                <a:gd name="T70" fmla="*/ 1 w 2178"/>
                <a:gd name="T71" fmla="*/ 1587 h 2712"/>
                <a:gd name="T72" fmla="*/ 11 w 2178"/>
                <a:gd name="T73" fmla="*/ 1764 h 2712"/>
                <a:gd name="T74" fmla="*/ 68 w 2178"/>
                <a:gd name="T75" fmla="*/ 1944 h 2712"/>
                <a:gd name="T76" fmla="*/ 165 w 2178"/>
                <a:gd name="T77" fmla="*/ 2095 h 2712"/>
                <a:gd name="T78" fmla="*/ 296 w 2178"/>
                <a:gd name="T79" fmla="*/ 2209 h 2712"/>
                <a:gd name="T80" fmla="*/ 452 w 2178"/>
                <a:gd name="T81" fmla="*/ 2275 h 2712"/>
                <a:gd name="T82" fmla="*/ 574 w 2178"/>
                <a:gd name="T83" fmla="*/ 2292 h 2712"/>
                <a:gd name="T84" fmla="*/ 652 w 2178"/>
                <a:gd name="T85" fmla="*/ 2354 h 2712"/>
                <a:gd name="T86" fmla="*/ 792 w 2178"/>
                <a:gd name="T87" fmla="*/ 2461 h 2712"/>
                <a:gd name="T88" fmla="*/ 967 w 2178"/>
                <a:gd name="T89" fmla="*/ 2579 h 2712"/>
                <a:gd name="T90" fmla="*/ 1157 w 2178"/>
                <a:gd name="T91" fmla="*/ 2674 h 2712"/>
                <a:gd name="T92" fmla="*/ 1339 w 2178"/>
                <a:gd name="T93" fmla="*/ 2712 h 2712"/>
                <a:gd name="T94" fmla="*/ 1588 w 2178"/>
                <a:gd name="T95" fmla="*/ 2672 h 2712"/>
                <a:gd name="T96" fmla="*/ 1808 w 2178"/>
                <a:gd name="T97" fmla="*/ 2557 h 2712"/>
                <a:gd name="T98" fmla="*/ 1987 w 2178"/>
                <a:gd name="T99" fmla="*/ 2382 h 2712"/>
                <a:gd name="T100" fmla="*/ 2112 w 2178"/>
                <a:gd name="T101" fmla="*/ 2157 h 2712"/>
                <a:gd name="T102" fmla="*/ 2174 w 2178"/>
                <a:gd name="T103" fmla="*/ 1897 h 2712"/>
                <a:gd name="T104" fmla="*/ 2174 w 2178"/>
                <a:gd name="T105" fmla="*/ 1714 h 2712"/>
                <a:gd name="T106" fmla="*/ 2154 w 2178"/>
                <a:gd name="T107" fmla="*/ 1584 h 2712"/>
                <a:gd name="T108" fmla="*/ 2116 w 2178"/>
                <a:gd name="T109" fmla="*/ 1461 h 2712"/>
                <a:gd name="T110" fmla="*/ 2064 w 2178"/>
                <a:gd name="T111" fmla="*/ 1347 h 2712"/>
                <a:gd name="T112" fmla="*/ 1998 w 2178"/>
                <a:gd name="T113" fmla="*/ 1242 h 271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178"/>
                <a:gd name="T172" fmla="*/ 0 h 2712"/>
                <a:gd name="T173" fmla="*/ 2178 w 2178"/>
                <a:gd name="T174" fmla="*/ 2712 h 271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178" h="2712">
                  <a:moveTo>
                    <a:pt x="1948" y="1177"/>
                  </a:moveTo>
                  <a:lnTo>
                    <a:pt x="1959" y="1140"/>
                  </a:lnTo>
                  <a:lnTo>
                    <a:pt x="1971" y="1102"/>
                  </a:lnTo>
                  <a:lnTo>
                    <a:pt x="1979" y="1063"/>
                  </a:lnTo>
                  <a:lnTo>
                    <a:pt x="1988" y="1025"/>
                  </a:lnTo>
                  <a:lnTo>
                    <a:pt x="1994" y="984"/>
                  </a:lnTo>
                  <a:lnTo>
                    <a:pt x="1998" y="943"/>
                  </a:lnTo>
                  <a:lnTo>
                    <a:pt x="1999" y="901"/>
                  </a:lnTo>
                  <a:lnTo>
                    <a:pt x="2001" y="859"/>
                  </a:lnTo>
                  <a:lnTo>
                    <a:pt x="1999" y="803"/>
                  </a:lnTo>
                  <a:lnTo>
                    <a:pt x="1995" y="747"/>
                  </a:lnTo>
                  <a:lnTo>
                    <a:pt x="1987" y="692"/>
                  </a:lnTo>
                  <a:lnTo>
                    <a:pt x="1976" y="639"/>
                  </a:lnTo>
                  <a:lnTo>
                    <a:pt x="1962" y="587"/>
                  </a:lnTo>
                  <a:lnTo>
                    <a:pt x="1946" y="537"/>
                  </a:lnTo>
                  <a:lnTo>
                    <a:pt x="1928" y="488"/>
                  </a:lnTo>
                  <a:lnTo>
                    <a:pt x="1906" y="440"/>
                  </a:lnTo>
                  <a:lnTo>
                    <a:pt x="1881" y="394"/>
                  </a:lnTo>
                  <a:lnTo>
                    <a:pt x="1856" y="351"/>
                  </a:lnTo>
                  <a:lnTo>
                    <a:pt x="1827" y="309"/>
                  </a:lnTo>
                  <a:lnTo>
                    <a:pt x="1796" y="271"/>
                  </a:lnTo>
                  <a:lnTo>
                    <a:pt x="1765" y="233"/>
                  </a:lnTo>
                  <a:lnTo>
                    <a:pt x="1730" y="197"/>
                  </a:lnTo>
                  <a:lnTo>
                    <a:pt x="1693" y="165"/>
                  </a:lnTo>
                  <a:lnTo>
                    <a:pt x="1655" y="135"/>
                  </a:lnTo>
                  <a:lnTo>
                    <a:pt x="1634" y="119"/>
                  </a:lnTo>
                  <a:lnTo>
                    <a:pt x="1611" y="105"/>
                  </a:lnTo>
                  <a:lnTo>
                    <a:pt x="1588" y="91"/>
                  </a:lnTo>
                  <a:lnTo>
                    <a:pt x="1565" y="78"/>
                  </a:lnTo>
                  <a:lnTo>
                    <a:pt x="1540" y="66"/>
                  </a:lnTo>
                  <a:lnTo>
                    <a:pt x="1516" y="55"/>
                  </a:lnTo>
                  <a:lnTo>
                    <a:pt x="1491" y="45"/>
                  </a:lnTo>
                  <a:lnTo>
                    <a:pt x="1465" y="36"/>
                  </a:lnTo>
                  <a:lnTo>
                    <a:pt x="1439" y="27"/>
                  </a:lnTo>
                  <a:lnTo>
                    <a:pt x="1415" y="20"/>
                  </a:lnTo>
                  <a:lnTo>
                    <a:pt x="1388" y="14"/>
                  </a:lnTo>
                  <a:lnTo>
                    <a:pt x="1362" y="9"/>
                  </a:lnTo>
                  <a:lnTo>
                    <a:pt x="1334" y="6"/>
                  </a:lnTo>
                  <a:lnTo>
                    <a:pt x="1307" y="3"/>
                  </a:lnTo>
                  <a:lnTo>
                    <a:pt x="1280" y="0"/>
                  </a:lnTo>
                  <a:lnTo>
                    <a:pt x="1252" y="0"/>
                  </a:lnTo>
                  <a:lnTo>
                    <a:pt x="1229" y="0"/>
                  </a:lnTo>
                  <a:lnTo>
                    <a:pt x="1205" y="1"/>
                  </a:lnTo>
                  <a:lnTo>
                    <a:pt x="1182" y="4"/>
                  </a:lnTo>
                  <a:lnTo>
                    <a:pt x="1159" y="7"/>
                  </a:lnTo>
                  <a:lnTo>
                    <a:pt x="1136" y="10"/>
                  </a:lnTo>
                  <a:lnTo>
                    <a:pt x="1114" y="14"/>
                  </a:lnTo>
                  <a:lnTo>
                    <a:pt x="1091" y="20"/>
                  </a:lnTo>
                  <a:lnTo>
                    <a:pt x="1069" y="26"/>
                  </a:lnTo>
                  <a:lnTo>
                    <a:pt x="1048" y="33"/>
                  </a:lnTo>
                  <a:lnTo>
                    <a:pt x="1026" y="40"/>
                  </a:lnTo>
                  <a:lnTo>
                    <a:pt x="1005" y="47"/>
                  </a:lnTo>
                  <a:lnTo>
                    <a:pt x="983" y="58"/>
                  </a:lnTo>
                  <a:lnTo>
                    <a:pt x="963" y="66"/>
                  </a:lnTo>
                  <a:lnTo>
                    <a:pt x="943" y="76"/>
                  </a:lnTo>
                  <a:lnTo>
                    <a:pt x="923" y="88"/>
                  </a:lnTo>
                  <a:lnTo>
                    <a:pt x="902" y="99"/>
                  </a:lnTo>
                  <a:lnTo>
                    <a:pt x="872" y="118"/>
                  </a:lnTo>
                  <a:lnTo>
                    <a:pt x="843" y="140"/>
                  </a:lnTo>
                  <a:lnTo>
                    <a:pt x="815" y="163"/>
                  </a:lnTo>
                  <a:lnTo>
                    <a:pt x="787" y="186"/>
                  </a:lnTo>
                  <a:lnTo>
                    <a:pt x="761" y="212"/>
                  </a:lnTo>
                  <a:lnTo>
                    <a:pt x="735" y="239"/>
                  </a:lnTo>
                  <a:lnTo>
                    <a:pt x="711" y="266"/>
                  </a:lnTo>
                  <a:lnTo>
                    <a:pt x="688" y="295"/>
                  </a:lnTo>
                  <a:lnTo>
                    <a:pt x="666" y="327"/>
                  </a:lnTo>
                  <a:lnTo>
                    <a:pt x="645" y="358"/>
                  </a:lnTo>
                  <a:lnTo>
                    <a:pt x="626" y="390"/>
                  </a:lnTo>
                  <a:lnTo>
                    <a:pt x="607" y="424"/>
                  </a:lnTo>
                  <a:lnTo>
                    <a:pt x="590" y="459"/>
                  </a:lnTo>
                  <a:lnTo>
                    <a:pt x="576" y="495"/>
                  </a:lnTo>
                  <a:lnTo>
                    <a:pt x="561" y="531"/>
                  </a:lnTo>
                  <a:lnTo>
                    <a:pt x="548" y="568"/>
                  </a:lnTo>
                  <a:lnTo>
                    <a:pt x="518" y="574"/>
                  </a:lnTo>
                  <a:lnTo>
                    <a:pt x="489" y="581"/>
                  </a:lnTo>
                  <a:lnTo>
                    <a:pt x="461" y="593"/>
                  </a:lnTo>
                  <a:lnTo>
                    <a:pt x="433" y="606"/>
                  </a:lnTo>
                  <a:lnTo>
                    <a:pt x="407" y="623"/>
                  </a:lnTo>
                  <a:lnTo>
                    <a:pt x="384" y="642"/>
                  </a:lnTo>
                  <a:lnTo>
                    <a:pt x="361" y="663"/>
                  </a:lnTo>
                  <a:lnTo>
                    <a:pt x="341" y="686"/>
                  </a:lnTo>
                  <a:lnTo>
                    <a:pt x="322" y="711"/>
                  </a:lnTo>
                  <a:lnTo>
                    <a:pt x="305" y="738"/>
                  </a:lnTo>
                  <a:lnTo>
                    <a:pt x="291" y="767"/>
                  </a:lnTo>
                  <a:lnTo>
                    <a:pt x="279" y="797"/>
                  </a:lnTo>
                  <a:lnTo>
                    <a:pt x="269" y="829"/>
                  </a:lnTo>
                  <a:lnTo>
                    <a:pt x="262" y="862"/>
                  </a:lnTo>
                  <a:lnTo>
                    <a:pt x="258" y="896"/>
                  </a:lnTo>
                  <a:lnTo>
                    <a:pt x="256" y="931"/>
                  </a:lnTo>
                  <a:lnTo>
                    <a:pt x="258" y="966"/>
                  </a:lnTo>
                  <a:lnTo>
                    <a:pt x="262" y="1000"/>
                  </a:lnTo>
                  <a:lnTo>
                    <a:pt x="269" y="1033"/>
                  </a:lnTo>
                  <a:lnTo>
                    <a:pt x="279" y="1065"/>
                  </a:lnTo>
                  <a:lnTo>
                    <a:pt x="249" y="1088"/>
                  </a:lnTo>
                  <a:lnTo>
                    <a:pt x="219" y="1112"/>
                  </a:lnTo>
                  <a:lnTo>
                    <a:pt x="191" y="1138"/>
                  </a:lnTo>
                  <a:lnTo>
                    <a:pt x="165" y="1167"/>
                  </a:lnTo>
                  <a:lnTo>
                    <a:pt x="141" y="1199"/>
                  </a:lnTo>
                  <a:lnTo>
                    <a:pt x="118" y="1230"/>
                  </a:lnTo>
                  <a:lnTo>
                    <a:pt x="96" y="1265"/>
                  </a:lnTo>
                  <a:lnTo>
                    <a:pt x="78" y="1301"/>
                  </a:lnTo>
                  <a:lnTo>
                    <a:pt x="59" y="1337"/>
                  </a:lnTo>
                  <a:lnTo>
                    <a:pt x="44" y="1376"/>
                  </a:lnTo>
                  <a:lnTo>
                    <a:pt x="32" y="1416"/>
                  </a:lnTo>
                  <a:lnTo>
                    <a:pt x="20" y="1458"/>
                  </a:lnTo>
                  <a:lnTo>
                    <a:pt x="11" y="1499"/>
                  </a:lnTo>
                  <a:lnTo>
                    <a:pt x="6" y="1543"/>
                  </a:lnTo>
                  <a:lnTo>
                    <a:pt x="1" y="1587"/>
                  </a:lnTo>
                  <a:lnTo>
                    <a:pt x="0" y="1632"/>
                  </a:lnTo>
                  <a:lnTo>
                    <a:pt x="3" y="1699"/>
                  </a:lnTo>
                  <a:lnTo>
                    <a:pt x="11" y="1764"/>
                  </a:lnTo>
                  <a:lnTo>
                    <a:pt x="26" y="1827"/>
                  </a:lnTo>
                  <a:lnTo>
                    <a:pt x="44" y="1888"/>
                  </a:lnTo>
                  <a:lnTo>
                    <a:pt x="68" y="1944"/>
                  </a:lnTo>
                  <a:lnTo>
                    <a:pt x="96" y="1999"/>
                  </a:lnTo>
                  <a:lnTo>
                    <a:pt x="129" y="2049"/>
                  </a:lnTo>
                  <a:lnTo>
                    <a:pt x="165" y="2095"/>
                  </a:lnTo>
                  <a:lnTo>
                    <a:pt x="206" y="2138"/>
                  </a:lnTo>
                  <a:lnTo>
                    <a:pt x="249" y="2176"/>
                  </a:lnTo>
                  <a:lnTo>
                    <a:pt x="296" y="2209"/>
                  </a:lnTo>
                  <a:lnTo>
                    <a:pt x="345" y="2236"/>
                  </a:lnTo>
                  <a:lnTo>
                    <a:pt x="397" y="2259"/>
                  </a:lnTo>
                  <a:lnTo>
                    <a:pt x="452" y="2275"/>
                  </a:lnTo>
                  <a:lnTo>
                    <a:pt x="508" y="2285"/>
                  </a:lnTo>
                  <a:lnTo>
                    <a:pt x="566" y="2288"/>
                  </a:lnTo>
                  <a:lnTo>
                    <a:pt x="574" y="2292"/>
                  </a:lnTo>
                  <a:lnTo>
                    <a:pt x="593" y="2307"/>
                  </a:lnTo>
                  <a:lnTo>
                    <a:pt x="619" y="2327"/>
                  </a:lnTo>
                  <a:lnTo>
                    <a:pt x="652" y="2354"/>
                  </a:lnTo>
                  <a:lnTo>
                    <a:pt x="694" y="2386"/>
                  </a:lnTo>
                  <a:lnTo>
                    <a:pt x="740" y="2422"/>
                  </a:lnTo>
                  <a:lnTo>
                    <a:pt x="792" y="2461"/>
                  </a:lnTo>
                  <a:lnTo>
                    <a:pt x="846" y="2500"/>
                  </a:lnTo>
                  <a:lnTo>
                    <a:pt x="905" y="2540"/>
                  </a:lnTo>
                  <a:lnTo>
                    <a:pt x="967" y="2579"/>
                  </a:lnTo>
                  <a:lnTo>
                    <a:pt x="1031" y="2615"/>
                  </a:lnTo>
                  <a:lnTo>
                    <a:pt x="1094" y="2646"/>
                  </a:lnTo>
                  <a:lnTo>
                    <a:pt x="1157" y="2674"/>
                  </a:lnTo>
                  <a:lnTo>
                    <a:pt x="1219" y="2694"/>
                  </a:lnTo>
                  <a:lnTo>
                    <a:pt x="1281" y="2708"/>
                  </a:lnTo>
                  <a:lnTo>
                    <a:pt x="1339" y="2712"/>
                  </a:lnTo>
                  <a:lnTo>
                    <a:pt x="1425" y="2708"/>
                  </a:lnTo>
                  <a:lnTo>
                    <a:pt x="1509" y="2694"/>
                  </a:lnTo>
                  <a:lnTo>
                    <a:pt x="1588" y="2672"/>
                  </a:lnTo>
                  <a:lnTo>
                    <a:pt x="1665" y="2641"/>
                  </a:lnTo>
                  <a:lnTo>
                    <a:pt x="1739" y="2603"/>
                  </a:lnTo>
                  <a:lnTo>
                    <a:pt x="1808" y="2557"/>
                  </a:lnTo>
                  <a:lnTo>
                    <a:pt x="1873" y="2505"/>
                  </a:lnTo>
                  <a:lnTo>
                    <a:pt x="1932" y="2446"/>
                  </a:lnTo>
                  <a:lnTo>
                    <a:pt x="1987" y="2382"/>
                  </a:lnTo>
                  <a:lnTo>
                    <a:pt x="2034" y="2311"/>
                  </a:lnTo>
                  <a:lnTo>
                    <a:pt x="2077" y="2236"/>
                  </a:lnTo>
                  <a:lnTo>
                    <a:pt x="2112" y="2157"/>
                  </a:lnTo>
                  <a:lnTo>
                    <a:pt x="2141" y="2074"/>
                  </a:lnTo>
                  <a:lnTo>
                    <a:pt x="2161" y="1986"/>
                  </a:lnTo>
                  <a:lnTo>
                    <a:pt x="2174" y="1897"/>
                  </a:lnTo>
                  <a:lnTo>
                    <a:pt x="2178" y="1803"/>
                  </a:lnTo>
                  <a:lnTo>
                    <a:pt x="2177" y="1758"/>
                  </a:lnTo>
                  <a:lnTo>
                    <a:pt x="2174" y="1714"/>
                  </a:lnTo>
                  <a:lnTo>
                    <a:pt x="2169" y="1669"/>
                  </a:lnTo>
                  <a:lnTo>
                    <a:pt x="2162" y="1626"/>
                  </a:lnTo>
                  <a:lnTo>
                    <a:pt x="2154" y="1584"/>
                  </a:lnTo>
                  <a:lnTo>
                    <a:pt x="2142" y="1543"/>
                  </a:lnTo>
                  <a:lnTo>
                    <a:pt x="2130" y="1501"/>
                  </a:lnTo>
                  <a:lnTo>
                    <a:pt x="2116" y="1461"/>
                  </a:lnTo>
                  <a:lnTo>
                    <a:pt x="2100" y="1422"/>
                  </a:lnTo>
                  <a:lnTo>
                    <a:pt x="2083" y="1383"/>
                  </a:lnTo>
                  <a:lnTo>
                    <a:pt x="2064" y="1347"/>
                  </a:lnTo>
                  <a:lnTo>
                    <a:pt x="2044" y="1309"/>
                  </a:lnTo>
                  <a:lnTo>
                    <a:pt x="2023" y="1275"/>
                  </a:lnTo>
                  <a:lnTo>
                    <a:pt x="1998" y="1242"/>
                  </a:lnTo>
                  <a:lnTo>
                    <a:pt x="1974" y="1209"/>
                  </a:lnTo>
                  <a:lnTo>
                    <a:pt x="1948" y="1177"/>
                  </a:lnTo>
                  <a:close/>
                </a:path>
              </a:pathLst>
            </a:custGeom>
            <a:solidFill>
              <a:srgbClr val="D3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569" name="Freeform 55">
              <a:extLst>
                <a:ext uri="{FF2B5EF4-FFF2-40B4-BE49-F238E27FC236}">
                  <a16:creationId xmlns:a16="http://schemas.microsoft.com/office/drawing/2014/main" id="{AC932D9F-5BD6-4CA4-AAFA-6CBD08721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" y="5223"/>
              <a:ext cx="1974" cy="814"/>
            </a:xfrm>
            <a:custGeom>
              <a:avLst/>
              <a:gdLst>
                <a:gd name="T0" fmla="*/ 0 w 1974"/>
                <a:gd name="T1" fmla="*/ 200 h 814"/>
                <a:gd name="T2" fmla="*/ 0 w 1974"/>
                <a:gd name="T3" fmla="*/ 814 h 814"/>
                <a:gd name="T4" fmla="*/ 1974 w 1974"/>
                <a:gd name="T5" fmla="*/ 814 h 814"/>
                <a:gd name="T6" fmla="*/ 1974 w 1974"/>
                <a:gd name="T7" fmla="*/ 344 h 814"/>
                <a:gd name="T8" fmla="*/ 450 w 1974"/>
                <a:gd name="T9" fmla="*/ 0 h 814"/>
                <a:gd name="T10" fmla="*/ 0 w 1974"/>
                <a:gd name="T11" fmla="*/ 200 h 8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74"/>
                <a:gd name="T19" fmla="*/ 0 h 814"/>
                <a:gd name="T20" fmla="*/ 1974 w 1974"/>
                <a:gd name="T21" fmla="*/ 814 h 8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74" h="814">
                  <a:moveTo>
                    <a:pt x="0" y="200"/>
                  </a:moveTo>
                  <a:lnTo>
                    <a:pt x="0" y="814"/>
                  </a:lnTo>
                  <a:lnTo>
                    <a:pt x="1974" y="814"/>
                  </a:lnTo>
                  <a:lnTo>
                    <a:pt x="1974" y="344"/>
                  </a:lnTo>
                  <a:lnTo>
                    <a:pt x="450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DDE5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570" name="Freeform 56">
              <a:extLst>
                <a:ext uri="{FF2B5EF4-FFF2-40B4-BE49-F238E27FC236}">
                  <a16:creationId xmlns:a16="http://schemas.microsoft.com/office/drawing/2014/main" id="{22AF756E-F8A9-4C8A-96AB-7ED52DAF7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1" y="4185"/>
              <a:ext cx="1395" cy="1431"/>
            </a:xfrm>
            <a:custGeom>
              <a:avLst/>
              <a:gdLst>
                <a:gd name="T0" fmla="*/ 371 w 1395"/>
                <a:gd name="T1" fmla="*/ 10 h 1431"/>
                <a:gd name="T2" fmla="*/ 324 w 1395"/>
                <a:gd name="T3" fmla="*/ 49 h 1431"/>
                <a:gd name="T4" fmla="*/ 257 w 1395"/>
                <a:gd name="T5" fmla="*/ 105 h 1431"/>
                <a:gd name="T6" fmla="*/ 190 w 1395"/>
                <a:gd name="T7" fmla="*/ 163 h 1431"/>
                <a:gd name="T8" fmla="*/ 141 w 1395"/>
                <a:gd name="T9" fmla="*/ 204 h 1431"/>
                <a:gd name="T10" fmla="*/ 118 w 1395"/>
                <a:gd name="T11" fmla="*/ 229 h 1431"/>
                <a:gd name="T12" fmla="*/ 88 w 1395"/>
                <a:gd name="T13" fmla="*/ 297 h 1431"/>
                <a:gd name="T14" fmla="*/ 60 w 1395"/>
                <a:gd name="T15" fmla="*/ 393 h 1431"/>
                <a:gd name="T16" fmla="*/ 30 w 1395"/>
                <a:gd name="T17" fmla="*/ 534 h 1431"/>
                <a:gd name="T18" fmla="*/ 8 w 1395"/>
                <a:gd name="T19" fmla="*/ 668 h 1431"/>
                <a:gd name="T20" fmla="*/ 0 w 1395"/>
                <a:gd name="T21" fmla="*/ 724 h 1431"/>
                <a:gd name="T22" fmla="*/ 515 w 1395"/>
                <a:gd name="T23" fmla="*/ 1313 h 1431"/>
                <a:gd name="T24" fmla="*/ 522 w 1395"/>
                <a:gd name="T25" fmla="*/ 1359 h 1431"/>
                <a:gd name="T26" fmla="*/ 542 w 1395"/>
                <a:gd name="T27" fmla="*/ 1377 h 1431"/>
                <a:gd name="T28" fmla="*/ 573 w 1395"/>
                <a:gd name="T29" fmla="*/ 1395 h 1431"/>
                <a:gd name="T30" fmla="*/ 617 w 1395"/>
                <a:gd name="T31" fmla="*/ 1403 h 1431"/>
                <a:gd name="T32" fmla="*/ 675 w 1395"/>
                <a:gd name="T33" fmla="*/ 1403 h 1431"/>
                <a:gd name="T34" fmla="*/ 702 w 1395"/>
                <a:gd name="T35" fmla="*/ 1402 h 1431"/>
                <a:gd name="T36" fmla="*/ 737 w 1395"/>
                <a:gd name="T37" fmla="*/ 1410 h 1431"/>
                <a:gd name="T38" fmla="*/ 800 w 1395"/>
                <a:gd name="T39" fmla="*/ 1426 h 1431"/>
                <a:gd name="T40" fmla="*/ 833 w 1395"/>
                <a:gd name="T41" fmla="*/ 1429 h 1431"/>
                <a:gd name="T42" fmla="*/ 879 w 1395"/>
                <a:gd name="T43" fmla="*/ 1415 h 1431"/>
                <a:gd name="T44" fmla="*/ 951 w 1395"/>
                <a:gd name="T45" fmla="*/ 1390 h 1431"/>
                <a:gd name="T46" fmla="*/ 1026 w 1395"/>
                <a:gd name="T47" fmla="*/ 1363 h 1431"/>
                <a:gd name="T48" fmla="*/ 1087 w 1395"/>
                <a:gd name="T49" fmla="*/ 1340 h 1431"/>
                <a:gd name="T50" fmla="*/ 1111 w 1395"/>
                <a:gd name="T51" fmla="*/ 1331 h 1431"/>
                <a:gd name="T52" fmla="*/ 1161 w 1395"/>
                <a:gd name="T53" fmla="*/ 1301 h 1431"/>
                <a:gd name="T54" fmla="*/ 1249 w 1395"/>
                <a:gd name="T55" fmla="*/ 1249 h 1431"/>
                <a:gd name="T56" fmla="*/ 1290 w 1395"/>
                <a:gd name="T57" fmla="*/ 1232 h 1431"/>
                <a:gd name="T58" fmla="*/ 1333 w 1395"/>
                <a:gd name="T59" fmla="*/ 1200 h 1431"/>
                <a:gd name="T60" fmla="*/ 1377 w 1395"/>
                <a:gd name="T61" fmla="*/ 1163 h 1431"/>
                <a:gd name="T62" fmla="*/ 1395 w 1395"/>
                <a:gd name="T63" fmla="*/ 1069 h 1431"/>
                <a:gd name="T64" fmla="*/ 1379 w 1395"/>
                <a:gd name="T65" fmla="*/ 957 h 1431"/>
                <a:gd name="T66" fmla="*/ 1317 w 1395"/>
                <a:gd name="T67" fmla="*/ 766 h 1431"/>
                <a:gd name="T68" fmla="*/ 1257 w 1395"/>
                <a:gd name="T69" fmla="*/ 569 h 1431"/>
                <a:gd name="T70" fmla="*/ 1233 w 1395"/>
                <a:gd name="T71" fmla="*/ 488 h 1431"/>
                <a:gd name="T72" fmla="*/ 1185 w 1395"/>
                <a:gd name="T73" fmla="*/ 357 h 1431"/>
                <a:gd name="T74" fmla="*/ 1153 w 1395"/>
                <a:gd name="T75" fmla="*/ 269 h 1431"/>
                <a:gd name="T76" fmla="*/ 1128 w 1395"/>
                <a:gd name="T77" fmla="*/ 226 h 1431"/>
                <a:gd name="T78" fmla="*/ 1085 w 1395"/>
                <a:gd name="T79" fmla="*/ 176 h 1431"/>
                <a:gd name="T80" fmla="*/ 1049 w 1395"/>
                <a:gd name="T81" fmla="*/ 156 h 1431"/>
                <a:gd name="T82" fmla="*/ 1005 w 1395"/>
                <a:gd name="T83" fmla="*/ 145 h 1431"/>
                <a:gd name="T84" fmla="*/ 970 w 1395"/>
                <a:gd name="T85" fmla="*/ 137 h 1431"/>
                <a:gd name="T86" fmla="*/ 948 w 1395"/>
                <a:gd name="T87" fmla="*/ 124 h 1431"/>
                <a:gd name="T88" fmla="*/ 885 w 1395"/>
                <a:gd name="T89" fmla="*/ 74 h 1431"/>
                <a:gd name="T90" fmla="*/ 842 w 1395"/>
                <a:gd name="T91" fmla="*/ 33 h 1431"/>
                <a:gd name="T92" fmla="*/ 793 w 1395"/>
                <a:gd name="T93" fmla="*/ 13 h 1431"/>
                <a:gd name="T94" fmla="*/ 688 w 1395"/>
                <a:gd name="T95" fmla="*/ 3 h 1431"/>
                <a:gd name="T96" fmla="*/ 563 w 1395"/>
                <a:gd name="T97" fmla="*/ 0 h 1431"/>
                <a:gd name="T98" fmla="*/ 450 w 1395"/>
                <a:gd name="T99" fmla="*/ 0 h 1431"/>
                <a:gd name="T100" fmla="*/ 386 w 1395"/>
                <a:gd name="T101" fmla="*/ 2 h 143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395"/>
                <a:gd name="T154" fmla="*/ 0 h 1431"/>
                <a:gd name="T155" fmla="*/ 1395 w 1395"/>
                <a:gd name="T156" fmla="*/ 1431 h 143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395" h="1431">
                  <a:moveTo>
                    <a:pt x="381" y="2"/>
                  </a:moveTo>
                  <a:lnTo>
                    <a:pt x="378" y="4"/>
                  </a:lnTo>
                  <a:lnTo>
                    <a:pt x="371" y="10"/>
                  </a:lnTo>
                  <a:lnTo>
                    <a:pt x="358" y="20"/>
                  </a:lnTo>
                  <a:lnTo>
                    <a:pt x="342" y="33"/>
                  </a:lnTo>
                  <a:lnTo>
                    <a:pt x="324" y="49"/>
                  </a:lnTo>
                  <a:lnTo>
                    <a:pt x="303" y="68"/>
                  </a:lnTo>
                  <a:lnTo>
                    <a:pt x="280" y="87"/>
                  </a:lnTo>
                  <a:lnTo>
                    <a:pt x="257" y="105"/>
                  </a:lnTo>
                  <a:lnTo>
                    <a:pt x="234" y="125"/>
                  </a:lnTo>
                  <a:lnTo>
                    <a:pt x="211" y="144"/>
                  </a:lnTo>
                  <a:lnTo>
                    <a:pt x="190" y="163"/>
                  </a:lnTo>
                  <a:lnTo>
                    <a:pt x="171" y="179"/>
                  </a:lnTo>
                  <a:lnTo>
                    <a:pt x="154" y="193"/>
                  </a:lnTo>
                  <a:lnTo>
                    <a:pt x="141" y="204"/>
                  </a:lnTo>
                  <a:lnTo>
                    <a:pt x="132" y="212"/>
                  </a:lnTo>
                  <a:lnTo>
                    <a:pt x="128" y="216"/>
                  </a:lnTo>
                  <a:lnTo>
                    <a:pt x="118" y="229"/>
                  </a:lnTo>
                  <a:lnTo>
                    <a:pt x="106" y="248"/>
                  </a:lnTo>
                  <a:lnTo>
                    <a:pt x="96" y="271"/>
                  </a:lnTo>
                  <a:lnTo>
                    <a:pt x="88" y="297"/>
                  </a:lnTo>
                  <a:lnTo>
                    <a:pt x="77" y="327"/>
                  </a:lnTo>
                  <a:lnTo>
                    <a:pt x="69" y="358"/>
                  </a:lnTo>
                  <a:lnTo>
                    <a:pt x="60" y="393"/>
                  </a:lnTo>
                  <a:lnTo>
                    <a:pt x="52" y="429"/>
                  </a:lnTo>
                  <a:lnTo>
                    <a:pt x="40" y="482"/>
                  </a:lnTo>
                  <a:lnTo>
                    <a:pt x="30" y="534"/>
                  </a:lnTo>
                  <a:lnTo>
                    <a:pt x="21" y="583"/>
                  </a:lnTo>
                  <a:lnTo>
                    <a:pt x="14" y="629"/>
                  </a:lnTo>
                  <a:lnTo>
                    <a:pt x="8" y="668"/>
                  </a:lnTo>
                  <a:lnTo>
                    <a:pt x="4" y="698"/>
                  </a:lnTo>
                  <a:lnTo>
                    <a:pt x="1" y="717"/>
                  </a:lnTo>
                  <a:lnTo>
                    <a:pt x="0" y="724"/>
                  </a:lnTo>
                  <a:lnTo>
                    <a:pt x="524" y="1285"/>
                  </a:lnTo>
                  <a:lnTo>
                    <a:pt x="521" y="1294"/>
                  </a:lnTo>
                  <a:lnTo>
                    <a:pt x="515" y="1313"/>
                  </a:lnTo>
                  <a:lnTo>
                    <a:pt x="512" y="1334"/>
                  </a:lnTo>
                  <a:lnTo>
                    <a:pt x="517" y="1353"/>
                  </a:lnTo>
                  <a:lnTo>
                    <a:pt x="522" y="1359"/>
                  </a:lnTo>
                  <a:lnTo>
                    <a:pt x="528" y="1366"/>
                  </a:lnTo>
                  <a:lnTo>
                    <a:pt x="535" y="1372"/>
                  </a:lnTo>
                  <a:lnTo>
                    <a:pt x="542" y="1377"/>
                  </a:lnTo>
                  <a:lnTo>
                    <a:pt x="551" y="1384"/>
                  </a:lnTo>
                  <a:lnTo>
                    <a:pt x="561" y="1389"/>
                  </a:lnTo>
                  <a:lnTo>
                    <a:pt x="573" y="1395"/>
                  </a:lnTo>
                  <a:lnTo>
                    <a:pt x="584" y="1399"/>
                  </a:lnTo>
                  <a:lnTo>
                    <a:pt x="600" y="1402"/>
                  </a:lnTo>
                  <a:lnTo>
                    <a:pt x="617" y="1403"/>
                  </a:lnTo>
                  <a:lnTo>
                    <a:pt x="637" y="1405"/>
                  </a:lnTo>
                  <a:lnTo>
                    <a:pt x="656" y="1405"/>
                  </a:lnTo>
                  <a:lnTo>
                    <a:pt x="675" y="1403"/>
                  </a:lnTo>
                  <a:lnTo>
                    <a:pt x="689" y="1403"/>
                  </a:lnTo>
                  <a:lnTo>
                    <a:pt x="699" y="1402"/>
                  </a:lnTo>
                  <a:lnTo>
                    <a:pt x="702" y="1402"/>
                  </a:lnTo>
                  <a:lnTo>
                    <a:pt x="707" y="1403"/>
                  </a:lnTo>
                  <a:lnTo>
                    <a:pt x="720" y="1406"/>
                  </a:lnTo>
                  <a:lnTo>
                    <a:pt x="737" y="1410"/>
                  </a:lnTo>
                  <a:lnTo>
                    <a:pt x="758" y="1416"/>
                  </a:lnTo>
                  <a:lnTo>
                    <a:pt x="780" y="1422"/>
                  </a:lnTo>
                  <a:lnTo>
                    <a:pt x="800" y="1426"/>
                  </a:lnTo>
                  <a:lnTo>
                    <a:pt x="817" y="1429"/>
                  </a:lnTo>
                  <a:lnTo>
                    <a:pt x="827" y="1431"/>
                  </a:lnTo>
                  <a:lnTo>
                    <a:pt x="833" y="1429"/>
                  </a:lnTo>
                  <a:lnTo>
                    <a:pt x="845" y="1426"/>
                  </a:lnTo>
                  <a:lnTo>
                    <a:pt x="861" y="1422"/>
                  </a:lnTo>
                  <a:lnTo>
                    <a:pt x="879" y="1415"/>
                  </a:lnTo>
                  <a:lnTo>
                    <a:pt x="901" y="1407"/>
                  </a:lnTo>
                  <a:lnTo>
                    <a:pt x="925" y="1399"/>
                  </a:lnTo>
                  <a:lnTo>
                    <a:pt x="951" y="1390"/>
                  </a:lnTo>
                  <a:lnTo>
                    <a:pt x="976" y="1380"/>
                  </a:lnTo>
                  <a:lnTo>
                    <a:pt x="1002" y="1372"/>
                  </a:lnTo>
                  <a:lnTo>
                    <a:pt x="1026" y="1363"/>
                  </a:lnTo>
                  <a:lnTo>
                    <a:pt x="1049" y="1354"/>
                  </a:lnTo>
                  <a:lnTo>
                    <a:pt x="1069" y="1347"/>
                  </a:lnTo>
                  <a:lnTo>
                    <a:pt x="1087" y="1340"/>
                  </a:lnTo>
                  <a:lnTo>
                    <a:pt x="1100" y="1336"/>
                  </a:lnTo>
                  <a:lnTo>
                    <a:pt x="1108" y="1333"/>
                  </a:lnTo>
                  <a:lnTo>
                    <a:pt x="1111" y="1331"/>
                  </a:lnTo>
                  <a:lnTo>
                    <a:pt x="1118" y="1327"/>
                  </a:lnTo>
                  <a:lnTo>
                    <a:pt x="1136" y="1317"/>
                  </a:lnTo>
                  <a:lnTo>
                    <a:pt x="1161" y="1301"/>
                  </a:lnTo>
                  <a:lnTo>
                    <a:pt x="1192" y="1282"/>
                  </a:lnTo>
                  <a:lnTo>
                    <a:pt x="1222" y="1265"/>
                  </a:lnTo>
                  <a:lnTo>
                    <a:pt x="1249" y="1249"/>
                  </a:lnTo>
                  <a:lnTo>
                    <a:pt x="1271" y="1239"/>
                  </a:lnTo>
                  <a:lnTo>
                    <a:pt x="1282" y="1235"/>
                  </a:lnTo>
                  <a:lnTo>
                    <a:pt x="1290" y="1232"/>
                  </a:lnTo>
                  <a:lnTo>
                    <a:pt x="1303" y="1225"/>
                  </a:lnTo>
                  <a:lnTo>
                    <a:pt x="1317" y="1213"/>
                  </a:lnTo>
                  <a:lnTo>
                    <a:pt x="1333" y="1200"/>
                  </a:lnTo>
                  <a:lnTo>
                    <a:pt x="1349" y="1187"/>
                  </a:lnTo>
                  <a:lnTo>
                    <a:pt x="1364" y="1174"/>
                  </a:lnTo>
                  <a:lnTo>
                    <a:pt x="1377" y="1163"/>
                  </a:lnTo>
                  <a:lnTo>
                    <a:pt x="1386" y="1156"/>
                  </a:lnTo>
                  <a:lnTo>
                    <a:pt x="1395" y="1125"/>
                  </a:lnTo>
                  <a:lnTo>
                    <a:pt x="1395" y="1069"/>
                  </a:lnTo>
                  <a:lnTo>
                    <a:pt x="1392" y="1013"/>
                  </a:lnTo>
                  <a:lnTo>
                    <a:pt x="1386" y="980"/>
                  </a:lnTo>
                  <a:lnTo>
                    <a:pt x="1379" y="957"/>
                  </a:lnTo>
                  <a:lnTo>
                    <a:pt x="1362" y="908"/>
                  </a:lnTo>
                  <a:lnTo>
                    <a:pt x="1341" y="842"/>
                  </a:lnTo>
                  <a:lnTo>
                    <a:pt x="1317" y="766"/>
                  </a:lnTo>
                  <a:lnTo>
                    <a:pt x="1292" y="689"/>
                  </a:lnTo>
                  <a:lnTo>
                    <a:pt x="1271" y="620"/>
                  </a:lnTo>
                  <a:lnTo>
                    <a:pt x="1257" y="569"/>
                  </a:lnTo>
                  <a:lnTo>
                    <a:pt x="1249" y="541"/>
                  </a:lnTo>
                  <a:lnTo>
                    <a:pt x="1245" y="521"/>
                  </a:lnTo>
                  <a:lnTo>
                    <a:pt x="1233" y="488"/>
                  </a:lnTo>
                  <a:lnTo>
                    <a:pt x="1219" y="446"/>
                  </a:lnTo>
                  <a:lnTo>
                    <a:pt x="1202" y="402"/>
                  </a:lnTo>
                  <a:lnTo>
                    <a:pt x="1185" y="357"/>
                  </a:lnTo>
                  <a:lnTo>
                    <a:pt x="1169" y="317"/>
                  </a:lnTo>
                  <a:lnTo>
                    <a:pt x="1159" y="287"/>
                  </a:lnTo>
                  <a:lnTo>
                    <a:pt x="1153" y="269"/>
                  </a:lnTo>
                  <a:lnTo>
                    <a:pt x="1149" y="259"/>
                  </a:lnTo>
                  <a:lnTo>
                    <a:pt x="1141" y="243"/>
                  </a:lnTo>
                  <a:lnTo>
                    <a:pt x="1128" y="226"/>
                  </a:lnTo>
                  <a:lnTo>
                    <a:pt x="1115" y="209"/>
                  </a:lnTo>
                  <a:lnTo>
                    <a:pt x="1100" y="192"/>
                  </a:lnTo>
                  <a:lnTo>
                    <a:pt x="1085" y="176"/>
                  </a:lnTo>
                  <a:lnTo>
                    <a:pt x="1072" y="164"/>
                  </a:lnTo>
                  <a:lnTo>
                    <a:pt x="1061" y="158"/>
                  </a:lnTo>
                  <a:lnTo>
                    <a:pt x="1049" y="156"/>
                  </a:lnTo>
                  <a:lnTo>
                    <a:pt x="1035" y="153"/>
                  </a:lnTo>
                  <a:lnTo>
                    <a:pt x="1020" y="148"/>
                  </a:lnTo>
                  <a:lnTo>
                    <a:pt x="1005" y="145"/>
                  </a:lnTo>
                  <a:lnTo>
                    <a:pt x="990" y="141"/>
                  </a:lnTo>
                  <a:lnTo>
                    <a:pt x="979" y="140"/>
                  </a:lnTo>
                  <a:lnTo>
                    <a:pt x="970" y="137"/>
                  </a:lnTo>
                  <a:lnTo>
                    <a:pt x="967" y="137"/>
                  </a:lnTo>
                  <a:lnTo>
                    <a:pt x="961" y="133"/>
                  </a:lnTo>
                  <a:lnTo>
                    <a:pt x="948" y="124"/>
                  </a:lnTo>
                  <a:lnTo>
                    <a:pt x="930" y="110"/>
                  </a:lnTo>
                  <a:lnTo>
                    <a:pt x="907" y="92"/>
                  </a:lnTo>
                  <a:lnTo>
                    <a:pt x="885" y="74"/>
                  </a:lnTo>
                  <a:lnTo>
                    <a:pt x="865" y="58"/>
                  </a:lnTo>
                  <a:lnTo>
                    <a:pt x="849" y="43"/>
                  </a:lnTo>
                  <a:lnTo>
                    <a:pt x="842" y="33"/>
                  </a:lnTo>
                  <a:lnTo>
                    <a:pt x="833" y="26"/>
                  </a:lnTo>
                  <a:lnTo>
                    <a:pt x="817" y="19"/>
                  </a:lnTo>
                  <a:lnTo>
                    <a:pt x="793" y="13"/>
                  </a:lnTo>
                  <a:lnTo>
                    <a:pt x="763" y="9"/>
                  </a:lnTo>
                  <a:lnTo>
                    <a:pt x="727" y="6"/>
                  </a:lnTo>
                  <a:lnTo>
                    <a:pt x="688" y="3"/>
                  </a:lnTo>
                  <a:lnTo>
                    <a:pt x="648" y="2"/>
                  </a:lnTo>
                  <a:lnTo>
                    <a:pt x="606" y="0"/>
                  </a:lnTo>
                  <a:lnTo>
                    <a:pt x="563" y="0"/>
                  </a:lnTo>
                  <a:lnTo>
                    <a:pt x="522" y="0"/>
                  </a:lnTo>
                  <a:lnTo>
                    <a:pt x="485" y="0"/>
                  </a:lnTo>
                  <a:lnTo>
                    <a:pt x="450" y="0"/>
                  </a:lnTo>
                  <a:lnTo>
                    <a:pt x="423" y="0"/>
                  </a:lnTo>
                  <a:lnTo>
                    <a:pt x="400" y="2"/>
                  </a:lnTo>
                  <a:lnTo>
                    <a:pt x="386" y="2"/>
                  </a:lnTo>
                  <a:lnTo>
                    <a:pt x="381" y="2"/>
                  </a:lnTo>
                  <a:close/>
                </a:path>
              </a:pathLst>
            </a:custGeom>
            <a:solidFill>
              <a:srgbClr val="72B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571" name="Freeform 57">
              <a:extLst>
                <a:ext uri="{FF2B5EF4-FFF2-40B4-BE49-F238E27FC236}">
                  <a16:creationId xmlns:a16="http://schemas.microsoft.com/office/drawing/2014/main" id="{40BC823D-6D17-46D3-B621-DF8B02D98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1" y="4115"/>
              <a:ext cx="311" cy="580"/>
            </a:xfrm>
            <a:custGeom>
              <a:avLst/>
              <a:gdLst>
                <a:gd name="T0" fmla="*/ 123 w 311"/>
                <a:gd name="T1" fmla="*/ 18 h 580"/>
                <a:gd name="T2" fmla="*/ 107 w 311"/>
                <a:gd name="T3" fmla="*/ 105 h 580"/>
                <a:gd name="T4" fmla="*/ 105 w 311"/>
                <a:gd name="T5" fmla="*/ 144 h 580"/>
                <a:gd name="T6" fmla="*/ 113 w 311"/>
                <a:gd name="T7" fmla="*/ 185 h 580"/>
                <a:gd name="T8" fmla="*/ 104 w 311"/>
                <a:gd name="T9" fmla="*/ 217 h 580"/>
                <a:gd name="T10" fmla="*/ 90 w 311"/>
                <a:gd name="T11" fmla="*/ 272 h 580"/>
                <a:gd name="T12" fmla="*/ 95 w 311"/>
                <a:gd name="T13" fmla="*/ 310 h 580"/>
                <a:gd name="T14" fmla="*/ 101 w 311"/>
                <a:gd name="T15" fmla="*/ 352 h 580"/>
                <a:gd name="T16" fmla="*/ 98 w 311"/>
                <a:gd name="T17" fmla="*/ 374 h 580"/>
                <a:gd name="T18" fmla="*/ 88 w 311"/>
                <a:gd name="T19" fmla="*/ 385 h 580"/>
                <a:gd name="T20" fmla="*/ 75 w 311"/>
                <a:gd name="T21" fmla="*/ 397 h 580"/>
                <a:gd name="T22" fmla="*/ 61 w 311"/>
                <a:gd name="T23" fmla="*/ 413 h 580"/>
                <a:gd name="T24" fmla="*/ 49 w 311"/>
                <a:gd name="T25" fmla="*/ 431 h 580"/>
                <a:gd name="T26" fmla="*/ 36 w 311"/>
                <a:gd name="T27" fmla="*/ 457 h 580"/>
                <a:gd name="T28" fmla="*/ 23 w 311"/>
                <a:gd name="T29" fmla="*/ 482 h 580"/>
                <a:gd name="T30" fmla="*/ 13 w 311"/>
                <a:gd name="T31" fmla="*/ 502 h 580"/>
                <a:gd name="T32" fmla="*/ 8 w 311"/>
                <a:gd name="T33" fmla="*/ 516 h 580"/>
                <a:gd name="T34" fmla="*/ 2 w 311"/>
                <a:gd name="T35" fmla="*/ 536 h 580"/>
                <a:gd name="T36" fmla="*/ 87 w 311"/>
                <a:gd name="T37" fmla="*/ 536 h 580"/>
                <a:gd name="T38" fmla="*/ 78 w 311"/>
                <a:gd name="T39" fmla="*/ 548 h 580"/>
                <a:gd name="T40" fmla="*/ 87 w 311"/>
                <a:gd name="T41" fmla="*/ 568 h 580"/>
                <a:gd name="T42" fmla="*/ 108 w 311"/>
                <a:gd name="T43" fmla="*/ 575 h 580"/>
                <a:gd name="T44" fmla="*/ 133 w 311"/>
                <a:gd name="T45" fmla="*/ 578 h 580"/>
                <a:gd name="T46" fmla="*/ 156 w 311"/>
                <a:gd name="T47" fmla="*/ 578 h 580"/>
                <a:gd name="T48" fmla="*/ 173 w 311"/>
                <a:gd name="T49" fmla="*/ 575 h 580"/>
                <a:gd name="T50" fmla="*/ 189 w 311"/>
                <a:gd name="T51" fmla="*/ 564 h 580"/>
                <a:gd name="T52" fmla="*/ 206 w 311"/>
                <a:gd name="T53" fmla="*/ 546 h 580"/>
                <a:gd name="T54" fmla="*/ 221 w 311"/>
                <a:gd name="T55" fmla="*/ 529 h 580"/>
                <a:gd name="T56" fmla="*/ 226 w 311"/>
                <a:gd name="T57" fmla="*/ 522 h 580"/>
                <a:gd name="T58" fmla="*/ 232 w 311"/>
                <a:gd name="T59" fmla="*/ 498 h 580"/>
                <a:gd name="T60" fmla="*/ 229 w 311"/>
                <a:gd name="T61" fmla="*/ 462 h 580"/>
                <a:gd name="T62" fmla="*/ 209 w 311"/>
                <a:gd name="T63" fmla="*/ 434 h 580"/>
                <a:gd name="T64" fmla="*/ 198 w 311"/>
                <a:gd name="T65" fmla="*/ 421 h 580"/>
                <a:gd name="T66" fmla="*/ 183 w 311"/>
                <a:gd name="T67" fmla="*/ 394 h 580"/>
                <a:gd name="T68" fmla="*/ 176 w 311"/>
                <a:gd name="T69" fmla="*/ 358 h 580"/>
                <a:gd name="T70" fmla="*/ 186 w 311"/>
                <a:gd name="T71" fmla="*/ 344 h 580"/>
                <a:gd name="T72" fmla="*/ 199 w 311"/>
                <a:gd name="T73" fmla="*/ 323 h 580"/>
                <a:gd name="T74" fmla="*/ 212 w 311"/>
                <a:gd name="T75" fmla="*/ 302 h 580"/>
                <a:gd name="T76" fmla="*/ 222 w 311"/>
                <a:gd name="T77" fmla="*/ 286 h 580"/>
                <a:gd name="T78" fmla="*/ 242 w 311"/>
                <a:gd name="T79" fmla="*/ 251 h 580"/>
                <a:gd name="T80" fmla="*/ 248 w 311"/>
                <a:gd name="T81" fmla="*/ 214 h 580"/>
                <a:gd name="T82" fmla="*/ 235 w 311"/>
                <a:gd name="T83" fmla="*/ 197 h 580"/>
                <a:gd name="T84" fmla="*/ 241 w 311"/>
                <a:gd name="T85" fmla="*/ 178 h 580"/>
                <a:gd name="T86" fmla="*/ 259 w 311"/>
                <a:gd name="T87" fmla="*/ 155 h 580"/>
                <a:gd name="T88" fmla="*/ 284 w 311"/>
                <a:gd name="T89" fmla="*/ 119 h 580"/>
                <a:gd name="T90" fmla="*/ 304 w 311"/>
                <a:gd name="T91" fmla="*/ 85 h 580"/>
                <a:gd name="T92" fmla="*/ 311 w 311"/>
                <a:gd name="T93" fmla="*/ 64 h 580"/>
                <a:gd name="T94" fmla="*/ 281 w 311"/>
                <a:gd name="T95" fmla="*/ 50 h 580"/>
                <a:gd name="T96" fmla="*/ 218 w 311"/>
                <a:gd name="T97" fmla="*/ 28 h 580"/>
                <a:gd name="T98" fmla="*/ 154 w 311"/>
                <a:gd name="T99" fmla="*/ 8 h 580"/>
                <a:gd name="T100" fmla="*/ 126 w 311"/>
                <a:gd name="T101" fmla="*/ 0 h 58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11"/>
                <a:gd name="T154" fmla="*/ 0 h 580"/>
                <a:gd name="T155" fmla="*/ 311 w 311"/>
                <a:gd name="T156" fmla="*/ 580 h 58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11" h="580">
                  <a:moveTo>
                    <a:pt x="126" y="0"/>
                  </a:moveTo>
                  <a:lnTo>
                    <a:pt x="123" y="18"/>
                  </a:lnTo>
                  <a:lnTo>
                    <a:pt x="115" y="60"/>
                  </a:lnTo>
                  <a:lnTo>
                    <a:pt x="107" y="105"/>
                  </a:lnTo>
                  <a:lnTo>
                    <a:pt x="104" y="129"/>
                  </a:lnTo>
                  <a:lnTo>
                    <a:pt x="105" y="144"/>
                  </a:lnTo>
                  <a:lnTo>
                    <a:pt x="110" y="164"/>
                  </a:lnTo>
                  <a:lnTo>
                    <a:pt x="113" y="185"/>
                  </a:lnTo>
                  <a:lnTo>
                    <a:pt x="111" y="200"/>
                  </a:lnTo>
                  <a:lnTo>
                    <a:pt x="104" y="217"/>
                  </a:lnTo>
                  <a:lnTo>
                    <a:pt x="95" y="244"/>
                  </a:lnTo>
                  <a:lnTo>
                    <a:pt x="90" y="272"/>
                  </a:lnTo>
                  <a:lnTo>
                    <a:pt x="90" y="293"/>
                  </a:lnTo>
                  <a:lnTo>
                    <a:pt x="95" y="310"/>
                  </a:lnTo>
                  <a:lnTo>
                    <a:pt x="100" y="332"/>
                  </a:lnTo>
                  <a:lnTo>
                    <a:pt x="101" y="352"/>
                  </a:lnTo>
                  <a:lnTo>
                    <a:pt x="101" y="368"/>
                  </a:lnTo>
                  <a:lnTo>
                    <a:pt x="98" y="374"/>
                  </a:lnTo>
                  <a:lnTo>
                    <a:pt x="94" y="380"/>
                  </a:lnTo>
                  <a:lnTo>
                    <a:pt x="88" y="385"/>
                  </a:lnTo>
                  <a:lnTo>
                    <a:pt x="82" y="391"/>
                  </a:lnTo>
                  <a:lnTo>
                    <a:pt x="75" y="397"/>
                  </a:lnTo>
                  <a:lnTo>
                    <a:pt x="68" y="404"/>
                  </a:lnTo>
                  <a:lnTo>
                    <a:pt x="61" y="413"/>
                  </a:lnTo>
                  <a:lnTo>
                    <a:pt x="55" y="421"/>
                  </a:lnTo>
                  <a:lnTo>
                    <a:pt x="49" y="431"/>
                  </a:lnTo>
                  <a:lnTo>
                    <a:pt x="42" y="444"/>
                  </a:lnTo>
                  <a:lnTo>
                    <a:pt x="36" y="457"/>
                  </a:lnTo>
                  <a:lnTo>
                    <a:pt x="29" y="470"/>
                  </a:lnTo>
                  <a:lnTo>
                    <a:pt x="23" y="482"/>
                  </a:lnTo>
                  <a:lnTo>
                    <a:pt x="18" y="493"/>
                  </a:lnTo>
                  <a:lnTo>
                    <a:pt x="13" y="502"/>
                  </a:lnTo>
                  <a:lnTo>
                    <a:pt x="12" y="508"/>
                  </a:lnTo>
                  <a:lnTo>
                    <a:pt x="8" y="516"/>
                  </a:lnTo>
                  <a:lnTo>
                    <a:pt x="5" y="528"/>
                  </a:lnTo>
                  <a:lnTo>
                    <a:pt x="2" y="536"/>
                  </a:lnTo>
                  <a:lnTo>
                    <a:pt x="0" y="539"/>
                  </a:lnTo>
                  <a:lnTo>
                    <a:pt x="87" y="536"/>
                  </a:lnTo>
                  <a:lnTo>
                    <a:pt x="84" y="539"/>
                  </a:lnTo>
                  <a:lnTo>
                    <a:pt x="78" y="548"/>
                  </a:lnTo>
                  <a:lnTo>
                    <a:pt x="77" y="559"/>
                  </a:lnTo>
                  <a:lnTo>
                    <a:pt x="87" y="568"/>
                  </a:lnTo>
                  <a:lnTo>
                    <a:pt x="97" y="572"/>
                  </a:lnTo>
                  <a:lnTo>
                    <a:pt x="108" y="575"/>
                  </a:lnTo>
                  <a:lnTo>
                    <a:pt x="120" y="577"/>
                  </a:lnTo>
                  <a:lnTo>
                    <a:pt x="133" y="578"/>
                  </a:lnTo>
                  <a:lnTo>
                    <a:pt x="144" y="580"/>
                  </a:lnTo>
                  <a:lnTo>
                    <a:pt x="156" y="578"/>
                  </a:lnTo>
                  <a:lnTo>
                    <a:pt x="164" y="578"/>
                  </a:lnTo>
                  <a:lnTo>
                    <a:pt x="173" y="575"/>
                  </a:lnTo>
                  <a:lnTo>
                    <a:pt x="180" y="571"/>
                  </a:lnTo>
                  <a:lnTo>
                    <a:pt x="189" y="564"/>
                  </a:lnTo>
                  <a:lnTo>
                    <a:pt x="198" y="555"/>
                  </a:lnTo>
                  <a:lnTo>
                    <a:pt x="206" y="546"/>
                  </a:lnTo>
                  <a:lnTo>
                    <a:pt x="213" y="536"/>
                  </a:lnTo>
                  <a:lnTo>
                    <a:pt x="221" y="529"/>
                  </a:lnTo>
                  <a:lnTo>
                    <a:pt x="225" y="523"/>
                  </a:lnTo>
                  <a:lnTo>
                    <a:pt x="226" y="522"/>
                  </a:lnTo>
                  <a:lnTo>
                    <a:pt x="228" y="515"/>
                  </a:lnTo>
                  <a:lnTo>
                    <a:pt x="232" y="498"/>
                  </a:lnTo>
                  <a:lnTo>
                    <a:pt x="234" y="479"/>
                  </a:lnTo>
                  <a:lnTo>
                    <a:pt x="229" y="462"/>
                  </a:lnTo>
                  <a:lnTo>
                    <a:pt x="221" y="447"/>
                  </a:lnTo>
                  <a:lnTo>
                    <a:pt x="209" y="434"/>
                  </a:lnTo>
                  <a:lnTo>
                    <a:pt x="200" y="426"/>
                  </a:lnTo>
                  <a:lnTo>
                    <a:pt x="198" y="421"/>
                  </a:lnTo>
                  <a:lnTo>
                    <a:pt x="193" y="413"/>
                  </a:lnTo>
                  <a:lnTo>
                    <a:pt x="183" y="394"/>
                  </a:lnTo>
                  <a:lnTo>
                    <a:pt x="175" y="372"/>
                  </a:lnTo>
                  <a:lnTo>
                    <a:pt x="176" y="358"/>
                  </a:lnTo>
                  <a:lnTo>
                    <a:pt x="180" y="352"/>
                  </a:lnTo>
                  <a:lnTo>
                    <a:pt x="186" y="344"/>
                  </a:lnTo>
                  <a:lnTo>
                    <a:pt x="192" y="333"/>
                  </a:lnTo>
                  <a:lnTo>
                    <a:pt x="199" y="323"/>
                  </a:lnTo>
                  <a:lnTo>
                    <a:pt x="206" y="312"/>
                  </a:lnTo>
                  <a:lnTo>
                    <a:pt x="212" y="302"/>
                  </a:lnTo>
                  <a:lnTo>
                    <a:pt x="218" y="293"/>
                  </a:lnTo>
                  <a:lnTo>
                    <a:pt x="222" y="286"/>
                  </a:lnTo>
                  <a:lnTo>
                    <a:pt x="232" y="272"/>
                  </a:lnTo>
                  <a:lnTo>
                    <a:pt x="242" y="251"/>
                  </a:lnTo>
                  <a:lnTo>
                    <a:pt x="248" y="231"/>
                  </a:lnTo>
                  <a:lnTo>
                    <a:pt x="248" y="214"/>
                  </a:lnTo>
                  <a:lnTo>
                    <a:pt x="241" y="204"/>
                  </a:lnTo>
                  <a:lnTo>
                    <a:pt x="235" y="197"/>
                  </a:lnTo>
                  <a:lnTo>
                    <a:pt x="234" y="190"/>
                  </a:lnTo>
                  <a:lnTo>
                    <a:pt x="241" y="178"/>
                  </a:lnTo>
                  <a:lnTo>
                    <a:pt x="249" y="168"/>
                  </a:lnTo>
                  <a:lnTo>
                    <a:pt x="259" y="155"/>
                  </a:lnTo>
                  <a:lnTo>
                    <a:pt x="272" y="138"/>
                  </a:lnTo>
                  <a:lnTo>
                    <a:pt x="284" y="119"/>
                  </a:lnTo>
                  <a:lnTo>
                    <a:pt x="295" y="100"/>
                  </a:lnTo>
                  <a:lnTo>
                    <a:pt x="304" y="85"/>
                  </a:lnTo>
                  <a:lnTo>
                    <a:pt x="310" y="72"/>
                  </a:lnTo>
                  <a:lnTo>
                    <a:pt x="311" y="64"/>
                  </a:lnTo>
                  <a:lnTo>
                    <a:pt x="303" y="59"/>
                  </a:lnTo>
                  <a:lnTo>
                    <a:pt x="281" y="50"/>
                  </a:lnTo>
                  <a:lnTo>
                    <a:pt x="251" y="40"/>
                  </a:lnTo>
                  <a:lnTo>
                    <a:pt x="218" y="28"/>
                  </a:lnTo>
                  <a:lnTo>
                    <a:pt x="183" y="17"/>
                  </a:lnTo>
                  <a:lnTo>
                    <a:pt x="154" y="8"/>
                  </a:lnTo>
                  <a:lnTo>
                    <a:pt x="133" y="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BC8C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572" name="Freeform 58">
              <a:extLst>
                <a:ext uri="{FF2B5EF4-FFF2-40B4-BE49-F238E27FC236}">
                  <a16:creationId xmlns:a16="http://schemas.microsoft.com/office/drawing/2014/main" id="{E1BE9A96-765A-4266-ACA4-82252BE18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5" y="3385"/>
              <a:ext cx="874" cy="1302"/>
            </a:xfrm>
            <a:custGeom>
              <a:avLst/>
              <a:gdLst>
                <a:gd name="T0" fmla="*/ 49 w 874"/>
                <a:gd name="T1" fmla="*/ 179 h 1302"/>
                <a:gd name="T2" fmla="*/ 27 w 874"/>
                <a:gd name="T3" fmla="*/ 204 h 1302"/>
                <a:gd name="T4" fmla="*/ 4 w 874"/>
                <a:gd name="T5" fmla="*/ 245 h 1302"/>
                <a:gd name="T6" fmla="*/ 0 w 874"/>
                <a:gd name="T7" fmla="*/ 302 h 1302"/>
                <a:gd name="T8" fmla="*/ 18 w 874"/>
                <a:gd name="T9" fmla="*/ 371 h 1302"/>
                <a:gd name="T10" fmla="*/ 41 w 874"/>
                <a:gd name="T11" fmla="*/ 413 h 1302"/>
                <a:gd name="T12" fmla="*/ 57 w 874"/>
                <a:gd name="T13" fmla="*/ 439 h 1302"/>
                <a:gd name="T14" fmla="*/ 717 w 874"/>
                <a:gd name="T15" fmla="*/ 790 h 1302"/>
                <a:gd name="T16" fmla="*/ 688 w 874"/>
                <a:gd name="T17" fmla="*/ 868 h 1302"/>
                <a:gd name="T18" fmla="*/ 709 w 874"/>
                <a:gd name="T19" fmla="*/ 931 h 1302"/>
                <a:gd name="T20" fmla="*/ 718 w 874"/>
                <a:gd name="T21" fmla="*/ 974 h 1302"/>
                <a:gd name="T22" fmla="*/ 683 w 874"/>
                <a:gd name="T23" fmla="*/ 1074 h 1302"/>
                <a:gd name="T24" fmla="*/ 668 w 874"/>
                <a:gd name="T25" fmla="*/ 1104 h 1302"/>
                <a:gd name="T26" fmla="*/ 649 w 874"/>
                <a:gd name="T27" fmla="*/ 1150 h 1302"/>
                <a:gd name="T28" fmla="*/ 656 w 874"/>
                <a:gd name="T29" fmla="*/ 1193 h 1302"/>
                <a:gd name="T30" fmla="*/ 666 w 874"/>
                <a:gd name="T31" fmla="*/ 1248 h 1302"/>
                <a:gd name="T32" fmla="*/ 648 w 874"/>
                <a:gd name="T33" fmla="*/ 1269 h 1302"/>
                <a:gd name="T34" fmla="*/ 673 w 874"/>
                <a:gd name="T35" fmla="*/ 1287 h 1302"/>
                <a:gd name="T36" fmla="*/ 705 w 874"/>
                <a:gd name="T37" fmla="*/ 1285 h 1302"/>
                <a:gd name="T38" fmla="*/ 727 w 874"/>
                <a:gd name="T39" fmla="*/ 1281 h 1302"/>
                <a:gd name="T40" fmla="*/ 741 w 874"/>
                <a:gd name="T41" fmla="*/ 1288 h 1302"/>
                <a:gd name="T42" fmla="*/ 758 w 874"/>
                <a:gd name="T43" fmla="*/ 1299 h 1302"/>
                <a:gd name="T44" fmla="*/ 776 w 874"/>
                <a:gd name="T45" fmla="*/ 1299 h 1302"/>
                <a:gd name="T46" fmla="*/ 800 w 874"/>
                <a:gd name="T47" fmla="*/ 1276 h 1302"/>
                <a:gd name="T48" fmla="*/ 819 w 874"/>
                <a:gd name="T49" fmla="*/ 1255 h 1302"/>
                <a:gd name="T50" fmla="*/ 865 w 874"/>
                <a:gd name="T51" fmla="*/ 1238 h 1302"/>
                <a:gd name="T52" fmla="*/ 874 w 874"/>
                <a:gd name="T53" fmla="*/ 1192 h 1302"/>
                <a:gd name="T54" fmla="*/ 855 w 874"/>
                <a:gd name="T55" fmla="*/ 1154 h 1302"/>
                <a:gd name="T56" fmla="*/ 825 w 874"/>
                <a:gd name="T57" fmla="*/ 1102 h 1302"/>
                <a:gd name="T58" fmla="*/ 791 w 874"/>
                <a:gd name="T59" fmla="*/ 1048 h 1302"/>
                <a:gd name="T60" fmla="*/ 838 w 874"/>
                <a:gd name="T61" fmla="*/ 933 h 1302"/>
                <a:gd name="T62" fmla="*/ 859 w 874"/>
                <a:gd name="T63" fmla="*/ 869 h 1302"/>
                <a:gd name="T64" fmla="*/ 869 w 874"/>
                <a:gd name="T65" fmla="*/ 819 h 1302"/>
                <a:gd name="T66" fmla="*/ 855 w 874"/>
                <a:gd name="T67" fmla="*/ 796 h 1302"/>
                <a:gd name="T68" fmla="*/ 835 w 874"/>
                <a:gd name="T69" fmla="*/ 750 h 1302"/>
                <a:gd name="T70" fmla="*/ 852 w 874"/>
                <a:gd name="T71" fmla="*/ 708 h 1302"/>
                <a:gd name="T72" fmla="*/ 869 w 874"/>
                <a:gd name="T73" fmla="*/ 655 h 1302"/>
                <a:gd name="T74" fmla="*/ 852 w 874"/>
                <a:gd name="T75" fmla="*/ 629 h 1302"/>
                <a:gd name="T76" fmla="*/ 829 w 874"/>
                <a:gd name="T77" fmla="*/ 596 h 1302"/>
                <a:gd name="T78" fmla="*/ 819 w 874"/>
                <a:gd name="T79" fmla="*/ 581 h 1302"/>
                <a:gd name="T80" fmla="*/ 806 w 874"/>
                <a:gd name="T81" fmla="*/ 541 h 1302"/>
                <a:gd name="T82" fmla="*/ 825 w 874"/>
                <a:gd name="T83" fmla="*/ 371 h 1302"/>
                <a:gd name="T84" fmla="*/ 815 w 874"/>
                <a:gd name="T85" fmla="*/ 253 h 1302"/>
                <a:gd name="T86" fmla="*/ 796 w 874"/>
                <a:gd name="T87" fmla="*/ 191 h 1302"/>
                <a:gd name="T88" fmla="*/ 767 w 874"/>
                <a:gd name="T89" fmla="*/ 154 h 1302"/>
                <a:gd name="T90" fmla="*/ 737 w 874"/>
                <a:gd name="T91" fmla="*/ 112 h 1302"/>
                <a:gd name="T92" fmla="*/ 711 w 874"/>
                <a:gd name="T93" fmla="*/ 89 h 1302"/>
                <a:gd name="T94" fmla="*/ 662 w 874"/>
                <a:gd name="T95" fmla="*/ 59 h 1302"/>
                <a:gd name="T96" fmla="*/ 635 w 874"/>
                <a:gd name="T97" fmla="*/ 43 h 1302"/>
                <a:gd name="T98" fmla="*/ 607 w 874"/>
                <a:gd name="T99" fmla="*/ 35 h 1302"/>
                <a:gd name="T100" fmla="*/ 557 w 874"/>
                <a:gd name="T101" fmla="*/ 19 h 1302"/>
                <a:gd name="T102" fmla="*/ 522 w 874"/>
                <a:gd name="T103" fmla="*/ 10 h 1302"/>
                <a:gd name="T104" fmla="*/ 455 w 874"/>
                <a:gd name="T105" fmla="*/ 4 h 1302"/>
                <a:gd name="T106" fmla="*/ 387 w 874"/>
                <a:gd name="T107" fmla="*/ 0 h 1302"/>
                <a:gd name="T108" fmla="*/ 357 w 874"/>
                <a:gd name="T109" fmla="*/ 9 h 1302"/>
                <a:gd name="T110" fmla="*/ 309 w 874"/>
                <a:gd name="T111" fmla="*/ 29 h 1302"/>
                <a:gd name="T112" fmla="*/ 273 w 874"/>
                <a:gd name="T113" fmla="*/ 43 h 1302"/>
                <a:gd name="T114" fmla="*/ 250 w 874"/>
                <a:gd name="T115" fmla="*/ 58 h 1302"/>
                <a:gd name="T116" fmla="*/ 226 w 874"/>
                <a:gd name="T117" fmla="*/ 75 h 1302"/>
                <a:gd name="T118" fmla="*/ 158 w 874"/>
                <a:gd name="T119" fmla="*/ 105 h 13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74"/>
                <a:gd name="T181" fmla="*/ 0 h 1302"/>
                <a:gd name="T182" fmla="*/ 874 w 874"/>
                <a:gd name="T183" fmla="*/ 1302 h 13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74" h="1302">
                  <a:moveTo>
                    <a:pt x="158" y="105"/>
                  </a:moveTo>
                  <a:lnTo>
                    <a:pt x="51" y="176"/>
                  </a:lnTo>
                  <a:lnTo>
                    <a:pt x="49" y="179"/>
                  </a:lnTo>
                  <a:lnTo>
                    <a:pt x="44" y="184"/>
                  </a:lnTo>
                  <a:lnTo>
                    <a:pt x="36" y="193"/>
                  </a:lnTo>
                  <a:lnTo>
                    <a:pt x="27" y="204"/>
                  </a:lnTo>
                  <a:lnTo>
                    <a:pt x="17" y="217"/>
                  </a:lnTo>
                  <a:lnTo>
                    <a:pt x="8" y="232"/>
                  </a:lnTo>
                  <a:lnTo>
                    <a:pt x="4" y="245"/>
                  </a:lnTo>
                  <a:lnTo>
                    <a:pt x="1" y="258"/>
                  </a:lnTo>
                  <a:lnTo>
                    <a:pt x="0" y="281"/>
                  </a:lnTo>
                  <a:lnTo>
                    <a:pt x="0" y="302"/>
                  </a:lnTo>
                  <a:lnTo>
                    <a:pt x="3" y="327"/>
                  </a:lnTo>
                  <a:lnTo>
                    <a:pt x="11" y="356"/>
                  </a:lnTo>
                  <a:lnTo>
                    <a:pt x="18" y="371"/>
                  </a:lnTo>
                  <a:lnTo>
                    <a:pt x="27" y="386"/>
                  </a:lnTo>
                  <a:lnTo>
                    <a:pt x="34" y="400"/>
                  </a:lnTo>
                  <a:lnTo>
                    <a:pt x="41" y="413"/>
                  </a:lnTo>
                  <a:lnTo>
                    <a:pt x="49" y="425"/>
                  </a:lnTo>
                  <a:lnTo>
                    <a:pt x="54" y="433"/>
                  </a:lnTo>
                  <a:lnTo>
                    <a:pt x="57" y="439"/>
                  </a:lnTo>
                  <a:lnTo>
                    <a:pt x="59" y="440"/>
                  </a:lnTo>
                  <a:lnTo>
                    <a:pt x="676" y="698"/>
                  </a:lnTo>
                  <a:lnTo>
                    <a:pt x="717" y="790"/>
                  </a:lnTo>
                  <a:lnTo>
                    <a:pt x="711" y="803"/>
                  </a:lnTo>
                  <a:lnTo>
                    <a:pt x="698" y="833"/>
                  </a:lnTo>
                  <a:lnTo>
                    <a:pt x="688" y="868"/>
                  </a:lnTo>
                  <a:lnTo>
                    <a:pt x="688" y="891"/>
                  </a:lnTo>
                  <a:lnTo>
                    <a:pt x="698" y="908"/>
                  </a:lnTo>
                  <a:lnTo>
                    <a:pt x="709" y="931"/>
                  </a:lnTo>
                  <a:lnTo>
                    <a:pt x="719" y="950"/>
                  </a:lnTo>
                  <a:lnTo>
                    <a:pt x="724" y="958"/>
                  </a:lnTo>
                  <a:lnTo>
                    <a:pt x="718" y="974"/>
                  </a:lnTo>
                  <a:lnTo>
                    <a:pt x="705" y="1012"/>
                  </a:lnTo>
                  <a:lnTo>
                    <a:pt x="692" y="1051"/>
                  </a:lnTo>
                  <a:lnTo>
                    <a:pt x="683" y="1074"/>
                  </a:lnTo>
                  <a:lnTo>
                    <a:pt x="681" y="1079"/>
                  </a:lnTo>
                  <a:lnTo>
                    <a:pt x="675" y="1091"/>
                  </a:lnTo>
                  <a:lnTo>
                    <a:pt x="668" y="1104"/>
                  </a:lnTo>
                  <a:lnTo>
                    <a:pt x="660" y="1118"/>
                  </a:lnTo>
                  <a:lnTo>
                    <a:pt x="655" y="1134"/>
                  </a:lnTo>
                  <a:lnTo>
                    <a:pt x="649" y="1150"/>
                  </a:lnTo>
                  <a:lnTo>
                    <a:pt x="648" y="1163"/>
                  </a:lnTo>
                  <a:lnTo>
                    <a:pt x="649" y="1173"/>
                  </a:lnTo>
                  <a:lnTo>
                    <a:pt x="656" y="1193"/>
                  </a:lnTo>
                  <a:lnTo>
                    <a:pt x="662" y="1219"/>
                  </a:lnTo>
                  <a:lnTo>
                    <a:pt x="665" y="1239"/>
                  </a:lnTo>
                  <a:lnTo>
                    <a:pt x="666" y="1248"/>
                  </a:lnTo>
                  <a:lnTo>
                    <a:pt x="662" y="1251"/>
                  </a:lnTo>
                  <a:lnTo>
                    <a:pt x="653" y="1259"/>
                  </a:lnTo>
                  <a:lnTo>
                    <a:pt x="648" y="1269"/>
                  </a:lnTo>
                  <a:lnTo>
                    <a:pt x="655" y="1281"/>
                  </a:lnTo>
                  <a:lnTo>
                    <a:pt x="663" y="1285"/>
                  </a:lnTo>
                  <a:lnTo>
                    <a:pt x="673" y="1287"/>
                  </a:lnTo>
                  <a:lnTo>
                    <a:pt x="685" y="1287"/>
                  </a:lnTo>
                  <a:lnTo>
                    <a:pt x="695" y="1287"/>
                  </a:lnTo>
                  <a:lnTo>
                    <a:pt x="705" y="1285"/>
                  </a:lnTo>
                  <a:lnTo>
                    <a:pt x="714" y="1282"/>
                  </a:lnTo>
                  <a:lnTo>
                    <a:pt x="721" y="1281"/>
                  </a:lnTo>
                  <a:lnTo>
                    <a:pt x="727" y="1281"/>
                  </a:lnTo>
                  <a:lnTo>
                    <a:pt x="731" y="1282"/>
                  </a:lnTo>
                  <a:lnTo>
                    <a:pt x="737" y="1284"/>
                  </a:lnTo>
                  <a:lnTo>
                    <a:pt x="741" y="1288"/>
                  </a:lnTo>
                  <a:lnTo>
                    <a:pt x="747" y="1291"/>
                  </a:lnTo>
                  <a:lnTo>
                    <a:pt x="753" y="1295"/>
                  </a:lnTo>
                  <a:lnTo>
                    <a:pt x="758" y="1299"/>
                  </a:lnTo>
                  <a:lnTo>
                    <a:pt x="764" y="1301"/>
                  </a:lnTo>
                  <a:lnTo>
                    <a:pt x="770" y="1302"/>
                  </a:lnTo>
                  <a:lnTo>
                    <a:pt x="776" y="1299"/>
                  </a:lnTo>
                  <a:lnTo>
                    <a:pt x="784" y="1295"/>
                  </a:lnTo>
                  <a:lnTo>
                    <a:pt x="791" y="1287"/>
                  </a:lnTo>
                  <a:lnTo>
                    <a:pt x="800" y="1276"/>
                  </a:lnTo>
                  <a:lnTo>
                    <a:pt x="809" y="1268"/>
                  </a:lnTo>
                  <a:lnTo>
                    <a:pt x="815" y="1259"/>
                  </a:lnTo>
                  <a:lnTo>
                    <a:pt x="819" y="1255"/>
                  </a:lnTo>
                  <a:lnTo>
                    <a:pt x="820" y="1252"/>
                  </a:lnTo>
                  <a:lnTo>
                    <a:pt x="863" y="1245"/>
                  </a:lnTo>
                  <a:lnTo>
                    <a:pt x="865" y="1238"/>
                  </a:lnTo>
                  <a:lnTo>
                    <a:pt x="869" y="1222"/>
                  </a:lnTo>
                  <a:lnTo>
                    <a:pt x="872" y="1205"/>
                  </a:lnTo>
                  <a:lnTo>
                    <a:pt x="874" y="1192"/>
                  </a:lnTo>
                  <a:lnTo>
                    <a:pt x="871" y="1184"/>
                  </a:lnTo>
                  <a:lnTo>
                    <a:pt x="865" y="1170"/>
                  </a:lnTo>
                  <a:lnTo>
                    <a:pt x="855" y="1154"/>
                  </a:lnTo>
                  <a:lnTo>
                    <a:pt x="845" y="1135"/>
                  </a:lnTo>
                  <a:lnTo>
                    <a:pt x="835" y="1118"/>
                  </a:lnTo>
                  <a:lnTo>
                    <a:pt x="825" y="1102"/>
                  </a:lnTo>
                  <a:lnTo>
                    <a:pt x="819" y="1092"/>
                  </a:lnTo>
                  <a:lnTo>
                    <a:pt x="816" y="1088"/>
                  </a:lnTo>
                  <a:lnTo>
                    <a:pt x="791" y="1048"/>
                  </a:lnTo>
                  <a:lnTo>
                    <a:pt x="830" y="973"/>
                  </a:lnTo>
                  <a:lnTo>
                    <a:pt x="832" y="960"/>
                  </a:lnTo>
                  <a:lnTo>
                    <a:pt x="838" y="933"/>
                  </a:lnTo>
                  <a:lnTo>
                    <a:pt x="845" y="902"/>
                  </a:lnTo>
                  <a:lnTo>
                    <a:pt x="852" y="884"/>
                  </a:lnTo>
                  <a:lnTo>
                    <a:pt x="859" y="869"/>
                  </a:lnTo>
                  <a:lnTo>
                    <a:pt x="865" y="848"/>
                  </a:lnTo>
                  <a:lnTo>
                    <a:pt x="868" y="828"/>
                  </a:lnTo>
                  <a:lnTo>
                    <a:pt x="869" y="819"/>
                  </a:lnTo>
                  <a:lnTo>
                    <a:pt x="868" y="816"/>
                  </a:lnTo>
                  <a:lnTo>
                    <a:pt x="862" y="807"/>
                  </a:lnTo>
                  <a:lnTo>
                    <a:pt x="855" y="796"/>
                  </a:lnTo>
                  <a:lnTo>
                    <a:pt x="848" y="781"/>
                  </a:lnTo>
                  <a:lnTo>
                    <a:pt x="840" y="766"/>
                  </a:lnTo>
                  <a:lnTo>
                    <a:pt x="835" y="750"/>
                  </a:lnTo>
                  <a:lnTo>
                    <a:pt x="835" y="737"/>
                  </a:lnTo>
                  <a:lnTo>
                    <a:pt x="838" y="727"/>
                  </a:lnTo>
                  <a:lnTo>
                    <a:pt x="852" y="708"/>
                  </a:lnTo>
                  <a:lnTo>
                    <a:pt x="863" y="686"/>
                  </a:lnTo>
                  <a:lnTo>
                    <a:pt x="871" y="668"/>
                  </a:lnTo>
                  <a:lnTo>
                    <a:pt x="869" y="655"/>
                  </a:lnTo>
                  <a:lnTo>
                    <a:pt x="865" y="649"/>
                  </a:lnTo>
                  <a:lnTo>
                    <a:pt x="859" y="640"/>
                  </a:lnTo>
                  <a:lnTo>
                    <a:pt x="852" y="629"/>
                  </a:lnTo>
                  <a:lnTo>
                    <a:pt x="845" y="617"/>
                  </a:lnTo>
                  <a:lnTo>
                    <a:pt x="836" y="606"/>
                  </a:lnTo>
                  <a:lnTo>
                    <a:pt x="829" y="596"/>
                  </a:lnTo>
                  <a:lnTo>
                    <a:pt x="825" y="590"/>
                  </a:lnTo>
                  <a:lnTo>
                    <a:pt x="823" y="587"/>
                  </a:lnTo>
                  <a:lnTo>
                    <a:pt x="819" y="581"/>
                  </a:lnTo>
                  <a:lnTo>
                    <a:pt x="812" y="568"/>
                  </a:lnTo>
                  <a:lnTo>
                    <a:pt x="806" y="553"/>
                  </a:lnTo>
                  <a:lnTo>
                    <a:pt x="806" y="541"/>
                  </a:lnTo>
                  <a:lnTo>
                    <a:pt x="813" y="507"/>
                  </a:lnTo>
                  <a:lnTo>
                    <a:pt x="820" y="440"/>
                  </a:lnTo>
                  <a:lnTo>
                    <a:pt x="825" y="371"/>
                  </a:lnTo>
                  <a:lnTo>
                    <a:pt x="823" y="327"/>
                  </a:lnTo>
                  <a:lnTo>
                    <a:pt x="819" y="295"/>
                  </a:lnTo>
                  <a:lnTo>
                    <a:pt x="815" y="253"/>
                  </a:lnTo>
                  <a:lnTo>
                    <a:pt x="809" y="216"/>
                  </a:lnTo>
                  <a:lnTo>
                    <a:pt x="802" y="197"/>
                  </a:lnTo>
                  <a:lnTo>
                    <a:pt x="796" y="191"/>
                  </a:lnTo>
                  <a:lnTo>
                    <a:pt x="787" y="181"/>
                  </a:lnTo>
                  <a:lnTo>
                    <a:pt x="777" y="168"/>
                  </a:lnTo>
                  <a:lnTo>
                    <a:pt x="767" y="154"/>
                  </a:lnTo>
                  <a:lnTo>
                    <a:pt x="755" y="138"/>
                  </a:lnTo>
                  <a:lnTo>
                    <a:pt x="745" y="125"/>
                  </a:lnTo>
                  <a:lnTo>
                    <a:pt x="737" y="112"/>
                  </a:lnTo>
                  <a:lnTo>
                    <a:pt x="731" y="105"/>
                  </a:lnTo>
                  <a:lnTo>
                    <a:pt x="724" y="98"/>
                  </a:lnTo>
                  <a:lnTo>
                    <a:pt x="711" y="89"/>
                  </a:lnTo>
                  <a:lnTo>
                    <a:pt x="695" y="79"/>
                  </a:lnTo>
                  <a:lnTo>
                    <a:pt x="679" y="69"/>
                  </a:lnTo>
                  <a:lnTo>
                    <a:pt x="662" y="59"/>
                  </a:lnTo>
                  <a:lnTo>
                    <a:pt x="648" y="50"/>
                  </a:lnTo>
                  <a:lnTo>
                    <a:pt x="639" y="45"/>
                  </a:lnTo>
                  <a:lnTo>
                    <a:pt x="635" y="43"/>
                  </a:lnTo>
                  <a:lnTo>
                    <a:pt x="630" y="42"/>
                  </a:lnTo>
                  <a:lnTo>
                    <a:pt x="622" y="39"/>
                  </a:lnTo>
                  <a:lnTo>
                    <a:pt x="607" y="35"/>
                  </a:lnTo>
                  <a:lnTo>
                    <a:pt x="591" y="29"/>
                  </a:lnTo>
                  <a:lnTo>
                    <a:pt x="573" y="23"/>
                  </a:lnTo>
                  <a:lnTo>
                    <a:pt x="557" y="19"/>
                  </a:lnTo>
                  <a:lnTo>
                    <a:pt x="542" y="14"/>
                  </a:lnTo>
                  <a:lnTo>
                    <a:pt x="534" y="12"/>
                  </a:lnTo>
                  <a:lnTo>
                    <a:pt x="522" y="10"/>
                  </a:lnTo>
                  <a:lnTo>
                    <a:pt x="504" y="9"/>
                  </a:lnTo>
                  <a:lnTo>
                    <a:pt x="481" y="6"/>
                  </a:lnTo>
                  <a:lnTo>
                    <a:pt x="455" y="4"/>
                  </a:lnTo>
                  <a:lnTo>
                    <a:pt x="429" y="2"/>
                  </a:lnTo>
                  <a:lnTo>
                    <a:pt x="406" y="2"/>
                  </a:lnTo>
                  <a:lnTo>
                    <a:pt x="387" y="0"/>
                  </a:lnTo>
                  <a:lnTo>
                    <a:pt x="377" y="2"/>
                  </a:lnTo>
                  <a:lnTo>
                    <a:pt x="368" y="4"/>
                  </a:lnTo>
                  <a:lnTo>
                    <a:pt x="357" y="9"/>
                  </a:lnTo>
                  <a:lnTo>
                    <a:pt x="341" y="14"/>
                  </a:lnTo>
                  <a:lnTo>
                    <a:pt x="325" y="22"/>
                  </a:lnTo>
                  <a:lnTo>
                    <a:pt x="309" y="29"/>
                  </a:lnTo>
                  <a:lnTo>
                    <a:pt x="293" y="35"/>
                  </a:lnTo>
                  <a:lnTo>
                    <a:pt x="282" y="40"/>
                  </a:lnTo>
                  <a:lnTo>
                    <a:pt x="273" y="43"/>
                  </a:lnTo>
                  <a:lnTo>
                    <a:pt x="267" y="48"/>
                  </a:lnTo>
                  <a:lnTo>
                    <a:pt x="259" y="52"/>
                  </a:lnTo>
                  <a:lnTo>
                    <a:pt x="250" y="58"/>
                  </a:lnTo>
                  <a:lnTo>
                    <a:pt x="242" y="63"/>
                  </a:lnTo>
                  <a:lnTo>
                    <a:pt x="233" y="69"/>
                  </a:lnTo>
                  <a:lnTo>
                    <a:pt x="226" y="75"/>
                  </a:lnTo>
                  <a:lnTo>
                    <a:pt x="221" y="78"/>
                  </a:lnTo>
                  <a:lnTo>
                    <a:pt x="220" y="79"/>
                  </a:lnTo>
                  <a:lnTo>
                    <a:pt x="158" y="105"/>
                  </a:lnTo>
                  <a:close/>
                </a:path>
              </a:pathLst>
            </a:custGeom>
            <a:solidFill>
              <a:srgbClr val="BC8C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573" name="Freeform 59">
              <a:extLst>
                <a:ext uri="{FF2B5EF4-FFF2-40B4-BE49-F238E27FC236}">
                  <a16:creationId xmlns:a16="http://schemas.microsoft.com/office/drawing/2014/main" id="{D3D2BCBD-95C4-4B9E-A8AD-DDE058136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1" y="3661"/>
              <a:ext cx="751" cy="697"/>
            </a:xfrm>
            <a:custGeom>
              <a:avLst/>
              <a:gdLst>
                <a:gd name="T0" fmla="*/ 27 w 751"/>
                <a:gd name="T1" fmla="*/ 163 h 697"/>
                <a:gd name="T2" fmla="*/ 1 w 751"/>
                <a:gd name="T3" fmla="*/ 288 h 697"/>
                <a:gd name="T4" fmla="*/ 4 w 751"/>
                <a:gd name="T5" fmla="*/ 328 h 697"/>
                <a:gd name="T6" fmla="*/ 20 w 751"/>
                <a:gd name="T7" fmla="*/ 357 h 697"/>
                <a:gd name="T8" fmla="*/ 38 w 751"/>
                <a:gd name="T9" fmla="*/ 393 h 697"/>
                <a:gd name="T10" fmla="*/ 53 w 751"/>
                <a:gd name="T11" fmla="*/ 426 h 697"/>
                <a:gd name="T12" fmla="*/ 54 w 751"/>
                <a:gd name="T13" fmla="*/ 445 h 697"/>
                <a:gd name="T14" fmla="*/ 60 w 751"/>
                <a:gd name="T15" fmla="*/ 464 h 697"/>
                <a:gd name="T16" fmla="*/ 73 w 751"/>
                <a:gd name="T17" fmla="*/ 484 h 697"/>
                <a:gd name="T18" fmla="*/ 92 w 751"/>
                <a:gd name="T19" fmla="*/ 503 h 697"/>
                <a:gd name="T20" fmla="*/ 118 w 751"/>
                <a:gd name="T21" fmla="*/ 518 h 697"/>
                <a:gd name="T22" fmla="*/ 152 w 751"/>
                <a:gd name="T23" fmla="*/ 530 h 697"/>
                <a:gd name="T24" fmla="*/ 185 w 751"/>
                <a:gd name="T25" fmla="*/ 537 h 697"/>
                <a:gd name="T26" fmla="*/ 211 w 751"/>
                <a:gd name="T27" fmla="*/ 541 h 697"/>
                <a:gd name="T28" fmla="*/ 227 w 751"/>
                <a:gd name="T29" fmla="*/ 544 h 697"/>
                <a:gd name="T30" fmla="*/ 254 w 751"/>
                <a:gd name="T31" fmla="*/ 544 h 697"/>
                <a:gd name="T32" fmla="*/ 285 w 751"/>
                <a:gd name="T33" fmla="*/ 544 h 697"/>
                <a:gd name="T34" fmla="*/ 308 w 751"/>
                <a:gd name="T35" fmla="*/ 543 h 697"/>
                <a:gd name="T36" fmla="*/ 313 w 751"/>
                <a:gd name="T37" fmla="*/ 546 h 697"/>
                <a:gd name="T38" fmla="*/ 328 w 751"/>
                <a:gd name="T39" fmla="*/ 564 h 697"/>
                <a:gd name="T40" fmla="*/ 342 w 751"/>
                <a:gd name="T41" fmla="*/ 600 h 697"/>
                <a:gd name="T42" fmla="*/ 348 w 751"/>
                <a:gd name="T43" fmla="*/ 652 h 697"/>
                <a:gd name="T44" fmla="*/ 355 w 751"/>
                <a:gd name="T45" fmla="*/ 672 h 697"/>
                <a:gd name="T46" fmla="*/ 375 w 751"/>
                <a:gd name="T47" fmla="*/ 681 h 697"/>
                <a:gd name="T48" fmla="*/ 406 w 751"/>
                <a:gd name="T49" fmla="*/ 690 h 697"/>
                <a:gd name="T50" fmla="*/ 433 w 751"/>
                <a:gd name="T51" fmla="*/ 695 h 697"/>
                <a:gd name="T52" fmla="*/ 455 w 751"/>
                <a:gd name="T53" fmla="*/ 697 h 697"/>
                <a:gd name="T54" fmla="*/ 492 w 751"/>
                <a:gd name="T55" fmla="*/ 685 h 697"/>
                <a:gd name="T56" fmla="*/ 534 w 751"/>
                <a:gd name="T57" fmla="*/ 668 h 697"/>
                <a:gd name="T58" fmla="*/ 564 w 751"/>
                <a:gd name="T59" fmla="*/ 655 h 697"/>
                <a:gd name="T60" fmla="*/ 643 w 751"/>
                <a:gd name="T61" fmla="*/ 590 h 697"/>
                <a:gd name="T62" fmla="*/ 652 w 751"/>
                <a:gd name="T63" fmla="*/ 577 h 697"/>
                <a:gd name="T64" fmla="*/ 672 w 751"/>
                <a:gd name="T65" fmla="*/ 546 h 697"/>
                <a:gd name="T66" fmla="*/ 693 w 751"/>
                <a:gd name="T67" fmla="*/ 513 h 697"/>
                <a:gd name="T68" fmla="*/ 705 w 751"/>
                <a:gd name="T69" fmla="*/ 494 h 697"/>
                <a:gd name="T70" fmla="*/ 689 w 751"/>
                <a:gd name="T71" fmla="*/ 454 h 697"/>
                <a:gd name="T72" fmla="*/ 672 w 751"/>
                <a:gd name="T73" fmla="*/ 422 h 697"/>
                <a:gd name="T74" fmla="*/ 672 w 751"/>
                <a:gd name="T75" fmla="*/ 272 h 697"/>
                <a:gd name="T76" fmla="*/ 681 w 751"/>
                <a:gd name="T77" fmla="*/ 262 h 697"/>
                <a:gd name="T78" fmla="*/ 698 w 751"/>
                <a:gd name="T79" fmla="*/ 241 h 697"/>
                <a:gd name="T80" fmla="*/ 718 w 751"/>
                <a:gd name="T81" fmla="*/ 219 h 697"/>
                <a:gd name="T82" fmla="*/ 732 w 751"/>
                <a:gd name="T83" fmla="*/ 208 h 697"/>
                <a:gd name="T84" fmla="*/ 747 w 751"/>
                <a:gd name="T85" fmla="*/ 176 h 697"/>
                <a:gd name="T86" fmla="*/ 751 w 751"/>
                <a:gd name="T87" fmla="*/ 136 h 697"/>
                <a:gd name="T88" fmla="*/ 741 w 751"/>
                <a:gd name="T89" fmla="*/ 124 h 697"/>
                <a:gd name="T90" fmla="*/ 722 w 751"/>
                <a:gd name="T91" fmla="*/ 113 h 697"/>
                <a:gd name="T92" fmla="*/ 705 w 751"/>
                <a:gd name="T93" fmla="*/ 103 h 697"/>
                <a:gd name="T94" fmla="*/ 698 w 751"/>
                <a:gd name="T95" fmla="*/ 100 h 697"/>
                <a:gd name="T96" fmla="*/ 583 w 751"/>
                <a:gd name="T97" fmla="*/ 18 h 697"/>
                <a:gd name="T98" fmla="*/ 512 w 751"/>
                <a:gd name="T99" fmla="*/ 44 h 697"/>
                <a:gd name="T100" fmla="*/ 476 w 751"/>
                <a:gd name="T101" fmla="*/ 46 h 697"/>
                <a:gd name="T102" fmla="*/ 390 w 751"/>
                <a:gd name="T103" fmla="*/ 29 h 697"/>
                <a:gd name="T104" fmla="*/ 318 w 751"/>
                <a:gd name="T105" fmla="*/ 29 h 697"/>
                <a:gd name="T106" fmla="*/ 254 w 751"/>
                <a:gd name="T107" fmla="*/ 0 h 697"/>
                <a:gd name="T108" fmla="*/ 144 w 751"/>
                <a:gd name="T109" fmla="*/ 118 h 697"/>
                <a:gd name="T110" fmla="*/ 89 w 751"/>
                <a:gd name="T111" fmla="*/ 111 h 697"/>
                <a:gd name="T112" fmla="*/ 33 w 751"/>
                <a:gd name="T113" fmla="*/ 136 h 6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51"/>
                <a:gd name="T172" fmla="*/ 0 h 697"/>
                <a:gd name="T173" fmla="*/ 751 w 751"/>
                <a:gd name="T174" fmla="*/ 697 h 6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51" h="697">
                  <a:moveTo>
                    <a:pt x="33" y="136"/>
                  </a:moveTo>
                  <a:lnTo>
                    <a:pt x="27" y="163"/>
                  </a:lnTo>
                  <a:lnTo>
                    <a:pt x="14" y="225"/>
                  </a:lnTo>
                  <a:lnTo>
                    <a:pt x="1" y="288"/>
                  </a:lnTo>
                  <a:lnTo>
                    <a:pt x="0" y="321"/>
                  </a:lnTo>
                  <a:lnTo>
                    <a:pt x="4" y="328"/>
                  </a:lnTo>
                  <a:lnTo>
                    <a:pt x="11" y="341"/>
                  </a:lnTo>
                  <a:lnTo>
                    <a:pt x="20" y="357"/>
                  </a:lnTo>
                  <a:lnTo>
                    <a:pt x="30" y="375"/>
                  </a:lnTo>
                  <a:lnTo>
                    <a:pt x="38" y="393"/>
                  </a:lnTo>
                  <a:lnTo>
                    <a:pt x="47" y="410"/>
                  </a:lnTo>
                  <a:lnTo>
                    <a:pt x="53" y="426"/>
                  </a:lnTo>
                  <a:lnTo>
                    <a:pt x="54" y="436"/>
                  </a:lnTo>
                  <a:lnTo>
                    <a:pt x="54" y="445"/>
                  </a:lnTo>
                  <a:lnTo>
                    <a:pt x="57" y="454"/>
                  </a:lnTo>
                  <a:lnTo>
                    <a:pt x="60" y="464"/>
                  </a:lnTo>
                  <a:lnTo>
                    <a:pt x="66" y="474"/>
                  </a:lnTo>
                  <a:lnTo>
                    <a:pt x="73" y="484"/>
                  </a:lnTo>
                  <a:lnTo>
                    <a:pt x="82" y="494"/>
                  </a:lnTo>
                  <a:lnTo>
                    <a:pt x="92" y="503"/>
                  </a:lnTo>
                  <a:lnTo>
                    <a:pt x="103" y="511"/>
                  </a:lnTo>
                  <a:lnTo>
                    <a:pt x="118" y="518"/>
                  </a:lnTo>
                  <a:lnTo>
                    <a:pt x="135" y="524"/>
                  </a:lnTo>
                  <a:lnTo>
                    <a:pt x="152" y="530"/>
                  </a:lnTo>
                  <a:lnTo>
                    <a:pt x="169" y="534"/>
                  </a:lnTo>
                  <a:lnTo>
                    <a:pt x="185" y="537"/>
                  </a:lnTo>
                  <a:lnTo>
                    <a:pt x="200" y="540"/>
                  </a:lnTo>
                  <a:lnTo>
                    <a:pt x="211" y="541"/>
                  </a:lnTo>
                  <a:lnTo>
                    <a:pt x="218" y="543"/>
                  </a:lnTo>
                  <a:lnTo>
                    <a:pt x="227" y="544"/>
                  </a:lnTo>
                  <a:lnTo>
                    <a:pt x="239" y="544"/>
                  </a:lnTo>
                  <a:lnTo>
                    <a:pt x="254" y="544"/>
                  </a:lnTo>
                  <a:lnTo>
                    <a:pt x="270" y="544"/>
                  </a:lnTo>
                  <a:lnTo>
                    <a:pt x="285" y="544"/>
                  </a:lnTo>
                  <a:lnTo>
                    <a:pt x="298" y="543"/>
                  </a:lnTo>
                  <a:lnTo>
                    <a:pt x="308" y="543"/>
                  </a:lnTo>
                  <a:lnTo>
                    <a:pt x="311" y="543"/>
                  </a:lnTo>
                  <a:lnTo>
                    <a:pt x="313" y="546"/>
                  </a:lnTo>
                  <a:lnTo>
                    <a:pt x="319" y="553"/>
                  </a:lnTo>
                  <a:lnTo>
                    <a:pt x="328" y="564"/>
                  </a:lnTo>
                  <a:lnTo>
                    <a:pt x="336" y="579"/>
                  </a:lnTo>
                  <a:lnTo>
                    <a:pt x="342" y="600"/>
                  </a:lnTo>
                  <a:lnTo>
                    <a:pt x="347" y="628"/>
                  </a:lnTo>
                  <a:lnTo>
                    <a:pt x="348" y="652"/>
                  </a:lnTo>
                  <a:lnTo>
                    <a:pt x="351" y="668"/>
                  </a:lnTo>
                  <a:lnTo>
                    <a:pt x="355" y="672"/>
                  </a:lnTo>
                  <a:lnTo>
                    <a:pt x="364" y="677"/>
                  </a:lnTo>
                  <a:lnTo>
                    <a:pt x="375" y="681"/>
                  </a:lnTo>
                  <a:lnTo>
                    <a:pt x="390" y="685"/>
                  </a:lnTo>
                  <a:lnTo>
                    <a:pt x="406" y="690"/>
                  </a:lnTo>
                  <a:lnTo>
                    <a:pt x="420" y="693"/>
                  </a:lnTo>
                  <a:lnTo>
                    <a:pt x="433" y="695"/>
                  </a:lnTo>
                  <a:lnTo>
                    <a:pt x="443" y="697"/>
                  </a:lnTo>
                  <a:lnTo>
                    <a:pt x="455" y="697"/>
                  </a:lnTo>
                  <a:lnTo>
                    <a:pt x="472" y="693"/>
                  </a:lnTo>
                  <a:lnTo>
                    <a:pt x="492" y="685"/>
                  </a:lnTo>
                  <a:lnTo>
                    <a:pt x="514" y="677"/>
                  </a:lnTo>
                  <a:lnTo>
                    <a:pt x="534" y="668"/>
                  </a:lnTo>
                  <a:lnTo>
                    <a:pt x="552" y="661"/>
                  </a:lnTo>
                  <a:lnTo>
                    <a:pt x="564" y="655"/>
                  </a:lnTo>
                  <a:lnTo>
                    <a:pt x="568" y="654"/>
                  </a:lnTo>
                  <a:lnTo>
                    <a:pt x="643" y="590"/>
                  </a:lnTo>
                  <a:lnTo>
                    <a:pt x="646" y="586"/>
                  </a:lnTo>
                  <a:lnTo>
                    <a:pt x="652" y="577"/>
                  </a:lnTo>
                  <a:lnTo>
                    <a:pt x="662" y="563"/>
                  </a:lnTo>
                  <a:lnTo>
                    <a:pt x="672" y="546"/>
                  </a:lnTo>
                  <a:lnTo>
                    <a:pt x="683" y="528"/>
                  </a:lnTo>
                  <a:lnTo>
                    <a:pt x="693" y="513"/>
                  </a:lnTo>
                  <a:lnTo>
                    <a:pt x="701" y="501"/>
                  </a:lnTo>
                  <a:lnTo>
                    <a:pt x="705" y="494"/>
                  </a:lnTo>
                  <a:lnTo>
                    <a:pt x="701" y="478"/>
                  </a:lnTo>
                  <a:lnTo>
                    <a:pt x="689" y="454"/>
                  </a:lnTo>
                  <a:lnTo>
                    <a:pt x="678" y="432"/>
                  </a:lnTo>
                  <a:lnTo>
                    <a:pt x="672" y="422"/>
                  </a:lnTo>
                  <a:lnTo>
                    <a:pt x="669" y="357"/>
                  </a:lnTo>
                  <a:lnTo>
                    <a:pt x="672" y="272"/>
                  </a:lnTo>
                  <a:lnTo>
                    <a:pt x="675" y="269"/>
                  </a:lnTo>
                  <a:lnTo>
                    <a:pt x="681" y="262"/>
                  </a:lnTo>
                  <a:lnTo>
                    <a:pt x="688" y="252"/>
                  </a:lnTo>
                  <a:lnTo>
                    <a:pt x="698" y="241"/>
                  </a:lnTo>
                  <a:lnTo>
                    <a:pt x="709" y="229"/>
                  </a:lnTo>
                  <a:lnTo>
                    <a:pt x="718" y="219"/>
                  </a:lnTo>
                  <a:lnTo>
                    <a:pt x="727" y="212"/>
                  </a:lnTo>
                  <a:lnTo>
                    <a:pt x="732" y="208"/>
                  </a:lnTo>
                  <a:lnTo>
                    <a:pt x="741" y="196"/>
                  </a:lnTo>
                  <a:lnTo>
                    <a:pt x="747" y="176"/>
                  </a:lnTo>
                  <a:lnTo>
                    <a:pt x="751" y="153"/>
                  </a:lnTo>
                  <a:lnTo>
                    <a:pt x="751" y="136"/>
                  </a:lnTo>
                  <a:lnTo>
                    <a:pt x="748" y="130"/>
                  </a:lnTo>
                  <a:lnTo>
                    <a:pt x="741" y="124"/>
                  </a:lnTo>
                  <a:lnTo>
                    <a:pt x="732" y="118"/>
                  </a:lnTo>
                  <a:lnTo>
                    <a:pt x="722" y="113"/>
                  </a:lnTo>
                  <a:lnTo>
                    <a:pt x="714" y="107"/>
                  </a:lnTo>
                  <a:lnTo>
                    <a:pt x="705" y="103"/>
                  </a:lnTo>
                  <a:lnTo>
                    <a:pt x="699" y="101"/>
                  </a:lnTo>
                  <a:lnTo>
                    <a:pt x="698" y="100"/>
                  </a:lnTo>
                  <a:lnTo>
                    <a:pt x="640" y="100"/>
                  </a:lnTo>
                  <a:lnTo>
                    <a:pt x="583" y="18"/>
                  </a:lnTo>
                  <a:lnTo>
                    <a:pt x="554" y="80"/>
                  </a:lnTo>
                  <a:lnTo>
                    <a:pt x="512" y="44"/>
                  </a:lnTo>
                  <a:lnTo>
                    <a:pt x="493" y="85"/>
                  </a:lnTo>
                  <a:lnTo>
                    <a:pt x="476" y="46"/>
                  </a:lnTo>
                  <a:lnTo>
                    <a:pt x="443" y="92"/>
                  </a:lnTo>
                  <a:lnTo>
                    <a:pt x="390" y="29"/>
                  </a:lnTo>
                  <a:lnTo>
                    <a:pt x="365" y="72"/>
                  </a:lnTo>
                  <a:lnTo>
                    <a:pt x="318" y="29"/>
                  </a:lnTo>
                  <a:lnTo>
                    <a:pt x="298" y="82"/>
                  </a:lnTo>
                  <a:lnTo>
                    <a:pt x="254" y="0"/>
                  </a:lnTo>
                  <a:lnTo>
                    <a:pt x="197" y="114"/>
                  </a:lnTo>
                  <a:lnTo>
                    <a:pt x="144" y="118"/>
                  </a:lnTo>
                  <a:lnTo>
                    <a:pt x="125" y="54"/>
                  </a:lnTo>
                  <a:lnTo>
                    <a:pt x="89" y="111"/>
                  </a:lnTo>
                  <a:lnTo>
                    <a:pt x="57" y="51"/>
                  </a:lnTo>
                  <a:lnTo>
                    <a:pt x="33" y="136"/>
                  </a:lnTo>
                  <a:close/>
                </a:path>
              </a:pathLst>
            </a:custGeom>
            <a:solidFill>
              <a:srgbClr val="F2B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574" name="Freeform 60">
              <a:extLst>
                <a:ext uri="{FF2B5EF4-FFF2-40B4-BE49-F238E27FC236}">
                  <a16:creationId xmlns:a16="http://schemas.microsoft.com/office/drawing/2014/main" id="{25255645-07DE-4E8D-9C57-429C79B68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6" y="4994"/>
              <a:ext cx="1386" cy="775"/>
            </a:xfrm>
            <a:custGeom>
              <a:avLst/>
              <a:gdLst>
                <a:gd name="T0" fmla="*/ 1258 w 1386"/>
                <a:gd name="T1" fmla="*/ 322 h 775"/>
                <a:gd name="T2" fmla="*/ 1309 w 1386"/>
                <a:gd name="T3" fmla="*/ 178 h 775"/>
                <a:gd name="T4" fmla="*/ 1119 w 1386"/>
                <a:gd name="T5" fmla="*/ 7 h 775"/>
                <a:gd name="T6" fmla="*/ 1104 w 1386"/>
                <a:gd name="T7" fmla="*/ 7 h 775"/>
                <a:gd name="T8" fmla="*/ 1073 w 1386"/>
                <a:gd name="T9" fmla="*/ 6 h 775"/>
                <a:gd name="T10" fmla="*/ 1039 w 1386"/>
                <a:gd name="T11" fmla="*/ 4 h 775"/>
                <a:gd name="T12" fmla="*/ 1019 w 1386"/>
                <a:gd name="T13" fmla="*/ 4 h 775"/>
                <a:gd name="T14" fmla="*/ 992 w 1386"/>
                <a:gd name="T15" fmla="*/ 4 h 775"/>
                <a:gd name="T16" fmla="*/ 942 w 1386"/>
                <a:gd name="T17" fmla="*/ 1 h 775"/>
                <a:gd name="T18" fmla="*/ 894 w 1386"/>
                <a:gd name="T19" fmla="*/ 0 h 775"/>
                <a:gd name="T20" fmla="*/ 872 w 1386"/>
                <a:gd name="T21" fmla="*/ 0 h 775"/>
                <a:gd name="T22" fmla="*/ 511 w 1386"/>
                <a:gd name="T23" fmla="*/ 86 h 775"/>
                <a:gd name="T24" fmla="*/ 488 w 1386"/>
                <a:gd name="T25" fmla="*/ 102 h 775"/>
                <a:gd name="T26" fmla="*/ 436 w 1386"/>
                <a:gd name="T27" fmla="*/ 139 h 775"/>
                <a:gd name="T28" fmla="*/ 383 w 1386"/>
                <a:gd name="T29" fmla="*/ 178 h 775"/>
                <a:gd name="T30" fmla="*/ 357 w 1386"/>
                <a:gd name="T31" fmla="*/ 200 h 775"/>
                <a:gd name="T32" fmla="*/ 348 w 1386"/>
                <a:gd name="T33" fmla="*/ 221 h 775"/>
                <a:gd name="T34" fmla="*/ 331 w 1386"/>
                <a:gd name="T35" fmla="*/ 257 h 775"/>
                <a:gd name="T36" fmla="*/ 314 w 1386"/>
                <a:gd name="T37" fmla="*/ 295 h 775"/>
                <a:gd name="T38" fmla="*/ 307 w 1386"/>
                <a:gd name="T39" fmla="*/ 318 h 775"/>
                <a:gd name="T40" fmla="*/ 302 w 1386"/>
                <a:gd name="T41" fmla="*/ 391 h 775"/>
                <a:gd name="T42" fmla="*/ 297 w 1386"/>
                <a:gd name="T43" fmla="*/ 455 h 775"/>
                <a:gd name="T44" fmla="*/ 9 w 1386"/>
                <a:gd name="T45" fmla="*/ 775 h 775"/>
                <a:gd name="T46" fmla="*/ 68 w 1386"/>
                <a:gd name="T47" fmla="*/ 774 h 775"/>
                <a:gd name="T48" fmla="*/ 147 w 1386"/>
                <a:gd name="T49" fmla="*/ 774 h 775"/>
                <a:gd name="T50" fmla="*/ 209 w 1386"/>
                <a:gd name="T51" fmla="*/ 774 h 775"/>
                <a:gd name="T52" fmla="*/ 233 w 1386"/>
                <a:gd name="T53" fmla="*/ 775 h 775"/>
                <a:gd name="T54" fmla="*/ 291 w 1386"/>
                <a:gd name="T55" fmla="*/ 768 h 775"/>
                <a:gd name="T56" fmla="*/ 364 w 1386"/>
                <a:gd name="T57" fmla="*/ 755 h 775"/>
                <a:gd name="T58" fmla="*/ 423 w 1386"/>
                <a:gd name="T59" fmla="*/ 744 h 775"/>
                <a:gd name="T60" fmla="*/ 445 w 1386"/>
                <a:gd name="T61" fmla="*/ 734 h 775"/>
                <a:gd name="T62" fmla="*/ 471 w 1386"/>
                <a:gd name="T63" fmla="*/ 706 h 775"/>
                <a:gd name="T64" fmla="*/ 501 w 1386"/>
                <a:gd name="T65" fmla="*/ 672 h 775"/>
                <a:gd name="T66" fmla="*/ 523 w 1386"/>
                <a:gd name="T67" fmla="*/ 647 h 775"/>
                <a:gd name="T68" fmla="*/ 612 w 1386"/>
                <a:gd name="T69" fmla="*/ 462 h 775"/>
                <a:gd name="T70" fmla="*/ 662 w 1386"/>
                <a:gd name="T71" fmla="*/ 391 h 775"/>
                <a:gd name="T72" fmla="*/ 688 w 1386"/>
                <a:gd name="T73" fmla="*/ 380 h 775"/>
                <a:gd name="T74" fmla="*/ 728 w 1386"/>
                <a:gd name="T75" fmla="*/ 368 h 775"/>
                <a:gd name="T76" fmla="*/ 769 w 1386"/>
                <a:gd name="T77" fmla="*/ 364 h 775"/>
                <a:gd name="T78" fmla="*/ 1026 w 1386"/>
                <a:gd name="T79" fmla="*/ 355 h 77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386"/>
                <a:gd name="T121" fmla="*/ 0 h 775"/>
                <a:gd name="T122" fmla="*/ 1386 w 1386"/>
                <a:gd name="T123" fmla="*/ 775 h 77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386" h="775">
                  <a:moveTo>
                    <a:pt x="1026" y="355"/>
                  </a:moveTo>
                  <a:lnTo>
                    <a:pt x="1258" y="322"/>
                  </a:lnTo>
                  <a:lnTo>
                    <a:pt x="1386" y="279"/>
                  </a:lnTo>
                  <a:lnTo>
                    <a:pt x="1309" y="178"/>
                  </a:lnTo>
                  <a:lnTo>
                    <a:pt x="1212" y="96"/>
                  </a:lnTo>
                  <a:lnTo>
                    <a:pt x="1119" y="7"/>
                  </a:lnTo>
                  <a:lnTo>
                    <a:pt x="1114" y="7"/>
                  </a:lnTo>
                  <a:lnTo>
                    <a:pt x="1104" y="7"/>
                  </a:lnTo>
                  <a:lnTo>
                    <a:pt x="1090" y="6"/>
                  </a:lnTo>
                  <a:lnTo>
                    <a:pt x="1073" y="6"/>
                  </a:lnTo>
                  <a:lnTo>
                    <a:pt x="1055" y="6"/>
                  </a:lnTo>
                  <a:lnTo>
                    <a:pt x="1039" y="4"/>
                  </a:lnTo>
                  <a:lnTo>
                    <a:pt x="1026" y="4"/>
                  </a:lnTo>
                  <a:lnTo>
                    <a:pt x="1019" y="4"/>
                  </a:lnTo>
                  <a:lnTo>
                    <a:pt x="1009" y="4"/>
                  </a:lnTo>
                  <a:lnTo>
                    <a:pt x="992" y="4"/>
                  </a:lnTo>
                  <a:lnTo>
                    <a:pt x="967" y="3"/>
                  </a:lnTo>
                  <a:lnTo>
                    <a:pt x="942" y="1"/>
                  </a:lnTo>
                  <a:lnTo>
                    <a:pt x="916" y="1"/>
                  </a:lnTo>
                  <a:lnTo>
                    <a:pt x="894" y="0"/>
                  </a:lnTo>
                  <a:lnTo>
                    <a:pt x="878" y="0"/>
                  </a:lnTo>
                  <a:lnTo>
                    <a:pt x="872" y="0"/>
                  </a:lnTo>
                  <a:lnTo>
                    <a:pt x="819" y="14"/>
                  </a:lnTo>
                  <a:lnTo>
                    <a:pt x="511" y="86"/>
                  </a:lnTo>
                  <a:lnTo>
                    <a:pt x="505" y="91"/>
                  </a:lnTo>
                  <a:lnTo>
                    <a:pt x="488" y="102"/>
                  </a:lnTo>
                  <a:lnTo>
                    <a:pt x="464" y="119"/>
                  </a:lnTo>
                  <a:lnTo>
                    <a:pt x="436" y="139"/>
                  </a:lnTo>
                  <a:lnTo>
                    <a:pt x="407" y="160"/>
                  </a:lnTo>
                  <a:lnTo>
                    <a:pt x="383" y="178"/>
                  </a:lnTo>
                  <a:lnTo>
                    <a:pt x="364" y="193"/>
                  </a:lnTo>
                  <a:lnTo>
                    <a:pt x="357" y="200"/>
                  </a:lnTo>
                  <a:lnTo>
                    <a:pt x="354" y="207"/>
                  </a:lnTo>
                  <a:lnTo>
                    <a:pt x="348" y="221"/>
                  </a:lnTo>
                  <a:lnTo>
                    <a:pt x="340" y="239"/>
                  </a:lnTo>
                  <a:lnTo>
                    <a:pt x="331" y="257"/>
                  </a:lnTo>
                  <a:lnTo>
                    <a:pt x="323" y="278"/>
                  </a:lnTo>
                  <a:lnTo>
                    <a:pt x="314" y="295"/>
                  </a:lnTo>
                  <a:lnTo>
                    <a:pt x="308" y="309"/>
                  </a:lnTo>
                  <a:lnTo>
                    <a:pt x="307" y="318"/>
                  </a:lnTo>
                  <a:lnTo>
                    <a:pt x="305" y="345"/>
                  </a:lnTo>
                  <a:lnTo>
                    <a:pt x="302" y="391"/>
                  </a:lnTo>
                  <a:lnTo>
                    <a:pt x="298" y="436"/>
                  </a:lnTo>
                  <a:lnTo>
                    <a:pt x="297" y="455"/>
                  </a:lnTo>
                  <a:lnTo>
                    <a:pt x="0" y="775"/>
                  </a:lnTo>
                  <a:lnTo>
                    <a:pt x="9" y="775"/>
                  </a:lnTo>
                  <a:lnTo>
                    <a:pt x="33" y="775"/>
                  </a:lnTo>
                  <a:lnTo>
                    <a:pt x="68" y="774"/>
                  </a:lnTo>
                  <a:lnTo>
                    <a:pt x="107" y="774"/>
                  </a:lnTo>
                  <a:lnTo>
                    <a:pt x="147" y="774"/>
                  </a:lnTo>
                  <a:lnTo>
                    <a:pt x="183" y="774"/>
                  </a:lnTo>
                  <a:lnTo>
                    <a:pt x="209" y="774"/>
                  </a:lnTo>
                  <a:lnTo>
                    <a:pt x="222" y="775"/>
                  </a:lnTo>
                  <a:lnTo>
                    <a:pt x="233" y="775"/>
                  </a:lnTo>
                  <a:lnTo>
                    <a:pt x="258" y="773"/>
                  </a:lnTo>
                  <a:lnTo>
                    <a:pt x="291" y="768"/>
                  </a:lnTo>
                  <a:lnTo>
                    <a:pt x="327" y="761"/>
                  </a:lnTo>
                  <a:lnTo>
                    <a:pt x="364" y="755"/>
                  </a:lnTo>
                  <a:lnTo>
                    <a:pt x="397" y="748"/>
                  </a:lnTo>
                  <a:lnTo>
                    <a:pt x="423" y="744"/>
                  </a:lnTo>
                  <a:lnTo>
                    <a:pt x="436" y="740"/>
                  </a:lnTo>
                  <a:lnTo>
                    <a:pt x="445" y="734"/>
                  </a:lnTo>
                  <a:lnTo>
                    <a:pt x="456" y="721"/>
                  </a:lnTo>
                  <a:lnTo>
                    <a:pt x="471" y="706"/>
                  </a:lnTo>
                  <a:lnTo>
                    <a:pt x="487" y="689"/>
                  </a:lnTo>
                  <a:lnTo>
                    <a:pt x="501" y="672"/>
                  </a:lnTo>
                  <a:lnTo>
                    <a:pt x="514" y="657"/>
                  </a:lnTo>
                  <a:lnTo>
                    <a:pt x="523" y="647"/>
                  </a:lnTo>
                  <a:lnTo>
                    <a:pt x="525" y="643"/>
                  </a:lnTo>
                  <a:lnTo>
                    <a:pt x="612" y="462"/>
                  </a:lnTo>
                  <a:lnTo>
                    <a:pt x="658" y="393"/>
                  </a:lnTo>
                  <a:lnTo>
                    <a:pt x="662" y="391"/>
                  </a:lnTo>
                  <a:lnTo>
                    <a:pt x="672" y="387"/>
                  </a:lnTo>
                  <a:lnTo>
                    <a:pt x="688" y="380"/>
                  </a:lnTo>
                  <a:lnTo>
                    <a:pt x="708" y="374"/>
                  </a:lnTo>
                  <a:lnTo>
                    <a:pt x="728" y="368"/>
                  </a:lnTo>
                  <a:lnTo>
                    <a:pt x="750" y="364"/>
                  </a:lnTo>
                  <a:lnTo>
                    <a:pt x="769" y="364"/>
                  </a:lnTo>
                  <a:lnTo>
                    <a:pt x="783" y="367"/>
                  </a:lnTo>
                  <a:lnTo>
                    <a:pt x="1026" y="355"/>
                  </a:lnTo>
                  <a:close/>
                </a:path>
              </a:pathLst>
            </a:custGeom>
            <a:solidFill>
              <a:srgbClr val="FFF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575" name="Freeform 61">
              <a:extLst>
                <a:ext uri="{FF2B5EF4-FFF2-40B4-BE49-F238E27FC236}">
                  <a16:creationId xmlns:a16="http://schemas.microsoft.com/office/drawing/2014/main" id="{B515DD4D-05D2-4D4B-A425-5040AE910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" y="4826"/>
              <a:ext cx="365" cy="391"/>
            </a:xfrm>
            <a:custGeom>
              <a:avLst/>
              <a:gdLst>
                <a:gd name="T0" fmla="*/ 362 w 365"/>
                <a:gd name="T1" fmla="*/ 135 h 391"/>
                <a:gd name="T2" fmla="*/ 342 w 365"/>
                <a:gd name="T3" fmla="*/ 122 h 391"/>
                <a:gd name="T4" fmla="*/ 315 w 365"/>
                <a:gd name="T5" fmla="*/ 105 h 391"/>
                <a:gd name="T6" fmla="*/ 293 w 365"/>
                <a:gd name="T7" fmla="*/ 89 h 391"/>
                <a:gd name="T8" fmla="*/ 283 w 365"/>
                <a:gd name="T9" fmla="*/ 77 h 391"/>
                <a:gd name="T10" fmla="*/ 269 w 365"/>
                <a:gd name="T11" fmla="*/ 56 h 391"/>
                <a:gd name="T12" fmla="*/ 252 w 365"/>
                <a:gd name="T13" fmla="*/ 31 h 391"/>
                <a:gd name="T14" fmla="*/ 239 w 365"/>
                <a:gd name="T15" fmla="*/ 14 h 391"/>
                <a:gd name="T16" fmla="*/ 170 w 365"/>
                <a:gd name="T17" fmla="*/ 4 h 391"/>
                <a:gd name="T18" fmla="*/ 158 w 365"/>
                <a:gd name="T19" fmla="*/ 2 h 391"/>
                <a:gd name="T20" fmla="*/ 134 w 365"/>
                <a:gd name="T21" fmla="*/ 0 h 391"/>
                <a:gd name="T22" fmla="*/ 108 w 365"/>
                <a:gd name="T23" fmla="*/ 0 h 391"/>
                <a:gd name="T24" fmla="*/ 95 w 365"/>
                <a:gd name="T25" fmla="*/ 7 h 391"/>
                <a:gd name="T26" fmla="*/ 83 w 365"/>
                <a:gd name="T27" fmla="*/ 25 h 391"/>
                <a:gd name="T28" fmla="*/ 60 w 365"/>
                <a:gd name="T29" fmla="*/ 56 h 391"/>
                <a:gd name="T30" fmla="*/ 40 w 365"/>
                <a:gd name="T31" fmla="*/ 83 h 391"/>
                <a:gd name="T32" fmla="*/ 30 w 365"/>
                <a:gd name="T33" fmla="*/ 100 h 391"/>
                <a:gd name="T34" fmla="*/ 24 w 365"/>
                <a:gd name="T35" fmla="*/ 152 h 391"/>
                <a:gd name="T36" fmla="*/ 18 w 365"/>
                <a:gd name="T37" fmla="*/ 197 h 391"/>
                <a:gd name="T38" fmla="*/ 5 w 365"/>
                <a:gd name="T39" fmla="*/ 212 h 391"/>
                <a:gd name="T40" fmla="*/ 5 w 365"/>
                <a:gd name="T41" fmla="*/ 250 h 391"/>
                <a:gd name="T42" fmla="*/ 8 w 365"/>
                <a:gd name="T43" fmla="*/ 300 h 391"/>
                <a:gd name="T44" fmla="*/ 15 w 365"/>
                <a:gd name="T45" fmla="*/ 346 h 391"/>
                <a:gd name="T46" fmla="*/ 33 w 365"/>
                <a:gd name="T47" fmla="*/ 361 h 391"/>
                <a:gd name="T48" fmla="*/ 50 w 365"/>
                <a:gd name="T49" fmla="*/ 371 h 391"/>
                <a:gd name="T50" fmla="*/ 69 w 365"/>
                <a:gd name="T51" fmla="*/ 378 h 391"/>
                <a:gd name="T52" fmla="*/ 90 w 365"/>
                <a:gd name="T53" fmla="*/ 387 h 391"/>
                <a:gd name="T54" fmla="*/ 111 w 365"/>
                <a:gd name="T55" fmla="*/ 391 h 391"/>
                <a:gd name="T56" fmla="*/ 125 w 365"/>
                <a:gd name="T57" fmla="*/ 389 h 391"/>
                <a:gd name="T58" fmla="*/ 135 w 365"/>
                <a:gd name="T59" fmla="*/ 384 h 391"/>
                <a:gd name="T60" fmla="*/ 144 w 365"/>
                <a:gd name="T61" fmla="*/ 375 h 391"/>
                <a:gd name="T62" fmla="*/ 155 w 365"/>
                <a:gd name="T63" fmla="*/ 348 h 391"/>
                <a:gd name="T64" fmla="*/ 180 w 365"/>
                <a:gd name="T65" fmla="*/ 325 h 391"/>
                <a:gd name="T66" fmla="*/ 201 w 365"/>
                <a:gd name="T67" fmla="*/ 319 h 391"/>
                <a:gd name="T68" fmla="*/ 221 w 365"/>
                <a:gd name="T69" fmla="*/ 310 h 391"/>
                <a:gd name="T70" fmla="*/ 234 w 365"/>
                <a:gd name="T71" fmla="*/ 302 h 391"/>
                <a:gd name="T72" fmla="*/ 240 w 365"/>
                <a:gd name="T73" fmla="*/ 297 h 391"/>
                <a:gd name="T74" fmla="*/ 312 w 365"/>
                <a:gd name="T75" fmla="*/ 181 h 391"/>
                <a:gd name="T76" fmla="*/ 365 w 365"/>
                <a:gd name="T77" fmla="*/ 136 h 39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65"/>
                <a:gd name="T118" fmla="*/ 0 h 391"/>
                <a:gd name="T119" fmla="*/ 365 w 365"/>
                <a:gd name="T120" fmla="*/ 391 h 39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65" h="391">
                  <a:moveTo>
                    <a:pt x="365" y="136"/>
                  </a:moveTo>
                  <a:lnTo>
                    <a:pt x="362" y="135"/>
                  </a:lnTo>
                  <a:lnTo>
                    <a:pt x="354" y="129"/>
                  </a:lnTo>
                  <a:lnTo>
                    <a:pt x="342" y="122"/>
                  </a:lnTo>
                  <a:lnTo>
                    <a:pt x="329" y="113"/>
                  </a:lnTo>
                  <a:lnTo>
                    <a:pt x="315" y="105"/>
                  </a:lnTo>
                  <a:lnTo>
                    <a:pt x="303" y="96"/>
                  </a:lnTo>
                  <a:lnTo>
                    <a:pt x="293" y="89"/>
                  </a:lnTo>
                  <a:lnTo>
                    <a:pt x="288" y="83"/>
                  </a:lnTo>
                  <a:lnTo>
                    <a:pt x="283" y="77"/>
                  </a:lnTo>
                  <a:lnTo>
                    <a:pt x="276" y="67"/>
                  </a:lnTo>
                  <a:lnTo>
                    <a:pt x="269" y="56"/>
                  </a:lnTo>
                  <a:lnTo>
                    <a:pt x="260" y="43"/>
                  </a:lnTo>
                  <a:lnTo>
                    <a:pt x="252" y="31"/>
                  </a:lnTo>
                  <a:lnTo>
                    <a:pt x="244" y="21"/>
                  </a:lnTo>
                  <a:lnTo>
                    <a:pt x="239" y="14"/>
                  </a:lnTo>
                  <a:lnTo>
                    <a:pt x="237" y="11"/>
                  </a:lnTo>
                  <a:lnTo>
                    <a:pt x="170" y="4"/>
                  </a:lnTo>
                  <a:lnTo>
                    <a:pt x="167" y="4"/>
                  </a:lnTo>
                  <a:lnTo>
                    <a:pt x="158" y="2"/>
                  </a:lnTo>
                  <a:lnTo>
                    <a:pt x="147" y="1"/>
                  </a:lnTo>
                  <a:lnTo>
                    <a:pt x="134" y="0"/>
                  </a:lnTo>
                  <a:lnTo>
                    <a:pt x="119" y="0"/>
                  </a:lnTo>
                  <a:lnTo>
                    <a:pt x="108" y="0"/>
                  </a:lnTo>
                  <a:lnTo>
                    <a:pt x="99" y="2"/>
                  </a:lnTo>
                  <a:lnTo>
                    <a:pt x="95" y="7"/>
                  </a:lnTo>
                  <a:lnTo>
                    <a:pt x="90" y="14"/>
                  </a:lnTo>
                  <a:lnTo>
                    <a:pt x="83" y="25"/>
                  </a:lnTo>
                  <a:lnTo>
                    <a:pt x="72" y="40"/>
                  </a:lnTo>
                  <a:lnTo>
                    <a:pt x="60" y="56"/>
                  </a:lnTo>
                  <a:lnTo>
                    <a:pt x="49" y="70"/>
                  </a:lnTo>
                  <a:lnTo>
                    <a:pt x="40" y="83"/>
                  </a:lnTo>
                  <a:lnTo>
                    <a:pt x="33" y="94"/>
                  </a:lnTo>
                  <a:lnTo>
                    <a:pt x="30" y="100"/>
                  </a:lnTo>
                  <a:lnTo>
                    <a:pt x="28" y="119"/>
                  </a:lnTo>
                  <a:lnTo>
                    <a:pt x="24" y="152"/>
                  </a:lnTo>
                  <a:lnTo>
                    <a:pt x="20" y="184"/>
                  </a:lnTo>
                  <a:lnTo>
                    <a:pt x="18" y="197"/>
                  </a:lnTo>
                  <a:lnTo>
                    <a:pt x="14" y="201"/>
                  </a:lnTo>
                  <a:lnTo>
                    <a:pt x="5" y="212"/>
                  </a:lnTo>
                  <a:lnTo>
                    <a:pt x="0" y="230"/>
                  </a:lnTo>
                  <a:lnTo>
                    <a:pt x="5" y="250"/>
                  </a:lnTo>
                  <a:lnTo>
                    <a:pt x="11" y="274"/>
                  </a:lnTo>
                  <a:lnTo>
                    <a:pt x="8" y="300"/>
                  </a:lnTo>
                  <a:lnTo>
                    <a:pt x="5" y="326"/>
                  </a:lnTo>
                  <a:lnTo>
                    <a:pt x="15" y="346"/>
                  </a:lnTo>
                  <a:lnTo>
                    <a:pt x="24" y="353"/>
                  </a:lnTo>
                  <a:lnTo>
                    <a:pt x="33" y="361"/>
                  </a:lnTo>
                  <a:lnTo>
                    <a:pt x="41" y="365"/>
                  </a:lnTo>
                  <a:lnTo>
                    <a:pt x="50" y="371"/>
                  </a:lnTo>
                  <a:lnTo>
                    <a:pt x="59" y="375"/>
                  </a:lnTo>
                  <a:lnTo>
                    <a:pt x="69" y="378"/>
                  </a:lnTo>
                  <a:lnTo>
                    <a:pt x="79" y="382"/>
                  </a:lnTo>
                  <a:lnTo>
                    <a:pt x="90" y="387"/>
                  </a:lnTo>
                  <a:lnTo>
                    <a:pt x="102" y="389"/>
                  </a:lnTo>
                  <a:lnTo>
                    <a:pt x="111" y="391"/>
                  </a:lnTo>
                  <a:lnTo>
                    <a:pt x="119" y="391"/>
                  </a:lnTo>
                  <a:lnTo>
                    <a:pt x="125" y="389"/>
                  </a:lnTo>
                  <a:lnTo>
                    <a:pt x="131" y="387"/>
                  </a:lnTo>
                  <a:lnTo>
                    <a:pt x="135" y="384"/>
                  </a:lnTo>
                  <a:lnTo>
                    <a:pt x="139" y="379"/>
                  </a:lnTo>
                  <a:lnTo>
                    <a:pt x="144" y="375"/>
                  </a:lnTo>
                  <a:lnTo>
                    <a:pt x="149" y="364"/>
                  </a:lnTo>
                  <a:lnTo>
                    <a:pt x="155" y="348"/>
                  </a:lnTo>
                  <a:lnTo>
                    <a:pt x="164" y="333"/>
                  </a:lnTo>
                  <a:lnTo>
                    <a:pt x="180" y="325"/>
                  </a:lnTo>
                  <a:lnTo>
                    <a:pt x="191" y="323"/>
                  </a:lnTo>
                  <a:lnTo>
                    <a:pt x="201" y="319"/>
                  </a:lnTo>
                  <a:lnTo>
                    <a:pt x="211" y="315"/>
                  </a:lnTo>
                  <a:lnTo>
                    <a:pt x="221" y="310"/>
                  </a:lnTo>
                  <a:lnTo>
                    <a:pt x="229" y="305"/>
                  </a:lnTo>
                  <a:lnTo>
                    <a:pt x="234" y="302"/>
                  </a:lnTo>
                  <a:lnTo>
                    <a:pt x="239" y="299"/>
                  </a:lnTo>
                  <a:lnTo>
                    <a:pt x="240" y="297"/>
                  </a:lnTo>
                  <a:lnTo>
                    <a:pt x="254" y="250"/>
                  </a:lnTo>
                  <a:lnTo>
                    <a:pt x="312" y="181"/>
                  </a:lnTo>
                  <a:lnTo>
                    <a:pt x="344" y="171"/>
                  </a:lnTo>
                  <a:lnTo>
                    <a:pt x="365" y="136"/>
                  </a:lnTo>
                  <a:close/>
                </a:path>
              </a:pathLst>
            </a:custGeom>
            <a:solidFill>
              <a:srgbClr val="F2B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576" name="Freeform 62">
              <a:extLst>
                <a:ext uri="{FF2B5EF4-FFF2-40B4-BE49-F238E27FC236}">
                  <a16:creationId xmlns:a16="http://schemas.microsoft.com/office/drawing/2014/main" id="{6A1EA8E3-BAA0-41BF-AEE6-F44231FF30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6" y="5251"/>
              <a:ext cx="706" cy="270"/>
            </a:xfrm>
            <a:custGeom>
              <a:avLst/>
              <a:gdLst>
                <a:gd name="T0" fmla="*/ 603 w 706"/>
                <a:gd name="T1" fmla="*/ 104 h 270"/>
                <a:gd name="T2" fmla="*/ 528 w 706"/>
                <a:gd name="T3" fmla="*/ 23 h 270"/>
                <a:gd name="T4" fmla="*/ 503 w 706"/>
                <a:gd name="T5" fmla="*/ 18 h 270"/>
                <a:gd name="T6" fmla="*/ 470 w 706"/>
                <a:gd name="T7" fmla="*/ 9 h 270"/>
                <a:gd name="T8" fmla="*/ 440 w 706"/>
                <a:gd name="T9" fmla="*/ 3 h 270"/>
                <a:gd name="T10" fmla="*/ 423 w 706"/>
                <a:gd name="T11" fmla="*/ 5 h 270"/>
                <a:gd name="T12" fmla="*/ 397 w 706"/>
                <a:gd name="T13" fmla="*/ 11 h 270"/>
                <a:gd name="T14" fmla="*/ 367 w 706"/>
                <a:gd name="T15" fmla="*/ 18 h 270"/>
                <a:gd name="T16" fmla="*/ 345 w 706"/>
                <a:gd name="T17" fmla="*/ 22 h 270"/>
                <a:gd name="T18" fmla="*/ 341 w 706"/>
                <a:gd name="T19" fmla="*/ 22 h 270"/>
                <a:gd name="T20" fmla="*/ 332 w 706"/>
                <a:gd name="T21" fmla="*/ 21 h 270"/>
                <a:gd name="T22" fmla="*/ 316 w 706"/>
                <a:gd name="T23" fmla="*/ 18 h 270"/>
                <a:gd name="T24" fmla="*/ 298 w 706"/>
                <a:gd name="T25" fmla="*/ 13 h 270"/>
                <a:gd name="T26" fmla="*/ 279 w 706"/>
                <a:gd name="T27" fmla="*/ 8 h 270"/>
                <a:gd name="T28" fmla="*/ 259 w 706"/>
                <a:gd name="T29" fmla="*/ 5 h 270"/>
                <a:gd name="T30" fmla="*/ 241 w 706"/>
                <a:gd name="T31" fmla="*/ 2 h 270"/>
                <a:gd name="T32" fmla="*/ 230 w 706"/>
                <a:gd name="T33" fmla="*/ 0 h 270"/>
                <a:gd name="T34" fmla="*/ 167 w 706"/>
                <a:gd name="T35" fmla="*/ 39 h 270"/>
                <a:gd name="T36" fmla="*/ 175 w 706"/>
                <a:gd name="T37" fmla="*/ 41 h 270"/>
                <a:gd name="T38" fmla="*/ 197 w 706"/>
                <a:gd name="T39" fmla="*/ 46 h 270"/>
                <a:gd name="T40" fmla="*/ 220 w 706"/>
                <a:gd name="T41" fmla="*/ 52 h 270"/>
                <a:gd name="T42" fmla="*/ 239 w 706"/>
                <a:gd name="T43" fmla="*/ 58 h 270"/>
                <a:gd name="T44" fmla="*/ 262 w 706"/>
                <a:gd name="T45" fmla="*/ 65 h 270"/>
                <a:gd name="T46" fmla="*/ 292 w 706"/>
                <a:gd name="T47" fmla="*/ 75 h 270"/>
                <a:gd name="T48" fmla="*/ 321 w 706"/>
                <a:gd name="T49" fmla="*/ 84 h 270"/>
                <a:gd name="T50" fmla="*/ 332 w 706"/>
                <a:gd name="T51" fmla="*/ 87 h 270"/>
                <a:gd name="T52" fmla="*/ 84 w 706"/>
                <a:gd name="T53" fmla="*/ 107 h 270"/>
                <a:gd name="T54" fmla="*/ 70 w 706"/>
                <a:gd name="T55" fmla="*/ 110 h 270"/>
                <a:gd name="T56" fmla="*/ 38 w 706"/>
                <a:gd name="T57" fmla="*/ 117 h 270"/>
                <a:gd name="T58" fmla="*/ 8 w 706"/>
                <a:gd name="T59" fmla="*/ 124 h 270"/>
                <a:gd name="T60" fmla="*/ 0 w 706"/>
                <a:gd name="T61" fmla="*/ 129 h 270"/>
                <a:gd name="T62" fmla="*/ 15 w 706"/>
                <a:gd name="T63" fmla="*/ 134 h 270"/>
                <a:gd name="T64" fmla="*/ 40 w 706"/>
                <a:gd name="T65" fmla="*/ 141 h 270"/>
                <a:gd name="T66" fmla="*/ 66 w 706"/>
                <a:gd name="T67" fmla="*/ 150 h 270"/>
                <a:gd name="T68" fmla="*/ 82 w 706"/>
                <a:gd name="T69" fmla="*/ 157 h 270"/>
                <a:gd name="T70" fmla="*/ 102 w 706"/>
                <a:gd name="T71" fmla="*/ 166 h 270"/>
                <a:gd name="T72" fmla="*/ 135 w 706"/>
                <a:gd name="T73" fmla="*/ 180 h 270"/>
                <a:gd name="T74" fmla="*/ 167 w 706"/>
                <a:gd name="T75" fmla="*/ 192 h 270"/>
                <a:gd name="T76" fmla="*/ 181 w 706"/>
                <a:gd name="T77" fmla="*/ 198 h 270"/>
                <a:gd name="T78" fmla="*/ 190 w 706"/>
                <a:gd name="T79" fmla="*/ 205 h 270"/>
                <a:gd name="T80" fmla="*/ 213 w 706"/>
                <a:gd name="T81" fmla="*/ 221 h 270"/>
                <a:gd name="T82" fmla="*/ 243 w 706"/>
                <a:gd name="T83" fmla="*/ 242 h 270"/>
                <a:gd name="T84" fmla="*/ 275 w 706"/>
                <a:gd name="T85" fmla="*/ 261 h 270"/>
                <a:gd name="T86" fmla="*/ 309 w 706"/>
                <a:gd name="T87" fmla="*/ 270 h 270"/>
                <a:gd name="T88" fmla="*/ 348 w 706"/>
                <a:gd name="T89" fmla="*/ 267 h 270"/>
                <a:gd name="T90" fmla="*/ 382 w 706"/>
                <a:gd name="T91" fmla="*/ 259 h 270"/>
                <a:gd name="T92" fmla="*/ 407 w 706"/>
                <a:gd name="T93" fmla="*/ 254 h 270"/>
                <a:gd name="T94" fmla="*/ 434 w 706"/>
                <a:gd name="T95" fmla="*/ 247 h 270"/>
                <a:gd name="T96" fmla="*/ 476 w 706"/>
                <a:gd name="T97" fmla="*/ 232 h 270"/>
                <a:gd name="T98" fmla="*/ 521 w 706"/>
                <a:gd name="T99" fmla="*/ 218 h 270"/>
                <a:gd name="T100" fmla="*/ 557 w 706"/>
                <a:gd name="T101" fmla="*/ 212 h 270"/>
                <a:gd name="T102" fmla="*/ 594 w 706"/>
                <a:gd name="T103" fmla="*/ 216 h 270"/>
                <a:gd name="T104" fmla="*/ 640 w 706"/>
                <a:gd name="T105" fmla="*/ 223 h 270"/>
                <a:gd name="T106" fmla="*/ 679 w 706"/>
                <a:gd name="T107" fmla="*/ 232 h 270"/>
                <a:gd name="T108" fmla="*/ 696 w 706"/>
                <a:gd name="T109" fmla="*/ 236 h 270"/>
                <a:gd name="T110" fmla="*/ 675 w 706"/>
                <a:gd name="T111" fmla="*/ 111 h 27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06"/>
                <a:gd name="T169" fmla="*/ 0 h 270"/>
                <a:gd name="T170" fmla="*/ 706 w 706"/>
                <a:gd name="T171" fmla="*/ 270 h 27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06" h="270">
                  <a:moveTo>
                    <a:pt x="675" y="111"/>
                  </a:moveTo>
                  <a:lnTo>
                    <a:pt x="603" y="104"/>
                  </a:lnTo>
                  <a:lnTo>
                    <a:pt x="532" y="25"/>
                  </a:lnTo>
                  <a:lnTo>
                    <a:pt x="528" y="23"/>
                  </a:lnTo>
                  <a:lnTo>
                    <a:pt x="518" y="21"/>
                  </a:lnTo>
                  <a:lnTo>
                    <a:pt x="503" y="18"/>
                  </a:lnTo>
                  <a:lnTo>
                    <a:pt x="488" y="13"/>
                  </a:lnTo>
                  <a:lnTo>
                    <a:pt x="470" y="9"/>
                  </a:lnTo>
                  <a:lnTo>
                    <a:pt x="453" y="5"/>
                  </a:lnTo>
                  <a:lnTo>
                    <a:pt x="440" y="3"/>
                  </a:lnTo>
                  <a:lnTo>
                    <a:pt x="431" y="3"/>
                  </a:lnTo>
                  <a:lnTo>
                    <a:pt x="423" y="5"/>
                  </a:lnTo>
                  <a:lnTo>
                    <a:pt x="411" y="8"/>
                  </a:lnTo>
                  <a:lnTo>
                    <a:pt x="397" y="11"/>
                  </a:lnTo>
                  <a:lnTo>
                    <a:pt x="381" y="15"/>
                  </a:lnTo>
                  <a:lnTo>
                    <a:pt x="367" y="18"/>
                  </a:lnTo>
                  <a:lnTo>
                    <a:pt x="354" y="19"/>
                  </a:lnTo>
                  <a:lnTo>
                    <a:pt x="345" y="22"/>
                  </a:lnTo>
                  <a:lnTo>
                    <a:pt x="342" y="22"/>
                  </a:lnTo>
                  <a:lnTo>
                    <a:pt x="341" y="22"/>
                  </a:lnTo>
                  <a:lnTo>
                    <a:pt x="338" y="21"/>
                  </a:lnTo>
                  <a:lnTo>
                    <a:pt x="332" y="21"/>
                  </a:lnTo>
                  <a:lnTo>
                    <a:pt x="325" y="19"/>
                  </a:lnTo>
                  <a:lnTo>
                    <a:pt x="316" y="18"/>
                  </a:lnTo>
                  <a:lnTo>
                    <a:pt x="308" y="15"/>
                  </a:lnTo>
                  <a:lnTo>
                    <a:pt x="298" y="13"/>
                  </a:lnTo>
                  <a:lnTo>
                    <a:pt x="289" y="11"/>
                  </a:lnTo>
                  <a:lnTo>
                    <a:pt x="279" y="8"/>
                  </a:lnTo>
                  <a:lnTo>
                    <a:pt x="269" y="6"/>
                  </a:lnTo>
                  <a:lnTo>
                    <a:pt x="259" y="5"/>
                  </a:lnTo>
                  <a:lnTo>
                    <a:pt x="250" y="3"/>
                  </a:lnTo>
                  <a:lnTo>
                    <a:pt x="241" y="2"/>
                  </a:lnTo>
                  <a:lnTo>
                    <a:pt x="234" y="0"/>
                  </a:lnTo>
                  <a:lnTo>
                    <a:pt x="230" y="0"/>
                  </a:lnTo>
                  <a:lnTo>
                    <a:pt x="228" y="0"/>
                  </a:lnTo>
                  <a:lnTo>
                    <a:pt x="167" y="39"/>
                  </a:lnTo>
                  <a:lnTo>
                    <a:pt x="169" y="39"/>
                  </a:lnTo>
                  <a:lnTo>
                    <a:pt x="175" y="41"/>
                  </a:lnTo>
                  <a:lnTo>
                    <a:pt x="185" y="44"/>
                  </a:lnTo>
                  <a:lnTo>
                    <a:pt x="197" y="46"/>
                  </a:lnTo>
                  <a:lnTo>
                    <a:pt x="208" y="49"/>
                  </a:lnTo>
                  <a:lnTo>
                    <a:pt x="220" y="52"/>
                  </a:lnTo>
                  <a:lnTo>
                    <a:pt x="230" y="55"/>
                  </a:lnTo>
                  <a:lnTo>
                    <a:pt x="239" y="58"/>
                  </a:lnTo>
                  <a:lnTo>
                    <a:pt x="249" y="61"/>
                  </a:lnTo>
                  <a:lnTo>
                    <a:pt x="262" y="65"/>
                  </a:lnTo>
                  <a:lnTo>
                    <a:pt x="276" y="71"/>
                  </a:lnTo>
                  <a:lnTo>
                    <a:pt x="292" y="75"/>
                  </a:lnTo>
                  <a:lnTo>
                    <a:pt x="308" y="80"/>
                  </a:lnTo>
                  <a:lnTo>
                    <a:pt x="321" y="84"/>
                  </a:lnTo>
                  <a:lnTo>
                    <a:pt x="329" y="85"/>
                  </a:lnTo>
                  <a:lnTo>
                    <a:pt x="332" y="87"/>
                  </a:lnTo>
                  <a:lnTo>
                    <a:pt x="214" y="104"/>
                  </a:lnTo>
                  <a:lnTo>
                    <a:pt x="84" y="107"/>
                  </a:lnTo>
                  <a:lnTo>
                    <a:pt x="80" y="108"/>
                  </a:lnTo>
                  <a:lnTo>
                    <a:pt x="70" y="110"/>
                  </a:lnTo>
                  <a:lnTo>
                    <a:pt x="54" y="113"/>
                  </a:lnTo>
                  <a:lnTo>
                    <a:pt x="38" y="117"/>
                  </a:lnTo>
                  <a:lnTo>
                    <a:pt x="21" y="120"/>
                  </a:lnTo>
                  <a:lnTo>
                    <a:pt x="8" y="124"/>
                  </a:lnTo>
                  <a:lnTo>
                    <a:pt x="0" y="127"/>
                  </a:lnTo>
                  <a:lnTo>
                    <a:pt x="0" y="129"/>
                  </a:lnTo>
                  <a:lnTo>
                    <a:pt x="5" y="131"/>
                  </a:lnTo>
                  <a:lnTo>
                    <a:pt x="15" y="134"/>
                  </a:lnTo>
                  <a:lnTo>
                    <a:pt x="27" y="137"/>
                  </a:lnTo>
                  <a:lnTo>
                    <a:pt x="40" y="141"/>
                  </a:lnTo>
                  <a:lnTo>
                    <a:pt x="53" y="146"/>
                  </a:lnTo>
                  <a:lnTo>
                    <a:pt x="66" y="150"/>
                  </a:lnTo>
                  <a:lnTo>
                    <a:pt x="76" y="154"/>
                  </a:lnTo>
                  <a:lnTo>
                    <a:pt x="82" y="157"/>
                  </a:lnTo>
                  <a:lnTo>
                    <a:pt x="89" y="162"/>
                  </a:lnTo>
                  <a:lnTo>
                    <a:pt x="102" y="166"/>
                  </a:lnTo>
                  <a:lnTo>
                    <a:pt x="118" y="173"/>
                  </a:lnTo>
                  <a:lnTo>
                    <a:pt x="135" y="180"/>
                  </a:lnTo>
                  <a:lnTo>
                    <a:pt x="152" y="186"/>
                  </a:lnTo>
                  <a:lnTo>
                    <a:pt x="167" y="192"/>
                  </a:lnTo>
                  <a:lnTo>
                    <a:pt x="177" y="196"/>
                  </a:lnTo>
                  <a:lnTo>
                    <a:pt x="181" y="198"/>
                  </a:lnTo>
                  <a:lnTo>
                    <a:pt x="184" y="199"/>
                  </a:lnTo>
                  <a:lnTo>
                    <a:pt x="190" y="205"/>
                  </a:lnTo>
                  <a:lnTo>
                    <a:pt x="200" y="212"/>
                  </a:lnTo>
                  <a:lnTo>
                    <a:pt x="213" y="221"/>
                  </a:lnTo>
                  <a:lnTo>
                    <a:pt x="228" y="231"/>
                  </a:lnTo>
                  <a:lnTo>
                    <a:pt x="243" y="242"/>
                  </a:lnTo>
                  <a:lnTo>
                    <a:pt x="259" y="252"/>
                  </a:lnTo>
                  <a:lnTo>
                    <a:pt x="275" y="261"/>
                  </a:lnTo>
                  <a:lnTo>
                    <a:pt x="290" y="267"/>
                  </a:lnTo>
                  <a:lnTo>
                    <a:pt x="309" y="270"/>
                  </a:lnTo>
                  <a:lnTo>
                    <a:pt x="328" y="270"/>
                  </a:lnTo>
                  <a:lnTo>
                    <a:pt x="348" y="267"/>
                  </a:lnTo>
                  <a:lnTo>
                    <a:pt x="365" y="264"/>
                  </a:lnTo>
                  <a:lnTo>
                    <a:pt x="382" y="259"/>
                  </a:lnTo>
                  <a:lnTo>
                    <a:pt x="397" y="257"/>
                  </a:lnTo>
                  <a:lnTo>
                    <a:pt x="407" y="254"/>
                  </a:lnTo>
                  <a:lnTo>
                    <a:pt x="418" y="251"/>
                  </a:lnTo>
                  <a:lnTo>
                    <a:pt x="434" y="247"/>
                  </a:lnTo>
                  <a:lnTo>
                    <a:pt x="454" y="239"/>
                  </a:lnTo>
                  <a:lnTo>
                    <a:pt x="476" y="232"/>
                  </a:lnTo>
                  <a:lnTo>
                    <a:pt x="499" y="225"/>
                  </a:lnTo>
                  <a:lnTo>
                    <a:pt x="521" y="218"/>
                  </a:lnTo>
                  <a:lnTo>
                    <a:pt x="541" y="213"/>
                  </a:lnTo>
                  <a:lnTo>
                    <a:pt x="557" y="212"/>
                  </a:lnTo>
                  <a:lnTo>
                    <a:pt x="573" y="213"/>
                  </a:lnTo>
                  <a:lnTo>
                    <a:pt x="594" y="216"/>
                  </a:lnTo>
                  <a:lnTo>
                    <a:pt x="617" y="219"/>
                  </a:lnTo>
                  <a:lnTo>
                    <a:pt x="640" y="223"/>
                  </a:lnTo>
                  <a:lnTo>
                    <a:pt x="662" y="229"/>
                  </a:lnTo>
                  <a:lnTo>
                    <a:pt x="679" y="232"/>
                  </a:lnTo>
                  <a:lnTo>
                    <a:pt x="692" y="235"/>
                  </a:lnTo>
                  <a:lnTo>
                    <a:pt x="696" y="236"/>
                  </a:lnTo>
                  <a:lnTo>
                    <a:pt x="706" y="179"/>
                  </a:lnTo>
                  <a:lnTo>
                    <a:pt x="675" y="111"/>
                  </a:lnTo>
                  <a:close/>
                </a:path>
              </a:pathLst>
            </a:custGeom>
            <a:solidFill>
              <a:srgbClr val="F2B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577" name="Freeform 63">
              <a:extLst>
                <a:ext uri="{FF2B5EF4-FFF2-40B4-BE49-F238E27FC236}">
                  <a16:creationId xmlns:a16="http://schemas.microsoft.com/office/drawing/2014/main" id="{22434932-FD73-48D5-B716-0C68B4564A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3" y="5073"/>
              <a:ext cx="514" cy="704"/>
            </a:xfrm>
            <a:custGeom>
              <a:avLst/>
              <a:gdLst>
                <a:gd name="T0" fmla="*/ 497 w 514"/>
                <a:gd name="T1" fmla="*/ 0 h 704"/>
                <a:gd name="T2" fmla="*/ 493 w 514"/>
                <a:gd name="T3" fmla="*/ 3 h 704"/>
                <a:gd name="T4" fmla="*/ 481 w 514"/>
                <a:gd name="T5" fmla="*/ 10 h 704"/>
                <a:gd name="T6" fmla="*/ 465 w 514"/>
                <a:gd name="T7" fmla="*/ 22 h 704"/>
                <a:gd name="T8" fmla="*/ 448 w 514"/>
                <a:gd name="T9" fmla="*/ 35 h 704"/>
                <a:gd name="T10" fmla="*/ 428 w 514"/>
                <a:gd name="T11" fmla="*/ 49 h 704"/>
                <a:gd name="T12" fmla="*/ 412 w 514"/>
                <a:gd name="T13" fmla="*/ 62 h 704"/>
                <a:gd name="T14" fmla="*/ 398 w 514"/>
                <a:gd name="T15" fmla="*/ 73 h 704"/>
                <a:gd name="T16" fmla="*/ 390 w 514"/>
                <a:gd name="T17" fmla="*/ 82 h 704"/>
                <a:gd name="T18" fmla="*/ 383 w 514"/>
                <a:gd name="T19" fmla="*/ 92 h 704"/>
                <a:gd name="T20" fmla="*/ 373 w 514"/>
                <a:gd name="T21" fmla="*/ 109 h 704"/>
                <a:gd name="T22" fmla="*/ 359 w 514"/>
                <a:gd name="T23" fmla="*/ 130 h 704"/>
                <a:gd name="T24" fmla="*/ 344 w 514"/>
                <a:gd name="T25" fmla="*/ 153 h 704"/>
                <a:gd name="T26" fmla="*/ 330 w 514"/>
                <a:gd name="T27" fmla="*/ 174 h 704"/>
                <a:gd name="T28" fmla="*/ 318 w 514"/>
                <a:gd name="T29" fmla="*/ 193 h 704"/>
                <a:gd name="T30" fmla="*/ 310 w 514"/>
                <a:gd name="T31" fmla="*/ 206 h 704"/>
                <a:gd name="T32" fmla="*/ 307 w 514"/>
                <a:gd name="T33" fmla="*/ 210 h 704"/>
                <a:gd name="T34" fmla="*/ 311 w 514"/>
                <a:gd name="T35" fmla="*/ 368 h 704"/>
                <a:gd name="T36" fmla="*/ 0 w 514"/>
                <a:gd name="T37" fmla="*/ 694 h 704"/>
                <a:gd name="T38" fmla="*/ 2 w 514"/>
                <a:gd name="T39" fmla="*/ 695 h 704"/>
                <a:gd name="T40" fmla="*/ 6 w 514"/>
                <a:gd name="T41" fmla="*/ 696 h 704"/>
                <a:gd name="T42" fmla="*/ 13 w 514"/>
                <a:gd name="T43" fmla="*/ 698 h 704"/>
                <a:gd name="T44" fmla="*/ 20 w 514"/>
                <a:gd name="T45" fmla="*/ 701 h 704"/>
                <a:gd name="T46" fmla="*/ 29 w 514"/>
                <a:gd name="T47" fmla="*/ 702 h 704"/>
                <a:gd name="T48" fmla="*/ 38 w 514"/>
                <a:gd name="T49" fmla="*/ 704 h 704"/>
                <a:gd name="T50" fmla="*/ 46 w 514"/>
                <a:gd name="T51" fmla="*/ 704 h 704"/>
                <a:gd name="T52" fmla="*/ 53 w 514"/>
                <a:gd name="T53" fmla="*/ 701 h 704"/>
                <a:gd name="T54" fmla="*/ 59 w 514"/>
                <a:gd name="T55" fmla="*/ 696 h 704"/>
                <a:gd name="T56" fmla="*/ 71 w 514"/>
                <a:gd name="T57" fmla="*/ 686 h 704"/>
                <a:gd name="T58" fmla="*/ 85 w 514"/>
                <a:gd name="T59" fmla="*/ 673 h 704"/>
                <a:gd name="T60" fmla="*/ 102 w 514"/>
                <a:gd name="T61" fmla="*/ 658 h 704"/>
                <a:gd name="T62" fmla="*/ 123 w 514"/>
                <a:gd name="T63" fmla="*/ 639 h 704"/>
                <a:gd name="T64" fmla="*/ 146 w 514"/>
                <a:gd name="T65" fmla="*/ 617 h 704"/>
                <a:gd name="T66" fmla="*/ 169 w 514"/>
                <a:gd name="T67" fmla="*/ 596 h 704"/>
                <a:gd name="T68" fmla="*/ 193 w 514"/>
                <a:gd name="T69" fmla="*/ 573 h 704"/>
                <a:gd name="T70" fmla="*/ 216 w 514"/>
                <a:gd name="T71" fmla="*/ 550 h 704"/>
                <a:gd name="T72" fmla="*/ 239 w 514"/>
                <a:gd name="T73" fmla="*/ 528 h 704"/>
                <a:gd name="T74" fmla="*/ 261 w 514"/>
                <a:gd name="T75" fmla="*/ 508 h 704"/>
                <a:gd name="T76" fmla="*/ 280 w 514"/>
                <a:gd name="T77" fmla="*/ 491 h 704"/>
                <a:gd name="T78" fmla="*/ 295 w 514"/>
                <a:gd name="T79" fmla="*/ 475 h 704"/>
                <a:gd name="T80" fmla="*/ 308 w 514"/>
                <a:gd name="T81" fmla="*/ 463 h 704"/>
                <a:gd name="T82" fmla="*/ 316 w 514"/>
                <a:gd name="T83" fmla="*/ 456 h 704"/>
                <a:gd name="T84" fmla="*/ 318 w 514"/>
                <a:gd name="T85" fmla="*/ 453 h 704"/>
                <a:gd name="T86" fmla="*/ 354 w 514"/>
                <a:gd name="T87" fmla="*/ 383 h 704"/>
                <a:gd name="T88" fmla="*/ 364 w 514"/>
                <a:gd name="T89" fmla="*/ 214 h 704"/>
                <a:gd name="T90" fmla="*/ 514 w 514"/>
                <a:gd name="T91" fmla="*/ 50 h 704"/>
                <a:gd name="T92" fmla="*/ 497 w 514"/>
                <a:gd name="T93" fmla="*/ 0 h 70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14"/>
                <a:gd name="T142" fmla="*/ 0 h 704"/>
                <a:gd name="T143" fmla="*/ 514 w 514"/>
                <a:gd name="T144" fmla="*/ 704 h 70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14" h="704">
                  <a:moveTo>
                    <a:pt x="497" y="0"/>
                  </a:moveTo>
                  <a:lnTo>
                    <a:pt x="493" y="3"/>
                  </a:lnTo>
                  <a:lnTo>
                    <a:pt x="481" y="10"/>
                  </a:lnTo>
                  <a:lnTo>
                    <a:pt x="465" y="22"/>
                  </a:lnTo>
                  <a:lnTo>
                    <a:pt x="448" y="35"/>
                  </a:lnTo>
                  <a:lnTo>
                    <a:pt x="428" y="49"/>
                  </a:lnTo>
                  <a:lnTo>
                    <a:pt x="412" y="62"/>
                  </a:lnTo>
                  <a:lnTo>
                    <a:pt x="398" y="73"/>
                  </a:lnTo>
                  <a:lnTo>
                    <a:pt x="390" y="82"/>
                  </a:lnTo>
                  <a:lnTo>
                    <a:pt x="383" y="92"/>
                  </a:lnTo>
                  <a:lnTo>
                    <a:pt x="373" y="109"/>
                  </a:lnTo>
                  <a:lnTo>
                    <a:pt x="359" y="130"/>
                  </a:lnTo>
                  <a:lnTo>
                    <a:pt x="344" y="153"/>
                  </a:lnTo>
                  <a:lnTo>
                    <a:pt x="330" y="174"/>
                  </a:lnTo>
                  <a:lnTo>
                    <a:pt x="318" y="193"/>
                  </a:lnTo>
                  <a:lnTo>
                    <a:pt x="310" y="206"/>
                  </a:lnTo>
                  <a:lnTo>
                    <a:pt x="307" y="210"/>
                  </a:lnTo>
                  <a:lnTo>
                    <a:pt x="311" y="368"/>
                  </a:lnTo>
                  <a:lnTo>
                    <a:pt x="0" y="694"/>
                  </a:lnTo>
                  <a:lnTo>
                    <a:pt x="2" y="695"/>
                  </a:lnTo>
                  <a:lnTo>
                    <a:pt x="6" y="696"/>
                  </a:lnTo>
                  <a:lnTo>
                    <a:pt x="13" y="698"/>
                  </a:lnTo>
                  <a:lnTo>
                    <a:pt x="20" y="701"/>
                  </a:lnTo>
                  <a:lnTo>
                    <a:pt x="29" y="702"/>
                  </a:lnTo>
                  <a:lnTo>
                    <a:pt x="38" y="704"/>
                  </a:lnTo>
                  <a:lnTo>
                    <a:pt x="46" y="704"/>
                  </a:lnTo>
                  <a:lnTo>
                    <a:pt x="53" y="701"/>
                  </a:lnTo>
                  <a:lnTo>
                    <a:pt x="59" y="696"/>
                  </a:lnTo>
                  <a:lnTo>
                    <a:pt x="71" y="686"/>
                  </a:lnTo>
                  <a:lnTo>
                    <a:pt x="85" y="673"/>
                  </a:lnTo>
                  <a:lnTo>
                    <a:pt x="102" y="658"/>
                  </a:lnTo>
                  <a:lnTo>
                    <a:pt x="123" y="639"/>
                  </a:lnTo>
                  <a:lnTo>
                    <a:pt x="146" y="617"/>
                  </a:lnTo>
                  <a:lnTo>
                    <a:pt x="169" y="596"/>
                  </a:lnTo>
                  <a:lnTo>
                    <a:pt x="193" y="573"/>
                  </a:lnTo>
                  <a:lnTo>
                    <a:pt x="216" y="550"/>
                  </a:lnTo>
                  <a:lnTo>
                    <a:pt x="239" y="528"/>
                  </a:lnTo>
                  <a:lnTo>
                    <a:pt x="261" y="508"/>
                  </a:lnTo>
                  <a:lnTo>
                    <a:pt x="280" y="491"/>
                  </a:lnTo>
                  <a:lnTo>
                    <a:pt x="295" y="475"/>
                  </a:lnTo>
                  <a:lnTo>
                    <a:pt x="308" y="463"/>
                  </a:lnTo>
                  <a:lnTo>
                    <a:pt x="316" y="456"/>
                  </a:lnTo>
                  <a:lnTo>
                    <a:pt x="318" y="453"/>
                  </a:lnTo>
                  <a:lnTo>
                    <a:pt x="354" y="383"/>
                  </a:lnTo>
                  <a:lnTo>
                    <a:pt x="364" y="214"/>
                  </a:lnTo>
                  <a:lnTo>
                    <a:pt x="514" y="5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578" name="Freeform 64">
              <a:extLst>
                <a:ext uri="{FF2B5EF4-FFF2-40B4-BE49-F238E27FC236}">
                  <a16:creationId xmlns:a16="http://schemas.microsoft.com/office/drawing/2014/main" id="{8A7EAAA9-F6C7-41F9-A280-EB4276476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6" y="4818"/>
              <a:ext cx="214" cy="265"/>
            </a:xfrm>
            <a:custGeom>
              <a:avLst/>
              <a:gdLst>
                <a:gd name="T0" fmla="*/ 214 w 214"/>
                <a:gd name="T1" fmla="*/ 26 h 265"/>
                <a:gd name="T2" fmla="*/ 135 w 214"/>
                <a:gd name="T3" fmla="*/ 5 h 265"/>
                <a:gd name="T4" fmla="*/ 132 w 214"/>
                <a:gd name="T5" fmla="*/ 5 h 265"/>
                <a:gd name="T6" fmla="*/ 127 w 214"/>
                <a:gd name="T7" fmla="*/ 3 h 265"/>
                <a:gd name="T8" fmla="*/ 118 w 214"/>
                <a:gd name="T9" fmla="*/ 2 h 265"/>
                <a:gd name="T10" fmla="*/ 108 w 214"/>
                <a:gd name="T11" fmla="*/ 2 h 265"/>
                <a:gd name="T12" fmla="*/ 96 w 214"/>
                <a:gd name="T13" fmla="*/ 0 h 265"/>
                <a:gd name="T14" fmla="*/ 86 w 214"/>
                <a:gd name="T15" fmla="*/ 2 h 265"/>
                <a:gd name="T16" fmla="*/ 78 w 214"/>
                <a:gd name="T17" fmla="*/ 3 h 265"/>
                <a:gd name="T18" fmla="*/ 72 w 214"/>
                <a:gd name="T19" fmla="*/ 8 h 265"/>
                <a:gd name="T20" fmla="*/ 66 w 214"/>
                <a:gd name="T21" fmla="*/ 16 h 265"/>
                <a:gd name="T22" fmla="*/ 56 w 214"/>
                <a:gd name="T23" fmla="*/ 31 h 265"/>
                <a:gd name="T24" fmla="*/ 45 w 214"/>
                <a:gd name="T25" fmla="*/ 48 h 265"/>
                <a:gd name="T26" fmla="*/ 32 w 214"/>
                <a:gd name="T27" fmla="*/ 67 h 265"/>
                <a:gd name="T28" fmla="*/ 20 w 214"/>
                <a:gd name="T29" fmla="*/ 85 h 265"/>
                <a:gd name="T30" fmla="*/ 10 w 214"/>
                <a:gd name="T31" fmla="*/ 101 h 265"/>
                <a:gd name="T32" fmla="*/ 3 w 214"/>
                <a:gd name="T33" fmla="*/ 111 h 265"/>
                <a:gd name="T34" fmla="*/ 0 w 214"/>
                <a:gd name="T35" fmla="*/ 115 h 265"/>
                <a:gd name="T36" fmla="*/ 10 w 214"/>
                <a:gd name="T37" fmla="*/ 166 h 265"/>
                <a:gd name="T38" fmla="*/ 53 w 214"/>
                <a:gd name="T39" fmla="*/ 265 h 265"/>
                <a:gd name="T40" fmla="*/ 50 w 214"/>
                <a:gd name="T41" fmla="*/ 126 h 265"/>
                <a:gd name="T42" fmla="*/ 52 w 214"/>
                <a:gd name="T43" fmla="*/ 123 h 265"/>
                <a:gd name="T44" fmla="*/ 57 w 214"/>
                <a:gd name="T45" fmla="*/ 114 h 265"/>
                <a:gd name="T46" fmla="*/ 65 w 214"/>
                <a:gd name="T47" fmla="*/ 101 h 265"/>
                <a:gd name="T48" fmla="*/ 73 w 214"/>
                <a:gd name="T49" fmla="*/ 87 h 265"/>
                <a:gd name="T50" fmla="*/ 82 w 214"/>
                <a:gd name="T51" fmla="*/ 71 h 265"/>
                <a:gd name="T52" fmla="*/ 91 w 214"/>
                <a:gd name="T53" fmla="*/ 58 h 265"/>
                <a:gd name="T54" fmla="*/ 98 w 214"/>
                <a:gd name="T55" fmla="*/ 48 h 265"/>
                <a:gd name="T56" fmla="*/ 104 w 214"/>
                <a:gd name="T57" fmla="*/ 43 h 265"/>
                <a:gd name="T58" fmla="*/ 111 w 214"/>
                <a:gd name="T59" fmla="*/ 42 h 265"/>
                <a:gd name="T60" fmla="*/ 125 w 214"/>
                <a:gd name="T61" fmla="*/ 39 h 265"/>
                <a:gd name="T62" fmla="*/ 142 w 214"/>
                <a:gd name="T63" fmla="*/ 36 h 265"/>
                <a:gd name="T64" fmla="*/ 163 w 214"/>
                <a:gd name="T65" fmla="*/ 33 h 265"/>
                <a:gd name="T66" fmla="*/ 181 w 214"/>
                <a:gd name="T67" fmla="*/ 31 h 265"/>
                <a:gd name="T68" fmla="*/ 199 w 214"/>
                <a:gd name="T69" fmla="*/ 29 h 265"/>
                <a:gd name="T70" fmla="*/ 210 w 214"/>
                <a:gd name="T71" fmla="*/ 26 h 265"/>
                <a:gd name="T72" fmla="*/ 214 w 214"/>
                <a:gd name="T73" fmla="*/ 26 h 2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14"/>
                <a:gd name="T112" fmla="*/ 0 h 265"/>
                <a:gd name="T113" fmla="*/ 214 w 214"/>
                <a:gd name="T114" fmla="*/ 265 h 26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14" h="265">
                  <a:moveTo>
                    <a:pt x="214" y="26"/>
                  </a:moveTo>
                  <a:lnTo>
                    <a:pt x="135" y="5"/>
                  </a:lnTo>
                  <a:lnTo>
                    <a:pt x="132" y="5"/>
                  </a:lnTo>
                  <a:lnTo>
                    <a:pt x="127" y="3"/>
                  </a:lnTo>
                  <a:lnTo>
                    <a:pt x="118" y="2"/>
                  </a:lnTo>
                  <a:lnTo>
                    <a:pt x="108" y="2"/>
                  </a:lnTo>
                  <a:lnTo>
                    <a:pt x="96" y="0"/>
                  </a:lnTo>
                  <a:lnTo>
                    <a:pt x="86" y="2"/>
                  </a:lnTo>
                  <a:lnTo>
                    <a:pt x="78" y="3"/>
                  </a:lnTo>
                  <a:lnTo>
                    <a:pt x="72" y="8"/>
                  </a:lnTo>
                  <a:lnTo>
                    <a:pt x="66" y="16"/>
                  </a:lnTo>
                  <a:lnTo>
                    <a:pt x="56" y="31"/>
                  </a:lnTo>
                  <a:lnTo>
                    <a:pt x="45" y="48"/>
                  </a:lnTo>
                  <a:lnTo>
                    <a:pt x="32" y="67"/>
                  </a:lnTo>
                  <a:lnTo>
                    <a:pt x="20" y="85"/>
                  </a:lnTo>
                  <a:lnTo>
                    <a:pt x="10" y="101"/>
                  </a:lnTo>
                  <a:lnTo>
                    <a:pt x="3" y="111"/>
                  </a:lnTo>
                  <a:lnTo>
                    <a:pt x="0" y="115"/>
                  </a:lnTo>
                  <a:lnTo>
                    <a:pt x="10" y="166"/>
                  </a:lnTo>
                  <a:lnTo>
                    <a:pt x="53" y="265"/>
                  </a:lnTo>
                  <a:lnTo>
                    <a:pt x="50" y="126"/>
                  </a:lnTo>
                  <a:lnTo>
                    <a:pt x="52" y="123"/>
                  </a:lnTo>
                  <a:lnTo>
                    <a:pt x="57" y="114"/>
                  </a:lnTo>
                  <a:lnTo>
                    <a:pt x="65" y="101"/>
                  </a:lnTo>
                  <a:lnTo>
                    <a:pt x="73" y="87"/>
                  </a:lnTo>
                  <a:lnTo>
                    <a:pt x="82" y="71"/>
                  </a:lnTo>
                  <a:lnTo>
                    <a:pt x="91" y="58"/>
                  </a:lnTo>
                  <a:lnTo>
                    <a:pt x="98" y="48"/>
                  </a:lnTo>
                  <a:lnTo>
                    <a:pt x="104" y="43"/>
                  </a:lnTo>
                  <a:lnTo>
                    <a:pt x="111" y="42"/>
                  </a:lnTo>
                  <a:lnTo>
                    <a:pt x="125" y="39"/>
                  </a:lnTo>
                  <a:lnTo>
                    <a:pt x="142" y="36"/>
                  </a:lnTo>
                  <a:lnTo>
                    <a:pt x="163" y="33"/>
                  </a:lnTo>
                  <a:lnTo>
                    <a:pt x="181" y="31"/>
                  </a:lnTo>
                  <a:lnTo>
                    <a:pt x="199" y="29"/>
                  </a:lnTo>
                  <a:lnTo>
                    <a:pt x="210" y="26"/>
                  </a:lnTo>
                  <a:lnTo>
                    <a:pt x="214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579" name="Freeform 65">
              <a:extLst>
                <a:ext uri="{FF2B5EF4-FFF2-40B4-BE49-F238E27FC236}">
                  <a16:creationId xmlns:a16="http://schemas.microsoft.com/office/drawing/2014/main" id="{B6A8D797-0261-427E-9F09-6BEB34623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9" y="4456"/>
              <a:ext cx="131" cy="66"/>
            </a:xfrm>
            <a:custGeom>
              <a:avLst/>
              <a:gdLst>
                <a:gd name="T0" fmla="*/ 66 w 131"/>
                <a:gd name="T1" fmla="*/ 66 h 66"/>
                <a:gd name="T2" fmla="*/ 79 w 131"/>
                <a:gd name="T3" fmla="*/ 66 h 66"/>
                <a:gd name="T4" fmla="*/ 92 w 131"/>
                <a:gd name="T5" fmla="*/ 63 h 66"/>
                <a:gd name="T6" fmla="*/ 102 w 131"/>
                <a:gd name="T7" fmla="*/ 60 h 66"/>
                <a:gd name="T8" fmla="*/ 112 w 131"/>
                <a:gd name="T9" fmla="*/ 56 h 66"/>
                <a:gd name="T10" fmla="*/ 120 w 131"/>
                <a:gd name="T11" fmla="*/ 51 h 66"/>
                <a:gd name="T12" fmla="*/ 125 w 131"/>
                <a:gd name="T13" fmla="*/ 46 h 66"/>
                <a:gd name="T14" fmla="*/ 130 w 131"/>
                <a:gd name="T15" fmla="*/ 39 h 66"/>
                <a:gd name="T16" fmla="*/ 131 w 131"/>
                <a:gd name="T17" fmla="*/ 33 h 66"/>
                <a:gd name="T18" fmla="*/ 130 w 131"/>
                <a:gd name="T19" fmla="*/ 26 h 66"/>
                <a:gd name="T20" fmla="*/ 125 w 131"/>
                <a:gd name="T21" fmla="*/ 20 h 66"/>
                <a:gd name="T22" fmla="*/ 120 w 131"/>
                <a:gd name="T23" fmla="*/ 14 h 66"/>
                <a:gd name="T24" fmla="*/ 112 w 131"/>
                <a:gd name="T25" fmla="*/ 10 h 66"/>
                <a:gd name="T26" fmla="*/ 102 w 131"/>
                <a:gd name="T27" fmla="*/ 5 h 66"/>
                <a:gd name="T28" fmla="*/ 92 w 131"/>
                <a:gd name="T29" fmla="*/ 3 h 66"/>
                <a:gd name="T30" fmla="*/ 79 w 131"/>
                <a:gd name="T31" fmla="*/ 0 h 66"/>
                <a:gd name="T32" fmla="*/ 66 w 131"/>
                <a:gd name="T33" fmla="*/ 0 h 66"/>
                <a:gd name="T34" fmla="*/ 53 w 131"/>
                <a:gd name="T35" fmla="*/ 0 h 66"/>
                <a:gd name="T36" fmla="*/ 40 w 131"/>
                <a:gd name="T37" fmla="*/ 3 h 66"/>
                <a:gd name="T38" fmla="*/ 29 w 131"/>
                <a:gd name="T39" fmla="*/ 5 h 66"/>
                <a:gd name="T40" fmla="*/ 19 w 131"/>
                <a:gd name="T41" fmla="*/ 10 h 66"/>
                <a:gd name="T42" fmla="*/ 12 w 131"/>
                <a:gd name="T43" fmla="*/ 14 h 66"/>
                <a:gd name="T44" fmla="*/ 6 w 131"/>
                <a:gd name="T45" fmla="*/ 20 h 66"/>
                <a:gd name="T46" fmla="*/ 2 w 131"/>
                <a:gd name="T47" fmla="*/ 26 h 66"/>
                <a:gd name="T48" fmla="*/ 0 w 131"/>
                <a:gd name="T49" fmla="*/ 33 h 66"/>
                <a:gd name="T50" fmla="*/ 2 w 131"/>
                <a:gd name="T51" fmla="*/ 39 h 66"/>
                <a:gd name="T52" fmla="*/ 6 w 131"/>
                <a:gd name="T53" fmla="*/ 46 h 66"/>
                <a:gd name="T54" fmla="*/ 12 w 131"/>
                <a:gd name="T55" fmla="*/ 51 h 66"/>
                <a:gd name="T56" fmla="*/ 19 w 131"/>
                <a:gd name="T57" fmla="*/ 56 h 66"/>
                <a:gd name="T58" fmla="*/ 29 w 131"/>
                <a:gd name="T59" fmla="*/ 60 h 66"/>
                <a:gd name="T60" fmla="*/ 40 w 131"/>
                <a:gd name="T61" fmla="*/ 63 h 66"/>
                <a:gd name="T62" fmla="*/ 53 w 131"/>
                <a:gd name="T63" fmla="*/ 66 h 66"/>
                <a:gd name="T64" fmla="*/ 66 w 131"/>
                <a:gd name="T65" fmla="*/ 66 h 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1"/>
                <a:gd name="T100" fmla="*/ 0 h 66"/>
                <a:gd name="T101" fmla="*/ 131 w 131"/>
                <a:gd name="T102" fmla="*/ 66 h 6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1" h="66">
                  <a:moveTo>
                    <a:pt x="66" y="66"/>
                  </a:moveTo>
                  <a:lnTo>
                    <a:pt x="79" y="66"/>
                  </a:lnTo>
                  <a:lnTo>
                    <a:pt x="92" y="63"/>
                  </a:lnTo>
                  <a:lnTo>
                    <a:pt x="102" y="60"/>
                  </a:lnTo>
                  <a:lnTo>
                    <a:pt x="112" y="56"/>
                  </a:lnTo>
                  <a:lnTo>
                    <a:pt x="120" y="51"/>
                  </a:lnTo>
                  <a:lnTo>
                    <a:pt x="125" y="46"/>
                  </a:lnTo>
                  <a:lnTo>
                    <a:pt x="130" y="39"/>
                  </a:lnTo>
                  <a:lnTo>
                    <a:pt x="131" y="33"/>
                  </a:lnTo>
                  <a:lnTo>
                    <a:pt x="130" y="26"/>
                  </a:lnTo>
                  <a:lnTo>
                    <a:pt x="125" y="20"/>
                  </a:lnTo>
                  <a:lnTo>
                    <a:pt x="120" y="14"/>
                  </a:lnTo>
                  <a:lnTo>
                    <a:pt x="112" y="10"/>
                  </a:lnTo>
                  <a:lnTo>
                    <a:pt x="102" y="5"/>
                  </a:lnTo>
                  <a:lnTo>
                    <a:pt x="92" y="3"/>
                  </a:lnTo>
                  <a:lnTo>
                    <a:pt x="79" y="0"/>
                  </a:lnTo>
                  <a:lnTo>
                    <a:pt x="66" y="0"/>
                  </a:lnTo>
                  <a:lnTo>
                    <a:pt x="53" y="0"/>
                  </a:lnTo>
                  <a:lnTo>
                    <a:pt x="40" y="3"/>
                  </a:lnTo>
                  <a:lnTo>
                    <a:pt x="29" y="5"/>
                  </a:lnTo>
                  <a:lnTo>
                    <a:pt x="19" y="10"/>
                  </a:lnTo>
                  <a:lnTo>
                    <a:pt x="12" y="14"/>
                  </a:lnTo>
                  <a:lnTo>
                    <a:pt x="6" y="20"/>
                  </a:lnTo>
                  <a:lnTo>
                    <a:pt x="2" y="26"/>
                  </a:lnTo>
                  <a:lnTo>
                    <a:pt x="0" y="33"/>
                  </a:lnTo>
                  <a:lnTo>
                    <a:pt x="2" y="39"/>
                  </a:lnTo>
                  <a:lnTo>
                    <a:pt x="6" y="46"/>
                  </a:lnTo>
                  <a:lnTo>
                    <a:pt x="12" y="51"/>
                  </a:lnTo>
                  <a:lnTo>
                    <a:pt x="19" y="56"/>
                  </a:lnTo>
                  <a:lnTo>
                    <a:pt x="29" y="60"/>
                  </a:lnTo>
                  <a:lnTo>
                    <a:pt x="40" y="63"/>
                  </a:lnTo>
                  <a:lnTo>
                    <a:pt x="53" y="66"/>
                  </a:lnTo>
                  <a:lnTo>
                    <a:pt x="66" y="66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580" name="Freeform 66">
              <a:extLst>
                <a:ext uri="{FF2B5EF4-FFF2-40B4-BE49-F238E27FC236}">
                  <a16:creationId xmlns:a16="http://schemas.microsoft.com/office/drawing/2014/main" id="{D559D4D3-33DF-4E44-9555-08E514827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1" y="4354"/>
              <a:ext cx="131" cy="80"/>
            </a:xfrm>
            <a:custGeom>
              <a:avLst/>
              <a:gdLst>
                <a:gd name="T0" fmla="*/ 67 w 131"/>
                <a:gd name="T1" fmla="*/ 80 h 80"/>
                <a:gd name="T2" fmla="*/ 80 w 131"/>
                <a:gd name="T3" fmla="*/ 79 h 80"/>
                <a:gd name="T4" fmla="*/ 93 w 131"/>
                <a:gd name="T5" fmla="*/ 77 h 80"/>
                <a:gd name="T6" fmla="*/ 103 w 131"/>
                <a:gd name="T7" fmla="*/ 73 h 80"/>
                <a:gd name="T8" fmla="*/ 113 w 131"/>
                <a:gd name="T9" fmla="*/ 69 h 80"/>
                <a:gd name="T10" fmla="*/ 120 w 131"/>
                <a:gd name="T11" fmla="*/ 61 h 80"/>
                <a:gd name="T12" fmla="*/ 126 w 131"/>
                <a:gd name="T13" fmla="*/ 56 h 80"/>
                <a:gd name="T14" fmla="*/ 130 w 131"/>
                <a:gd name="T15" fmla="*/ 48 h 80"/>
                <a:gd name="T16" fmla="*/ 131 w 131"/>
                <a:gd name="T17" fmla="*/ 40 h 80"/>
                <a:gd name="T18" fmla="*/ 130 w 131"/>
                <a:gd name="T19" fmla="*/ 31 h 80"/>
                <a:gd name="T20" fmla="*/ 126 w 131"/>
                <a:gd name="T21" fmla="*/ 24 h 80"/>
                <a:gd name="T22" fmla="*/ 120 w 131"/>
                <a:gd name="T23" fmla="*/ 17 h 80"/>
                <a:gd name="T24" fmla="*/ 113 w 131"/>
                <a:gd name="T25" fmla="*/ 11 h 80"/>
                <a:gd name="T26" fmla="*/ 103 w 131"/>
                <a:gd name="T27" fmla="*/ 7 h 80"/>
                <a:gd name="T28" fmla="*/ 93 w 131"/>
                <a:gd name="T29" fmla="*/ 2 h 80"/>
                <a:gd name="T30" fmla="*/ 80 w 131"/>
                <a:gd name="T31" fmla="*/ 1 h 80"/>
                <a:gd name="T32" fmla="*/ 67 w 131"/>
                <a:gd name="T33" fmla="*/ 0 h 80"/>
                <a:gd name="T34" fmla="*/ 54 w 131"/>
                <a:gd name="T35" fmla="*/ 1 h 80"/>
                <a:gd name="T36" fmla="*/ 41 w 131"/>
                <a:gd name="T37" fmla="*/ 2 h 80"/>
                <a:gd name="T38" fmla="*/ 29 w 131"/>
                <a:gd name="T39" fmla="*/ 7 h 80"/>
                <a:gd name="T40" fmla="*/ 19 w 131"/>
                <a:gd name="T41" fmla="*/ 11 h 80"/>
                <a:gd name="T42" fmla="*/ 12 w 131"/>
                <a:gd name="T43" fmla="*/ 17 h 80"/>
                <a:gd name="T44" fmla="*/ 6 w 131"/>
                <a:gd name="T45" fmla="*/ 24 h 80"/>
                <a:gd name="T46" fmla="*/ 2 w 131"/>
                <a:gd name="T47" fmla="*/ 31 h 80"/>
                <a:gd name="T48" fmla="*/ 0 w 131"/>
                <a:gd name="T49" fmla="*/ 40 h 80"/>
                <a:gd name="T50" fmla="*/ 2 w 131"/>
                <a:gd name="T51" fmla="*/ 48 h 80"/>
                <a:gd name="T52" fmla="*/ 6 w 131"/>
                <a:gd name="T53" fmla="*/ 56 h 80"/>
                <a:gd name="T54" fmla="*/ 12 w 131"/>
                <a:gd name="T55" fmla="*/ 61 h 80"/>
                <a:gd name="T56" fmla="*/ 19 w 131"/>
                <a:gd name="T57" fmla="*/ 69 h 80"/>
                <a:gd name="T58" fmla="*/ 29 w 131"/>
                <a:gd name="T59" fmla="*/ 73 h 80"/>
                <a:gd name="T60" fmla="*/ 41 w 131"/>
                <a:gd name="T61" fmla="*/ 77 h 80"/>
                <a:gd name="T62" fmla="*/ 54 w 131"/>
                <a:gd name="T63" fmla="*/ 79 h 80"/>
                <a:gd name="T64" fmla="*/ 67 w 131"/>
                <a:gd name="T65" fmla="*/ 80 h 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1"/>
                <a:gd name="T100" fmla="*/ 0 h 80"/>
                <a:gd name="T101" fmla="*/ 131 w 131"/>
                <a:gd name="T102" fmla="*/ 80 h 8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1" h="80">
                  <a:moveTo>
                    <a:pt x="67" y="80"/>
                  </a:moveTo>
                  <a:lnTo>
                    <a:pt x="80" y="79"/>
                  </a:lnTo>
                  <a:lnTo>
                    <a:pt x="93" y="77"/>
                  </a:lnTo>
                  <a:lnTo>
                    <a:pt x="103" y="73"/>
                  </a:lnTo>
                  <a:lnTo>
                    <a:pt x="113" y="69"/>
                  </a:lnTo>
                  <a:lnTo>
                    <a:pt x="120" y="61"/>
                  </a:lnTo>
                  <a:lnTo>
                    <a:pt x="126" y="56"/>
                  </a:lnTo>
                  <a:lnTo>
                    <a:pt x="130" y="48"/>
                  </a:lnTo>
                  <a:lnTo>
                    <a:pt x="131" y="40"/>
                  </a:lnTo>
                  <a:lnTo>
                    <a:pt x="130" y="31"/>
                  </a:lnTo>
                  <a:lnTo>
                    <a:pt x="126" y="24"/>
                  </a:lnTo>
                  <a:lnTo>
                    <a:pt x="120" y="17"/>
                  </a:lnTo>
                  <a:lnTo>
                    <a:pt x="113" y="11"/>
                  </a:lnTo>
                  <a:lnTo>
                    <a:pt x="103" y="7"/>
                  </a:lnTo>
                  <a:lnTo>
                    <a:pt x="93" y="2"/>
                  </a:lnTo>
                  <a:lnTo>
                    <a:pt x="80" y="1"/>
                  </a:lnTo>
                  <a:lnTo>
                    <a:pt x="67" y="0"/>
                  </a:lnTo>
                  <a:lnTo>
                    <a:pt x="54" y="1"/>
                  </a:lnTo>
                  <a:lnTo>
                    <a:pt x="41" y="2"/>
                  </a:lnTo>
                  <a:lnTo>
                    <a:pt x="29" y="7"/>
                  </a:lnTo>
                  <a:lnTo>
                    <a:pt x="19" y="11"/>
                  </a:lnTo>
                  <a:lnTo>
                    <a:pt x="12" y="17"/>
                  </a:lnTo>
                  <a:lnTo>
                    <a:pt x="6" y="24"/>
                  </a:lnTo>
                  <a:lnTo>
                    <a:pt x="2" y="31"/>
                  </a:lnTo>
                  <a:lnTo>
                    <a:pt x="0" y="40"/>
                  </a:lnTo>
                  <a:lnTo>
                    <a:pt x="2" y="48"/>
                  </a:lnTo>
                  <a:lnTo>
                    <a:pt x="6" y="56"/>
                  </a:lnTo>
                  <a:lnTo>
                    <a:pt x="12" y="61"/>
                  </a:lnTo>
                  <a:lnTo>
                    <a:pt x="19" y="69"/>
                  </a:lnTo>
                  <a:lnTo>
                    <a:pt x="29" y="73"/>
                  </a:lnTo>
                  <a:lnTo>
                    <a:pt x="41" y="77"/>
                  </a:lnTo>
                  <a:lnTo>
                    <a:pt x="54" y="79"/>
                  </a:lnTo>
                  <a:lnTo>
                    <a:pt x="67" y="80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581" name="Freeform 67">
              <a:extLst>
                <a:ext uri="{FF2B5EF4-FFF2-40B4-BE49-F238E27FC236}">
                  <a16:creationId xmlns:a16="http://schemas.microsoft.com/office/drawing/2014/main" id="{EB171894-7DBB-4F17-B5B3-AA57F67AD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1" y="4519"/>
              <a:ext cx="154" cy="135"/>
            </a:xfrm>
            <a:custGeom>
              <a:avLst/>
              <a:gdLst>
                <a:gd name="T0" fmla="*/ 111 w 154"/>
                <a:gd name="T1" fmla="*/ 3 h 135"/>
                <a:gd name="T2" fmla="*/ 108 w 154"/>
                <a:gd name="T3" fmla="*/ 3 h 135"/>
                <a:gd name="T4" fmla="*/ 101 w 154"/>
                <a:gd name="T5" fmla="*/ 4 h 135"/>
                <a:gd name="T6" fmla="*/ 90 w 154"/>
                <a:gd name="T7" fmla="*/ 6 h 135"/>
                <a:gd name="T8" fmla="*/ 78 w 154"/>
                <a:gd name="T9" fmla="*/ 7 h 135"/>
                <a:gd name="T10" fmla="*/ 65 w 154"/>
                <a:gd name="T11" fmla="*/ 10 h 135"/>
                <a:gd name="T12" fmla="*/ 54 w 154"/>
                <a:gd name="T13" fmla="*/ 14 h 135"/>
                <a:gd name="T14" fmla="*/ 46 w 154"/>
                <a:gd name="T15" fmla="*/ 19 h 135"/>
                <a:gd name="T16" fmla="*/ 43 w 154"/>
                <a:gd name="T17" fmla="*/ 24 h 135"/>
                <a:gd name="T18" fmla="*/ 42 w 154"/>
                <a:gd name="T19" fmla="*/ 35 h 135"/>
                <a:gd name="T20" fmla="*/ 36 w 154"/>
                <a:gd name="T21" fmla="*/ 47 h 135"/>
                <a:gd name="T22" fmla="*/ 30 w 154"/>
                <a:gd name="T23" fmla="*/ 65 h 135"/>
                <a:gd name="T24" fmla="*/ 22 w 154"/>
                <a:gd name="T25" fmla="*/ 82 h 135"/>
                <a:gd name="T26" fmla="*/ 13 w 154"/>
                <a:gd name="T27" fmla="*/ 98 h 135"/>
                <a:gd name="T28" fmla="*/ 7 w 154"/>
                <a:gd name="T29" fmla="*/ 112 h 135"/>
                <a:gd name="T30" fmla="*/ 2 w 154"/>
                <a:gd name="T31" fmla="*/ 122 h 135"/>
                <a:gd name="T32" fmla="*/ 0 w 154"/>
                <a:gd name="T33" fmla="*/ 125 h 135"/>
                <a:gd name="T34" fmla="*/ 39 w 154"/>
                <a:gd name="T35" fmla="*/ 135 h 135"/>
                <a:gd name="T36" fmla="*/ 90 w 154"/>
                <a:gd name="T37" fmla="*/ 58 h 135"/>
                <a:gd name="T38" fmla="*/ 154 w 154"/>
                <a:gd name="T39" fmla="*/ 0 h 135"/>
                <a:gd name="T40" fmla="*/ 111 w 154"/>
                <a:gd name="T41" fmla="*/ 3 h 1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4"/>
                <a:gd name="T64" fmla="*/ 0 h 135"/>
                <a:gd name="T65" fmla="*/ 154 w 154"/>
                <a:gd name="T66" fmla="*/ 135 h 13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4" h="135">
                  <a:moveTo>
                    <a:pt x="111" y="3"/>
                  </a:moveTo>
                  <a:lnTo>
                    <a:pt x="108" y="3"/>
                  </a:lnTo>
                  <a:lnTo>
                    <a:pt x="101" y="4"/>
                  </a:lnTo>
                  <a:lnTo>
                    <a:pt x="90" y="6"/>
                  </a:lnTo>
                  <a:lnTo>
                    <a:pt x="78" y="7"/>
                  </a:lnTo>
                  <a:lnTo>
                    <a:pt x="65" y="10"/>
                  </a:lnTo>
                  <a:lnTo>
                    <a:pt x="54" y="14"/>
                  </a:lnTo>
                  <a:lnTo>
                    <a:pt x="46" y="19"/>
                  </a:lnTo>
                  <a:lnTo>
                    <a:pt x="43" y="24"/>
                  </a:lnTo>
                  <a:lnTo>
                    <a:pt x="42" y="35"/>
                  </a:lnTo>
                  <a:lnTo>
                    <a:pt x="36" y="47"/>
                  </a:lnTo>
                  <a:lnTo>
                    <a:pt x="30" y="65"/>
                  </a:lnTo>
                  <a:lnTo>
                    <a:pt x="22" y="82"/>
                  </a:lnTo>
                  <a:lnTo>
                    <a:pt x="13" y="98"/>
                  </a:lnTo>
                  <a:lnTo>
                    <a:pt x="7" y="112"/>
                  </a:lnTo>
                  <a:lnTo>
                    <a:pt x="2" y="122"/>
                  </a:lnTo>
                  <a:lnTo>
                    <a:pt x="0" y="125"/>
                  </a:lnTo>
                  <a:lnTo>
                    <a:pt x="39" y="135"/>
                  </a:lnTo>
                  <a:lnTo>
                    <a:pt x="90" y="58"/>
                  </a:lnTo>
                  <a:lnTo>
                    <a:pt x="154" y="0"/>
                  </a:lnTo>
                  <a:lnTo>
                    <a:pt x="111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582" name="Freeform 68">
              <a:extLst>
                <a:ext uri="{FF2B5EF4-FFF2-40B4-BE49-F238E27FC236}">
                  <a16:creationId xmlns:a16="http://schemas.microsoft.com/office/drawing/2014/main" id="{DD0A9E5E-CDD6-4A14-8A2E-FF3A31E57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8" y="4107"/>
              <a:ext cx="76" cy="354"/>
            </a:xfrm>
            <a:custGeom>
              <a:avLst/>
              <a:gdLst>
                <a:gd name="T0" fmla="*/ 36 w 76"/>
                <a:gd name="T1" fmla="*/ 0 h 354"/>
                <a:gd name="T2" fmla="*/ 31 w 76"/>
                <a:gd name="T3" fmla="*/ 13 h 354"/>
                <a:gd name="T4" fmla="*/ 24 w 76"/>
                <a:gd name="T5" fmla="*/ 44 h 354"/>
                <a:gd name="T6" fmla="*/ 17 w 76"/>
                <a:gd name="T7" fmla="*/ 78 h 354"/>
                <a:gd name="T8" fmla="*/ 14 w 76"/>
                <a:gd name="T9" fmla="*/ 101 h 354"/>
                <a:gd name="T10" fmla="*/ 20 w 76"/>
                <a:gd name="T11" fmla="*/ 120 h 354"/>
                <a:gd name="T12" fmla="*/ 27 w 76"/>
                <a:gd name="T13" fmla="*/ 144 h 354"/>
                <a:gd name="T14" fmla="*/ 33 w 76"/>
                <a:gd name="T15" fmla="*/ 167 h 354"/>
                <a:gd name="T16" fmla="*/ 36 w 76"/>
                <a:gd name="T17" fmla="*/ 176 h 354"/>
                <a:gd name="T18" fmla="*/ 30 w 76"/>
                <a:gd name="T19" fmla="*/ 183 h 354"/>
                <a:gd name="T20" fmla="*/ 18 w 76"/>
                <a:gd name="T21" fmla="*/ 200 h 354"/>
                <a:gd name="T22" fmla="*/ 6 w 76"/>
                <a:gd name="T23" fmla="*/ 219 h 354"/>
                <a:gd name="T24" fmla="*/ 0 w 76"/>
                <a:gd name="T25" fmla="*/ 234 h 354"/>
                <a:gd name="T26" fmla="*/ 0 w 76"/>
                <a:gd name="T27" fmla="*/ 249 h 354"/>
                <a:gd name="T28" fmla="*/ 0 w 76"/>
                <a:gd name="T29" fmla="*/ 275 h 354"/>
                <a:gd name="T30" fmla="*/ 0 w 76"/>
                <a:gd name="T31" fmla="*/ 298 h 354"/>
                <a:gd name="T32" fmla="*/ 0 w 76"/>
                <a:gd name="T33" fmla="*/ 308 h 354"/>
                <a:gd name="T34" fmla="*/ 3 w 76"/>
                <a:gd name="T35" fmla="*/ 317 h 354"/>
                <a:gd name="T36" fmla="*/ 10 w 76"/>
                <a:gd name="T37" fmla="*/ 336 h 354"/>
                <a:gd name="T38" fmla="*/ 18 w 76"/>
                <a:gd name="T39" fmla="*/ 352 h 354"/>
                <a:gd name="T40" fmla="*/ 26 w 76"/>
                <a:gd name="T41" fmla="*/ 354 h 354"/>
                <a:gd name="T42" fmla="*/ 30 w 76"/>
                <a:gd name="T43" fmla="*/ 339 h 354"/>
                <a:gd name="T44" fmla="*/ 34 w 76"/>
                <a:gd name="T45" fmla="*/ 311 h 354"/>
                <a:gd name="T46" fmla="*/ 37 w 76"/>
                <a:gd name="T47" fmla="*/ 285 h 354"/>
                <a:gd name="T48" fmla="*/ 40 w 76"/>
                <a:gd name="T49" fmla="*/ 270 h 354"/>
                <a:gd name="T50" fmla="*/ 47 w 76"/>
                <a:gd name="T51" fmla="*/ 251 h 354"/>
                <a:gd name="T52" fmla="*/ 59 w 76"/>
                <a:gd name="T53" fmla="*/ 222 h 354"/>
                <a:gd name="T54" fmla="*/ 70 w 76"/>
                <a:gd name="T55" fmla="*/ 195 h 354"/>
                <a:gd name="T56" fmla="*/ 76 w 76"/>
                <a:gd name="T57" fmla="*/ 183 h 354"/>
                <a:gd name="T58" fmla="*/ 70 w 76"/>
                <a:gd name="T59" fmla="*/ 153 h 354"/>
                <a:gd name="T60" fmla="*/ 70 w 76"/>
                <a:gd name="T61" fmla="*/ 45 h 354"/>
                <a:gd name="T62" fmla="*/ 36 w 76"/>
                <a:gd name="T63" fmla="*/ 0 h 35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6"/>
                <a:gd name="T97" fmla="*/ 0 h 354"/>
                <a:gd name="T98" fmla="*/ 76 w 76"/>
                <a:gd name="T99" fmla="*/ 354 h 35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6" h="354">
                  <a:moveTo>
                    <a:pt x="36" y="0"/>
                  </a:moveTo>
                  <a:lnTo>
                    <a:pt x="31" y="13"/>
                  </a:lnTo>
                  <a:lnTo>
                    <a:pt x="24" y="44"/>
                  </a:lnTo>
                  <a:lnTo>
                    <a:pt x="17" y="78"/>
                  </a:lnTo>
                  <a:lnTo>
                    <a:pt x="14" y="101"/>
                  </a:lnTo>
                  <a:lnTo>
                    <a:pt x="20" y="120"/>
                  </a:lnTo>
                  <a:lnTo>
                    <a:pt x="27" y="144"/>
                  </a:lnTo>
                  <a:lnTo>
                    <a:pt x="33" y="167"/>
                  </a:lnTo>
                  <a:lnTo>
                    <a:pt x="36" y="176"/>
                  </a:lnTo>
                  <a:lnTo>
                    <a:pt x="30" y="183"/>
                  </a:lnTo>
                  <a:lnTo>
                    <a:pt x="18" y="200"/>
                  </a:lnTo>
                  <a:lnTo>
                    <a:pt x="6" y="219"/>
                  </a:lnTo>
                  <a:lnTo>
                    <a:pt x="0" y="234"/>
                  </a:lnTo>
                  <a:lnTo>
                    <a:pt x="0" y="249"/>
                  </a:lnTo>
                  <a:lnTo>
                    <a:pt x="0" y="275"/>
                  </a:lnTo>
                  <a:lnTo>
                    <a:pt x="0" y="298"/>
                  </a:lnTo>
                  <a:lnTo>
                    <a:pt x="0" y="308"/>
                  </a:lnTo>
                  <a:lnTo>
                    <a:pt x="3" y="317"/>
                  </a:lnTo>
                  <a:lnTo>
                    <a:pt x="10" y="336"/>
                  </a:lnTo>
                  <a:lnTo>
                    <a:pt x="18" y="352"/>
                  </a:lnTo>
                  <a:lnTo>
                    <a:pt x="26" y="354"/>
                  </a:lnTo>
                  <a:lnTo>
                    <a:pt x="30" y="339"/>
                  </a:lnTo>
                  <a:lnTo>
                    <a:pt x="34" y="311"/>
                  </a:lnTo>
                  <a:lnTo>
                    <a:pt x="37" y="285"/>
                  </a:lnTo>
                  <a:lnTo>
                    <a:pt x="40" y="270"/>
                  </a:lnTo>
                  <a:lnTo>
                    <a:pt x="47" y="251"/>
                  </a:lnTo>
                  <a:lnTo>
                    <a:pt x="59" y="222"/>
                  </a:lnTo>
                  <a:lnTo>
                    <a:pt x="70" y="195"/>
                  </a:lnTo>
                  <a:lnTo>
                    <a:pt x="76" y="183"/>
                  </a:lnTo>
                  <a:lnTo>
                    <a:pt x="70" y="153"/>
                  </a:lnTo>
                  <a:lnTo>
                    <a:pt x="70" y="4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583" name="Freeform 69">
              <a:extLst>
                <a:ext uri="{FF2B5EF4-FFF2-40B4-BE49-F238E27FC236}">
                  <a16:creationId xmlns:a16="http://schemas.microsoft.com/office/drawing/2014/main" id="{50600453-F72C-411D-92A2-B93463D05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8" y="4654"/>
              <a:ext cx="129" cy="266"/>
            </a:xfrm>
            <a:custGeom>
              <a:avLst/>
              <a:gdLst>
                <a:gd name="T0" fmla="*/ 79 w 129"/>
                <a:gd name="T1" fmla="*/ 5 h 266"/>
                <a:gd name="T2" fmla="*/ 0 w 129"/>
                <a:gd name="T3" fmla="*/ 215 h 266"/>
                <a:gd name="T4" fmla="*/ 3 w 129"/>
                <a:gd name="T5" fmla="*/ 218 h 266"/>
                <a:gd name="T6" fmla="*/ 8 w 129"/>
                <a:gd name="T7" fmla="*/ 223 h 266"/>
                <a:gd name="T8" fmla="*/ 16 w 129"/>
                <a:gd name="T9" fmla="*/ 233 h 266"/>
                <a:gd name="T10" fmla="*/ 27 w 129"/>
                <a:gd name="T11" fmla="*/ 243 h 266"/>
                <a:gd name="T12" fmla="*/ 37 w 129"/>
                <a:gd name="T13" fmla="*/ 254 h 266"/>
                <a:gd name="T14" fmla="*/ 47 w 129"/>
                <a:gd name="T15" fmla="*/ 261 h 266"/>
                <a:gd name="T16" fmla="*/ 56 w 129"/>
                <a:gd name="T17" fmla="*/ 266 h 266"/>
                <a:gd name="T18" fmla="*/ 62 w 129"/>
                <a:gd name="T19" fmla="*/ 265 h 266"/>
                <a:gd name="T20" fmla="*/ 67 w 129"/>
                <a:gd name="T21" fmla="*/ 251 h 266"/>
                <a:gd name="T22" fmla="*/ 76 w 129"/>
                <a:gd name="T23" fmla="*/ 219 h 266"/>
                <a:gd name="T24" fmla="*/ 87 w 129"/>
                <a:gd name="T25" fmla="*/ 177 h 266"/>
                <a:gd name="T26" fmla="*/ 99 w 129"/>
                <a:gd name="T27" fmla="*/ 128 h 266"/>
                <a:gd name="T28" fmla="*/ 111 w 129"/>
                <a:gd name="T29" fmla="*/ 81 h 266"/>
                <a:gd name="T30" fmla="*/ 121 w 129"/>
                <a:gd name="T31" fmla="*/ 41 h 266"/>
                <a:gd name="T32" fmla="*/ 126 w 129"/>
                <a:gd name="T33" fmla="*/ 12 h 266"/>
                <a:gd name="T34" fmla="*/ 129 w 129"/>
                <a:gd name="T35" fmla="*/ 0 h 266"/>
                <a:gd name="T36" fmla="*/ 79 w 129"/>
                <a:gd name="T37" fmla="*/ 5 h 26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266"/>
                <a:gd name="T59" fmla="*/ 129 w 129"/>
                <a:gd name="T60" fmla="*/ 266 h 26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266">
                  <a:moveTo>
                    <a:pt x="79" y="5"/>
                  </a:moveTo>
                  <a:lnTo>
                    <a:pt x="0" y="215"/>
                  </a:lnTo>
                  <a:lnTo>
                    <a:pt x="3" y="218"/>
                  </a:lnTo>
                  <a:lnTo>
                    <a:pt x="8" y="223"/>
                  </a:lnTo>
                  <a:lnTo>
                    <a:pt x="16" y="233"/>
                  </a:lnTo>
                  <a:lnTo>
                    <a:pt x="27" y="243"/>
                  </a:lnTo>
                  <a:lnTo>
                    <a:pt x="37" y="254"/>
                  </a:lnTo>
                  <a:lnTo>
                    <a:pt x="47" y="261"/>
                  </a:lnTo>
                  <a:lnTo>
                    <a:pt x="56" y="266"/>
                  </a:lnTo>
                  <a:lnTo>
                    <a:pt x="62" y="265"/>
                  </a:lnTo>
                  <a:lnTo>
                    <a:pt x="67" y="251"/>
                  </a:lnTo>
                  <a:lnTo>
                    <a:pt x="76" y="219"/>
                  </a:lnTo>
                  <a:lnTo>
                    <a:pt x="87" y="177"/>
                  </a:lnTo>
                  <a:lnTo>
                    <a:pt x="99" y="128"/>
                  </a:lnTo>
                  <a:lnTo>
                    <a:pt x="111" y="81"/>
                  </a:lnTo>
                  <a:lnTo>
                    <a:pt x="121" y="41"/>
                  </a:lnTo>
                  <a:lnTo>
                    <a:pt x="126" y="12"/>
                  </a:lnTo>
                  <a:lnTo>
                    <a:pt x="129" y="0"/>
                  </a:lnTo>
                  <a:lnTo>
                    <a:pt x="79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584" name="Freeform 70">
              <a:extLst>
                <a:ext uri="{FF2B5EF4-FFF2-40B4-BE49-F238E27FC236}">
                  <a16:creationId xmlns:a16="http://schemas.microsoft.com/office/drawing/2014/main" id="{C56838AF-D8D8-4141-9134-B7195579C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" y="4733"/>
              <a:ext cx="453" cy="672"/>
            </a:xfrm>
            <a:custGeom>
              <a:avLst/>
              <a:gdLst>
                <a:gd name="T0" fmla="*/ 307 w 453"/>
                <a:gd name="T1" fmla="*/ 140 h 672"/>
                <a:gd name="T2" fmla="*/ 321 w 453"/>
                <a:gd name="T3" fmla="*/ 330 h 672"/>
                <a:gd name="T4" fmla="*/ 330 w 453"/>
                <a:gd name="T5" fmla="*/ 403 h 672"/>
                <a:gd name="T6" fmla="*/ 341 w 453"/>
                <a:gd name="T7" fmla="*/ 444 h 672"/>
                <a:gd name="T8" fmla="*/ 193 w 453"/>
                <a:gd name="T9" fmla="*/ 494 h 672"/>
                <a:gd name="T10" fmla="*/ 178 w 453"/>
                <a:gd name="T11" fmla="*/ 500 h 672"/>
                <a:gd name="T12" fmla="*/ 147 w 453"/>
                <a:gd name="T13" fmla="*/ 514 h 672"/>
                <a:gd name="T14" fmla="*/ 114 w 453"/>
                <a:gd name="T15" fmla="*/ 534 h 672"/>
                <a:gd name="T16" fmla="*/ 96 w 453"/>
                <a:gd name="T17" fmla="*/ 557 h 672"/>
                <a:gd name="T18" fmla="*/ 78 w 453"/>
                <a:gd name="T19" fmla="*/ 592 h 672"/>
                <a:gd name="T20" fmla="*/ 60 w 453"/>
                <a:gd name="T21" fmla="*/ 600 h 672"/>
                <a:gd name="T22" fmla="*/ 3 w 453"/>
                <a:gd name="T23" fmla="*/ 635 h 672"/>
                <a:gd name="T24" fmla="*/ 20 w 453"/>
                <a:gd name="T25" fmla="*/ 664 h 672"/>
                <a:gd name="T26" fmla="*/ 34 w 453"/>
                <a:gd name="T27" fmla="*/ 672 h 672"/>
                <a:gd name="T28" fmla="*/ 55 w 453"/>
                <a:gd name="T29" fmla="*/ 672 h 672"/>
                <a:gd name="T30" fmla="*/ 81 w 453"/>
                <a:gd name="T31" fmla="*/ 670 h 672"/>
                <a:gd name="T32" fmla="*/ 102 w 453"/>
                <a:gd name="T33" fmla="*/ 667 h 672"/>
                <a:gd name="T34" fmla="*/ 114 w 453"/>
                <a:gd name="T35" fmla="*/ 661 h 672"/>
                <a:gd name="T36" fmla="*/ 131 w 453"/>
                <a:gd name="T37" fmla="*/ 635 h 672"/>
                <a:gd name="T38" fmla="*/ 151 w 453"/>
                <a:gd name="T39" fmla="*/ 602 h 672"/>
                <a:gd name="T40" fmla="*/ 170 w 453"/>
                <a:gd name="T41" fmla="*/ 576 h 672"/>
                <a:gd name="T42" fmla="*/ 184 w 453"/>
                <a:gd name="T43" fmla="*/ 563 h 672"/>
                <a:gd name="T44" fmla="*/ 222 w 453"/>
                <a:gd name="T45" fmla="*/ 550 h 672"/>
                <a:gd name="T46" fmla="*/ 271 w 453"/>
                <a:gd name="T47" fmla="*/ 534 h 672"/>
                <a:gd name="T48" fmla="*/ 315 w 453"/>
                <a:gd name="T49" fmla="*/ 523 h 672"/>
                <a:gd name="T50" fmla="*/ 343 w 453"/>
                <a:gd name="T51" fmla="*/ 516 h 672"/>
                <a:gd name="T52" fmla="*/ 381 w 453"/>
                <a:gd name="T53" fmla="*/ 505 h 672"/>
                <a:gd name="T54" fmla="*/ 422 w 453"/>
                <a:gd name="T55" fmla="*/ 497 h 672"/>
                <a:gd name="T56" fmla="*/ 449 w 453"/>
                <a:gd name="T57" fmla="*/ 491 h 672"/>
                <a:gd name="T58" fmla="*/ 419 w 453"/>
                <a:gd name="T59" fmla="*/ 415 h 672"/>
                <a:gd name="T60" fmla="*/ 412 w 453"/>
                <a:gd name="T61" fmla="*/ 411 h 672"/>
                <a:gd name="T62" fmla="*/ 396 w 453"/>
                <a:gd name="T63" fmla="*/ 392 h 672"/>
                <a:gd name="T64" fmla="*/ 376 w 453"/>
                <a:gd name="T65" fmla="*/ 357 h 672"/>
                <a:gd name="T66" fmla="*/ 361 w 453"/>
                <a:gd name="T67" fmla="*/ 300 h 672"/>
                <a:gd name="T68" fmla="*/ 348 w 453"/>
                <a:gd name="T69" fmla="*/ 146 h 672"/>
                <a:gd name="T70" fmla="*/ 335 w 453"/>
                <a:gd name="T71" fmla="*/ 0 h 67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53"/>
                <a:gd name="T109" fmla="*/ 0 h 672"/>
                <a:gd name="T110" fmla="*/ 453 w 453"/>
                <a:gd name="T111" fmla="*/ 672 h 67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53" h="672">
                  <a:moveTo>
                    <a:pt x="304" y="90"/>
                  </a:moveTo>
                  <a:lnTo>
                    <a:pt x="307" y="140"/>
                  </a:lnTo>
                  <a:lnTo>
                    <a:pt x="314" y="235"/>
                  </a:lnTo>
                  <a:lnTo>
                    <a:pt x="321" y="330"/>
                  </a:lnTo>
                  <a:lnTo>
                    <a:pt x="325" y="383"/>
                  </a:lnTo>
                  <a:lnTo>
                    <a:pt x="330" y="403"/>
                  </a:lnTo>
                  <a:lnTo>
                    <a:pt x="335" y="425"/>
                  </a:lnTo>
                  <a:lnTo>
                    <a:pt x="341" y="444"/>
                  </a:lnTo>
                  <a:lnTo>
                    <a:pt x="343" y="451"/>
                  </a:lnTo>
                  <a:lnTo>
                    <a:pt x="193" y="494"/>
                  </a:lnTo>
                  <a:lnTo>
                    <a:pt x="189" y="495"/>
                  </a:lnTo>
                  <a:lnTo>
                    <a:pt x="178" y="500"/>
                  </a:lnTo>
                  <a:lnTo>
                    <a:pt x="164" y="505"/>
                  </a:lnTo>
                  <a:lnTo>
                    <a:pt x="147" y="514"/>
                  </a:lnTo>
                  <a:lnTo>
                    <a:pt x="129" y="523"/>
                  </a:lnTo>
                  <a:lnTo>
                    <a:pt x="114" y="534"/>
                  </a:lnTo>
                  <a:lnTo>
                    <a:pt x="102" y="546"/>
                  </a:lnTo>
                  <a:lnTo>
                    <a:pt x="96" y="557"/>
                  </a:lnTo>
                  <a:lnTo>
                    <a:pt x="89" y="577"/>
                  </a:lnTo>
                  <a:lnTo>
                    <a:pt x="78" y="592"/>
                  </a:lnTo>
                  <a:lnTo>
                    <a:pt x="66" y="599"/>
                  </a:lnTo>
                  <a:lnTo>
                    <a:pt x="60" y="600"/>
                  </a:lnTo>
                  <a:lnTo>
                    <a:pt x="0" y="629"/>
                  </a:lnTo>
                  <a:lnTo>
                    <a:pt x="3" y="635"/>
                  </a:lnTo>
                  <a:lnTo>
                    <a:pt x="10" y="649"/>
                  </a:lnTo>
                  <a:lnTo>
                    <a:pt x="20" y="664"/>
                  </a:lnTo>
                  <a:lnTo>
                    <a:pt x="29" y="672"/>
                  </a:lnTo>
                  <a:lnTo>
                    <a:pt x="34" y="672"/>
                  </a:lnTo>
                  <a:lnTo>
                    <a:pt x="43" y="672"/>
                  </a:lnTo>
                  <a:lnTo>
                    <a:pt x="55" y="672"/>
                  </a:lnTo>
                  <a:lnTo>
                    <a:pt x="68" y="671"/>
                  </a:lnTo>
                  <a:lnTo>
                    <a:pt x="81" y="670"/>
                  </a:lnTo>
                  <a:lnTo>
                    <a:pt x="92" y="668"/>
                  </a:lnTo>
                  <a:lnTo>
                    <a:pt x="102" y="667"/>
                  </a:lnTo>
                  <a:lnTo>
                    <a:pt x="108" y="665"/>
                  </a:lnTo>
                  <a:lnTo>
                    <a:pt x="114" y="661"/>
                  </a:lnTo>
                  <a:lnTo>
                    <a:pt x="121" y="649"/>
                  </a:lnTo>
                  <a:lnTo>
                    <a:pt x="131" y="635"/>
                  </a:lnTo>
                  <a:lnTo>
                    <a:pt x="141" y="619"/>
                  </a:lnTo>
                  <a:lnTo>
                    <a:pt x="151" y="602"/>
                  </a:lnTo>
                  <a:lnTo>
                    <a:pt x="161" y="588"/>
                  </a:lnTo>
                  <a:lnTo>
                    <a:pt x="170" y="576"/>
                  </a:lnTo>
                  <a:lnTo>
                    <a:pt x="176" y="569"/>
                  </a:lnTo>
                  <a:lnTo>
                    <a:pt x="184" y="563"/>
                  </a:lnTo>
                  <a:lnTo>
                    <a:pt x="200" y="557"/>
                  </a:lnTo>
                  <a:lnTo>
                    <a:pt x="222" y="550"/>
                  </a:lnTo>
                  <a:lnTo>
                    <a:pt x="246" y="541"/>
                  </a:lnTo>
                  <a:lnTo>
                    <a:pt x="271" y="534"/>
                  </a:lnTo>
                  <a:lnTo>
                    <a:pt x="295" y="527"/>
                  </a:lnTo>
                  <a:lnTo>
                    <a:pt x="315" y="523"/>
                  </a:lnTo>
                  <a:lnTo>
                    <a:pt x="330" y="518"/>
                  </a:lnTo>
                  <a:lnTo>
                    <a:pt x="343" y="516"/>
                  </a:lnTo>
                  <a:lnTo>
                    <a:pt x="360" y="511"/>
                  </a:lnTo>
                  <a:lnTo>
                    <a:pt x="381" y="505"/>
                  </a:lnTo>
                  <a:lnTo>
                    <a:pt x="402" y="501"/>
                  </a:lnTo>
                  <a:lnTo>
                    <a:pt x="422" y="497"/>
                  </a:lnTo>
                  <a:lnTo>
                    <a:pt x="438" y="493"/>
                  </a:lnTo>
                  <a:lnTo>
                    <a:pt x="449" y="491"/>
                  </a:lnTo>
                  <a:lnTo>
                    <a:pt x="453" y="490"/>
                  </a:lnTo>
                  <a:lnTo>
                    <a:pt x="419" y="415"/>
                  </a:lnTo>
                  <a:lnTo>
                    <a:pt x="417" y="413"/>
                  </a:lnTo>
                  <a:lnTo>
                    <a:pt x="412" y="411"/>
                  </a:lnTo>
                  <a:lnTo>
                    <a:pt x="404" y="403"/>
                  </a:lnTo>
                  <a:lnTo>
                    <a:pt x="396" y="392"/>
                  </a:lnTo>
                  <a:lnTo>
                    <a:pt x="386" y="377"/>
                  </a:lnTo>
                  <a:lnTo>
                    <a:pt x="376" y="357"/>
                  </a:lnTo>
                  <a:lnTo>
                    <a:pt x="368" y="331"/>
                  </a:lnTo>
                  <a:lnTo>
                    <a:pt x="361" y="300"/>
                  </a:lnTo>
                  <a:lnTo>
                    <a:pt x="357" y="249"/>
                  </a:lnTo>
                  <a:lnTo>
                    <a:pt x="348" y="146"/>
                  </a:lnTo>
                  <a:lnTo>
                    <a:pt x="340" y="46"/>
                  </a:lnTo>
                  <a:lnTo>
                    <a:pt x="335" y="0"/>
                  </a:lnTo>
                  <a:lnTo>
                    <a:pt x="304" y="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585" name="Freeform 71">
              <a:extLst>
                <a:ext uri="{FF2B5EF4-FFF2-40B4-BE49-F238E27FC236}">
                  <a16:creationId xmlns:a16="http://schemas.microsoft.com/office/drawing/2014/main" id="{5C0E1041-961E-42F9-9375-9533CEB6C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4" y="4451"/>
              <a:ext cx="92" cy="218"/>
            </a:xfrm>
            <a:custGeom>
              <a:avLst/>
              <a:gdLst>
                <a:gd name="T0" fmla="*/ 56 w 92"/>
                <a:gd name="T1" fmla="*/ 0 h 218"/>
                <a:gd name="T2" fmla="*/ 53 w 92"/>
                <a:gd name="T3" fmla="*/ 2 h 218"/>
                <a:gd name="T4" fmla="*/ 47 w 92"/>
                <a:gd name="T5" fmla="*/ 8 h 218"/>
                <a:gd name="T6" fmla="*/ 39 w 92"/>
                <a:gd name="T7" fmla="*/ 16 h 218"/>
                <a:gd name="T8" fmla="*/ 29 w 92"/>
                <a:gd name="T9" fmla="*/ 25 h 218"/>
                <a:gd name="T10" fmla="*/ 17 w 92"/>
                <a:gd name="T11" fmla="*/ 35 h 218"/>
                <a:gd name="T12" fmla="*/ 9 w 92"/>
                <a:gd name="T13" fmla="*/ 45 h 218"/>
                <a:gd name="T14" fmla="*/ 3 w 92"/>
                <a:gd name="T15" fmla="*/ 54 h 218"/>
                <a:gd name="T16" fmla="*/ 0 w 92"/>
                <a:gd name="T17" fmla="*/ 61 h 218"/>
                <a:gd name="T18" fmla="*/ 0 w 92"/>
                <a:gd name="T19" fmla="*/ 78 h 218"/>
                <a:gd name="T20" fmla="*/ 3 w 92"/>
                <a:gd name="T21" fmla="*/ 104 h 218"/>
                <a:gd name="T22" fmla="*/ 6 w 92"/>
                <a:gd name="T23" fmla="*/ 130 h 218"/>
                <a:gd name="T24" fmla="*/ 10 w 92"/>
                <a:gd name="T25" fmla="*/ 147 h 218"/>
                <a:gd name="T26" fmla="*/ 11 w 92"/>
                <a:gd name="T27" fmla="*/ 163 h 218"/>
                <a:gd name="T28" fmla="*/ 7 w 92"/>
                <a:gd name="T29" fmla="*/ 187 h 218"/>
                <a:gd name="T30" fmla="*/ 3 w 92"/>
                <a:gd name="T31" fmla="*/ 209 h 218"/>
                <a:gd name="T32" fmla="*/ 0 w 92"/>
                <a:gd name="T33" fmla="*/ 218 h 218"/>
                <a:gd name="T34" fmla="*/ 1 w 92"/>
                <a:gd name="T35" fmla="*/ 218 h 218"/>
                <a:gd name="T36" fmla="*/ 7 w 92"/>
                <a:gd name="T37" fmla="*/ 218 h 218"/>
                <a:gd name="T38" fmla="*/ 14 w 92"/>
                <a:gd name="T39" fmla="*/ 218 h 218"/>
                <a:gd name="T40" fmla="*/ 24 w 92"/>
                <a:gd name="T41" fmla="*/ 216 h 218"/>
                <a:gd name="T42" fmla="*/ 33 w 92"/>
                <a:gd name="T43" fmla="*/ 215 h 218"/>
                <a:gd name="T44" fmla="*/ 42 w 92"/>
                <a:gd name="T45" fmla="*/ 213 h 218"/>
                <a:gd name="T46" fmla="*/ 49 w 92"/>
                <a:gd name="T47" fmla="*/ 210 h 218"/>
                <a:gd name="T48" fmla="*/ 53 w 92"/>
                <a:gd name="T49" fmla="*/ 208 h 218"/>
                <a:gd name="T50" fmla="*/ 56 w 92"/>
                <a:gd name="T51" fmla="*/ 186 h 218"/>
                <a:gd name="T52" fmla="*/ 53 w 92"/>
                <a:gd name="T53" fmla="*/ 151 h 218"/>
                <a:gd name="T54" fmla="*/ 50 w 92"/>
                <a:gd name="T55" fmla="*/ 118 h 218"/>
                <a:gd name="T56" fmla="*/ 49 w 92"/>
                <a:gd name="T57" fmla="*/ 104 h 218"/>
                <a:gd name="T58" fmla="*/ 92 w 92"/>
                <a:gd name="T59" fmla="*/ 0 h 218"/>
                <a:gd name="T60" fmla="*/ 56 w 92"/>
                <a:gd name="T61" fmla="*/ 0 h 21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2"/>
                <a:gd name="T94" fmla="*/ 0 h 218"/>
                <a:gd name="T95" fmla="*/ 92 w 92"/>
                <a:gd name="T96" fmla="*/ 218 h 21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2" h="218">
                  <a:moveTo>
                    <a:pt x="56" y="0"/>
                  </a:moveTo>
                  <a:lnTo>
                    <a:pt x="53" y="2"/>
                  </a:lnTo>
                  <a:lnTo>
                    <a:pt x="47" y="8"/>
                  </a:lnTo>
                  <a:lnTo>
                    <a:pt x="39" y="16"/>
                  </a:lnTo>
                  <a:lnTo>
                    <a:pt x="29" y="25"/>
                  </a:lnTo>
                  <a:lnTo>
                    <a:pt x="17" y="35"/>
                  </a:lnTo>
                  <a:lnTo>
                    <a:pt x="9" y="45"/>
                  </a:lnTo>
                  <a:lnTo>
                    <a:pt x="3" y="54"/>
                  </a:lnTo>
                  <a:lnTo>
                    <a:pt x="0" y="61"/>
                  </a:lnTo>
                  <a:lnTo>
                    <a:pt x="0" y="78"/>
                  </a:lnTo>
                  <a:lnTo>
                    <a:pt x="3" y="104"/>
                  </a:lnTo>
                  <a:lnTo>
                    <a:pt x="6" y="130"/>
                  </a:lnTo>
                  <a:lnTo>
                    <a:pt x="10" y="147"/>
                  </a:lnTo>
                  <a:lnTo>
                    <a:pt x="11" y="163"/>
                  </a:lnTo>
                  <a:lnTo>
                    <a:pt x="7" y="187"/>
                  </a:lnTo>
                  <a:lnTo>
                    <a:pt x="3" y="209"/>
                  </a:lnTo>
                  <a:lnTo>
                    <a:pt x="0" y="218"/>
                  </a:lnTo>
                  <a:lnTo>
                    <a:pt x="1" y="218"/>
                  </a:lnTo>
                  <a:lnTo>
                    <a:pt x="7" y="218"/>
                  </a:lnTo>
                  <a:lnTo>
                    <a:pt x="14" y="218"/>
                  </a:lnTo>
                  <a:lnTo>
                    <a:pt x="24" y="216"/>
                  </a:lnTo>
                  <a:lnTo>
                    <a:pt x="33" y="215"/>
                  </a:lnTo>
                  <a:lnTo>
                    <a:pt x="42" y="213"/>
                  </a:lnTo>
                  <a:lnTo>
                    <a:pt x="49" y="210"/>
                  </a:lnTo>
                  <a:lnTo>
                    <a:pt x="53" y="208"/>
                  </a:lnTo>
                  <a:lnTo>
                    <a:pt x="56" y="186"/>
                  </a:lnTo>
                  <a:lnTo>
                    <a:pt x="53" y="151"/>
                  </a:lnTo>
                  <a:lnTo>
                    <a:pt x="50" y="118"/>
                  </a:lnTo>
                  <a:lnTo>
                    <a:pt x="49" y="104"/>
                  </a:lnTo>
                  <a:lnTo>
                    <a:pt x="92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586" name="Freeform 72">
              <a:extLst>
                <a:ext uri="{FF2B5EF4-FFF2-40B4-BE49-F238E27FC236}">
                  <a16:creationId xmlns:a16="http://schemas.microsoft.com/office/drawing/2014/main" id="{BB9366C8-44F9-4FDE-8CEB-ECE60F36E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3" y="3929"/>
              <a:ext cx="99" cy="429"/>
            </a:xfrm>
            <a:custGeom>
              <a:avLst/>
              <a:gdLst>
                <a:gd name="T0" fmla="*/ 0 w 99"/>
                <a:gd name="T1" fmla="*/ 150 h 429"/>
                <a:gd name="T2" fmla="*/ 46 w 99"/>
                <a:gd name="T3" fmla="*/ 214 h 429"/>
                <a:gd name="T4" fmla="*/ 44 w 99"/>
                <a:gd name="T5" fmla="*/ 217 h 429"/>
                <a:gd name="T6" fmla="*/ 39 w 99"/>
                <a:gd name="T7" fmla="*/ 223 h 429"/>
                <a:gd name="T8" fmla="*/ 31 w 99"/>
                <a:gd name="T9" fmla="*/ 233 h 429"/>
                <a:gd name="T10" fmla="*/ 23 w 99"/>
                <a:gd name="T11" fmla="*/ 245 h 429"/>
                <a:gd name="T12" fmla="*/ 14 w 99"/>
                <a:gd name="T13" fmla="*/ 256 h 429"/>
                <a:gd name="T14" fmla="*/ 7 w 99"/>
                <a:gd name="T15" fmla="*/ 268 h 429"/>
                <a:gd name="T16" fmla="*/ 1 w 99"/>
                <a:gd name="T17" fmla="*/ 276 h 429"/>
                <a:gd name="T18" fmla="*/ 0 w 99"/>
                <a:gd name="T19" fmla="*/ 282 h 429"/>
                <a:gd name="T20" fmla="*/ 0 w 99"/>
                <a:gd name="T21" fmla="*/ 301 h 429"/>
                <a:gd name="T22" fmla="*/ 1 w 99"/>
                <a:gd name="T23" fmla="*/ 331 h 429"/>
                <a:gd name="T24" fmla="*/ 6 w 99"/>
                <a:gd name="T25" fmla="*/ 363 h 429"/>
                <a:gd name="T26" fmla="*/ 14 w 99"/>
                <a:gd name="T27" fmla="*/ 383 h 429"/>
                <a:gd name="T28" fmla="*/ 23 w 99"/>
                <a:gd name="T29" fmla="*/ 396 h 429"/>
                <a:gd name="T30" fmla="*/ 29 w 99"/>
                <a:gd name="T31" fmla="*/ 410 h 429"/>
                <a:gd name="T32" fmla="*/ 31 w 99"/>
                <a:gd name="T33" fmla="*/ 422 h 429"/>
                <a:gd name="T34" fmla="*/ 31 w 99"/>
                <a:gd name="T35" fmla="*/ 426 h 429"/>
                <a:gd name="T36" fmla="*/ 82 w 99"/>
                <a:gd name="T37" fmla="*/ 429 h 429"/>
                <a:gd name="T38" fmla="*/ 78 w 99"/>
                <a:gd name="T39" fmla="*/ 416 h 429"/>
                <a:gd name="T40" fmla="*/ 67 w 99"/>
                <a:gd name="T41" fmla="*/ 387 h 429"/>
                <a:gd name="T42" fmla="*/ 57 w 99"/>
                <a:gd name="T43" fmla="*/ 353 h 429"/>
                <a:gd name="T44" fmla="*/ 53 w 99"/>
                <a:gd name="T45" fmla="*/ 325 h 429"/>
                <a:gd name="T46" fmla="*/ 55 w 99"/>
                <a:gd name="T47" fmla="*/ 314 h 429"/>
                <a:gd name="T48" fmla="*/ 60 w 99"/>
                <a:gd name="T49" fmla="*/ 299 h 429"/>
                <a:gd name="T50" fmla="*/ 67 w 99"/>
                <a:gd name="T51" fmla="*/ 284 h 429"/>
                <a:gd name="T52" fmla="*/ 76 w 99"/>
                <a:gd name="T53" fmla="*/ 268 h 429"/>
                <a:gd name="T54" fmla="*/ 85 w 99"/>
                <a:gd name="T55" fmla="*/ 253 h 429"/>
                <a:gd name="T56" fmla="*/ 92 w 99"/>
                <a:gd name="T57" fmla="*/ 240 h 429"/>
                <a:gd name="T58" fmla="*/ 98 w 99"/>
                <a:gd name="T59" fmla="*/ 232 h 429"/>
                <a:gd name="T60" fmla="*/ 99 w 99"/>
                <a:gd name="T61" fmla="*/ 229 h 429"/>
                <a:gd name="T62" fmla="*/ 96 w 99"/>
                <a:gd name="T63" fmla="*/ 223 h 429"/>
                <a:gd name="T64" fmla="*/ 89 w 99"/>
                <a:gd name="T65" fmla="*/ 209 h 429"/>
                <a:gd name="T66" fmla="*/ 82 w 99"/>
                <a:gd name="T67" fmla="*/ 191 h 429"/>
                <a:gd name="T68" fmla="*/ 75 w 99"/>
                <a:gd name="T69" fmla="*/ 178 h 429"/>
                <a:gd name="T70" fmla="*/ 66 w 99"/>
                <a:gd name="T71" fmla="*/ 157 h 429"/>
                <a:gd name="T72" fmla="*/ 57 w 99"/>
                <a:gd name="T73" fmla="*/ 131 h 429"/>
                <a:gd name="T74" fmla="*/ 49 w 99"/>
                <a:gd name="T75" fmla="*/ 102 h 429"/>
                <a:gd name="T76" fmla="*/ 43 w 99"/>
                <a:gd name="T77" fmla="*/ 72 h 429"/>
                <a:gd name="T78" fmla="*/ 37 w 99"/>
                <a:gd name="T79" fmla="*/ 45 h 429"/>
                <a:gd name="T80" fmla="*/ 33 w 99"/>
                <a:gd name="T81" fmla="*/ 22 h 429"/>
                <a:gd name="T82" fmla="*/ 30 w 99"/>
                <a:gd name="T83" fmla="*/ 6 h 429"/>
                <a:gd name="T84" fmla="*/ 29 w 99"/>
                <a:gd name="T85" fmla="*/ 0 h 429"/>
                <a:gd name="T86" fmla="*/ 0 w 99"/>
                <a:gd name="T87" fmla="*/ 150 h 42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9"/>
                <a:gd name="T133" fmla="*/ 0 h 429"/>
                <a:gd name="T134" fmla="*/ 99 w 99"/>
                <a:gd name="T135" fmla="*/ 429 h 42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9" h="429">
                  <a:moveTo>
                    <a:pt x="0" y="150"/>
                  </a:moveTo>
                  <a:lnTo>
                    <a:pt x="46" y="214"/>
                  </a:lnTo>
                  <a:lnTo>
                    <a:pt x="44" y="217"/>
                  </a:lnTo>
                  <a:lnTo>
                    <a:pt x="39" y="223"/>
                  </a:lnTo>
                  <a:lnTo>
                    <a:pt x="31" y="233"/>
                  </a:lnTo>
                  <a:lnTo>
                    <a:pt x="23" y="245"/>
                  </a:lnTo>
                  <a:lnTo>
                    <a:pt x="14" y="256"/>
                  </a:lnTo>
                  <a:lnTo>
                    <a:pt x="7" y="268"/>
                  </a:lnTo>
                  <a:lnTo>
                    <a:pt x="1" y="276"/>
                  </a:lnTo>
                  <a:lnTo>
                    <a:pt x="0" y="282"/>
                  </a:lnTo>
                  <a:lnTo>
                    <a:pt x="0" y="301"/>
                  </a:lnTo>
                  <a:lnTo>
                    <a:pt x="1" y="331"/>
                  </a:lnTo>
                  <a:lnTo>
                    <a:pt x="6" y="363"/>
                  </a:lnTo>
                  <a:lnTo>
                    <a:pt x="14" y="383"/>
                  </a:lnTo>
                  <a:lnTo>
                    <a:pt x="23" y="396"/>
                  </a:lnTo>
                  <a:lnTo>
                    <a:pt x="29" y="410"/>
                  </a:lnTo>
                  <a:lnTo>
                    <a:pt x="31" y="422"/>
                  </a:lnTo>
                  <a:lnTo>
                    <a:pt x="31" y="426"/>
                  </a:lnTo>
                  <a:lnTo>
                    <a:pt x="82" y="429"/>
                  </a:lnTo>
                  <a:lnTo>
                    <a:pt x="78" y="416"/>
                  </a:lnTo>
                  <a:lnTo>
                    <a:pt x="67" y="387"/>
                  </a:lnTo>
                  <a:lnTo>
                    <a:pt x="57" y="353"/>
                  </a:lnTo>
                  <a:lnTo>
                    <a:pt x="53" y="325"/>
                  </a:lnTo>
                  <a:lnTo>
                    <a:pt x="55" y="314"/>
                  </a:lnTo>
                  <a:lnTo>
                    <a:pt x="60" y="299"/>
                  </a:lnTo>
                  <a:lnTo>
                    <a:pt x="67" y="284"/>
                  </a:lnTo>
                  <a:lnTo>
                    <a:pt x="76" y="268"/>
                  </a:lnTo>
                  <a:lnTo>
                    <a:pt x="85" y="253"/>
                  </a:lnTo>
                  <a:lnTo>
                    <a:pt x="92" y="240"/>
                  </a:lnTo>
                  <a:lnTo>
                    <a:pt x="98" y="232"/>
                  </a:lnTo>
                  <a:lnTo>
                    <a:pt x="99" y="229"/>
                  </a:lnTo>
                  <a:lnTo>
                    <a:pt x="96" y="223"/>
                  </a:lnTo>
                  <a:lnTo>
                    <a:pt x="89" y="209"/>
                  </a:lnTo>
                  <a:lnTo>
                    <a:pt x="82" y="191"/>
                  </a:lnTo>
                  <a:lnTo>
                    <a:pt x="75" y="178"/>
                  </a:lnTo>
                  <a:lnTo>
                    <a:pt x="66" y="157"/>
                  </a:lnTo>
                  <a:lnTo>
                    <a:pt x="57" y="131"/>
                  </a:lnTo>
                  <a:lnTo>
                    <a:pt x="49" y="102"/>
                  </a:lnTo>
                  <a:lnTo>
                    <a:pt x="43" y="72"/>
                  </a:lnTo>
                  <a:lnTo>
                    <a:pt x="37" y="45"/>
                  </a:lnTo>
                  <a:lnTo>
                    <a:pt x="33" y="22"/>
                  </a:lnTo>
                  <a:lnTo>
                    <a:pt x="30" y="6"/>
                  </a:lnTo>
                  <a:lnTo>
                    <a:pt x="29" y="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587" name="Freeform 73">
              <a:extLst>
                <a:ext uri="{FF2B5EF4-FFF2-40B4-BE49-F238E27FC236}">
                  <a16:creationId xmlns:a16="http://schemas.microsoft.com/office/drawing/2014/main" id="{D2CBE324-5AB9-4FBD-83E9-5A89346E5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8" y="3719"/>
              <a:ext cx="393" cy="620"/>
            </a:xfrm>
            <a:custGeom>
              <a:avLst/>
              <a:gdLst>
                <a:gd name="T0" fmla="*/ 37 w 393"/>
                <a:gd name="T1" fmla="*/ 82 h 620"/>
                <a:gd name="T2" fmla="*/ 26 w 393"/>
                <a:gd name="T3" fmla="*/ 112 h 620"/>
                <a:gd name="T4" fmla="*/ 10 w 393"/>
                <a:gd name="T5" fmla="*/ 155 h 620"/>
                <a:gd name="T6" fmla="*/ 0 w 393"/>
                <a:gd name="T7" fmla="*/ 193 h 620"/>
                <a:gd name="T8" fmla="*/ 4 w 393"/>
                <a:gd name="T9" fmla="*/ 230 h 620"/>
                <a:gd name="T10" fmla="*/ 24 w 393"/>
                <a:gd name="T11" fmla="*/ 321 h 620"/>
                <a:gd name="T12" fmla="*/ 41 w 393"/>
                <a:gd name="T13" fmla="*/ 363 h 620"/>
                <a:gd name="T14" fmla="*/ 53 w 393"/>
                <a:gd name="T15" fmla="*/ 381 h 620"/>
                <a:gd name="T16" fmla="*/ 67 w 393"/>
                <a:gd name="T17" fmla="*/ 397 h 620"/>
                <a:gd name="T18" fmla="*/ 83 w 393"/>
                <a:gd name="T19" fmla="*/ 413 h 620"/>
                <a:gd name="T20" fmla="*/ 102 w 393"/>
                <a:gd name="T21" fmla="*/ 429 h 620"/>
                <a:gd name="T22" fmla="*/ 121 w 393"/>
                <a:gd name="T23" fmla="*/ 440 h 620"/>
                <a:gd name="T24" fmla="*/ 141 w 393"/>
                <a:gd name="T25" fmla="*/ 450 h 620"/>
                <a:gd name="T26" fmla="*/ 164 w 393"/>
                <a:gd name="T27" fmla="*/ 459 h 620"/>
                <a:gd name="T28" fmla="*/ 187 w 393"/>
                <a:gd name="T29" fmla="*/ 468 h 620"/>
                <a:gd name="T30" fmla="*/ 210 w 393"/>
                <a:gd name="T31" fmla="*/ 476 h 620"/>
                <a:gd name="T32" fmla="*/ 231 w 393"/>
                <a:gd name="T33" fmla="*/ 481 h 620"/>
                <a:gd name="T34" fmla="*/ 250 w 393"/>
                <a:gd name="T35" fmla="*/ 482 h 620"/>
                <a:gd name="T36" fmla="*/ 270 w 393"/>
                <a:gd name="T37" fmla="*/ 482 h 620"/>
                <a:gd name="T38" fmla="*/ 286 w 393"/>
                <a:gd name="T39" fmla="*/ 482 h 620"/>
                <a:gd name="T40" fmla="*/ 302 w 393"/>
                <a:gd name="T41" fmla="*/ 482 h 620"/>
                <a:gd name="T42" fmla="*/ 314 w 393"/>
                <a:gd name="T43" fmla="*/ 483 h 620"/>
                <a:gd name="T44" fmla="*/ 325 w 393"/>
                <a:gd name="T45" fmla="*/ 494 h 620"/>
                <a:gd name="T46" fmla="*/ 338 w 393"/>
                <a:gd name="T47" fmla="*/ 525 h 620"/>
                <a:gd name="T48" fmla="*/ 332 w 393"/>
                <a:gd name="T49" fmla="*/ 607 h 620"/>
                <a:gd name="T50" fmla="*/ 339 w 393"/>
                <a:gd name="T51" fmla="*/ 610 h 620"/>
                <a:gd name="T52" fmla="*/ 355 w 393"/>
                <a:gd name="T53" fmla="*/ 616 h 620"/>
                <a:gd name="T54" fmla="*/ 371 w 393"/>
                <a:gd name="T55" fmla="*/ 620 h 620"/>
                <a:gd name="T56" fmla="*/ 383 w 393"/>
                <a:gd name="T57" fmla="*/ 617 h 620"/>
                <a:gd name="T58" fmla="*/ 390 w 393"/>
                <a:gd name="T59" fmla="*/ 545 h 620"/>
                <a:gd name="T60" fmla="*/ 393 w 393"/>
                <a:gd name="T61" fmla="*/ 482 h 620"/>
                <a:gd name="T62" fmla="*/ 280 w 393"/>
                <a:gd name="T63" fmla="*/ 463 h 620"/>
                <a:gd name="T64" fmla="*/ 247 w 393"/>
                <a:gd name="T65" fmla="*/ 453 h 620"/>
                <a:gd name="T66" fmla="*/ 200 w 393"/>
                <a:gd name="T67" fmla="*/ 437 h 620"/>
                <a:gd name="T68" fmla="*/ 161 w 393"/>
                <a:gd name="T69" fmla="*/ 423 h 620"/>
                <a:gd name="T70" fmla="*/ 136 w 393"/>
                <a:gd name="T71" fmla="*/ 407 h 620"/>
                <a:gd name="T72" fmla="*/ 112 w 393"/>
                <a:gd name="T73" fmla="*/ 380 h 620"/>
                <a:gd name="T74" fmla="*/ 90 w 393"/>
                <a:gd name="T75" fmla="*/ 347 h 620"/>
                <a:gd name="T76" fmla="*/ 76 w 393"/>
                <a:gd name="T77" fmla="*/ 319 h 620"/>
                <a:gd name="T78" fmla="*/ 60 w 393"/>
                <a:gd name="T79" fmla="*/ 263 h 620"/>
                <a:gd name="T80" fmla="*/ 59 w 393"/>
                <a:gd name="T81" fmla="*/ 178 h 620"/>
                <a:gd name="T82" fmla="*/ 73 w 393"/>
                <a:gd name="T83" fmla="*/ 111 h 620"/>
                <a:gd name="T84" fmla="*/ 86 w 393"/>
                <a:gd name="T85" fmla="*/ 73 h 620"/>
                <a:gd name="T86" fmla="*/ 85 w 393"/>
                <a:gd name="T87" fmla="*/ 56 h 620"/>
                <a:gd name="T88" fmla="*/ 64 w 393"/>
                <a:gd name="T89" fmla="*/ 6 h 620"/>
                <a:gd name="T90" fmla="*/ 57 w 393"/>
                <a:gd name="T91" fmla="*/ 16 h 620"/>
                <a:gd name="T92" fmla="*/ 41 w 393"/>
                <a:gd name="T93" fmla="*/ 68 h 62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3"/>
                <a:gd name="T142" fmla="*/ 0 h 620"/>
                <a:gd name="T143" fmla="*/ 393 w 393"/>
                <a:gd name="T144" fmla="*/ 620 h 62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3" h="620">
                  <a:moveTo>
                    <a:pt x="39" y="78"/>
                  </a:moveTo>
                  <a:lnTo>
                    <a:pt x="37" y="82"/>
                  </a:lnTo>
                  <a:lnTo>
                    <a:pt x="31" y="95"/>
                  </a:lnTo>
                  <a:lnTo>
                    <a:pt x="26" y="112"/>
                  </a:lnTo>
                  <a:lnTo>
                    <a:pt x="17" y="134"/>
                  </a:lnTo>
                  <a:lnTo>
                    <a:pt x="10" y="155"/>
                  </a:lnTo>
                  <a:lnTo>
                    <a:pt x="4" y="175"/>
                  </a:lnTo>
                  <a:lnTo>
                    <a:pt x="0" y="193"/>
                  </a:lnTo>
                  <a:lnTo>
                    <a:pt x="0" y="203"/>
                  </a:lnTo>
                  <a:lnTo>
                    <a:pt x="4" y="230"/>
                  </a:lnTo>
                  <a:lnTo>
                    <a:pt x="14" y="275"/>
                  </a:lnTo>
                  <a:lnTo>
                    <a:pt x="24" y="321"/>
                  </a:lnTo>
                  <a:lnTo>
                    <a:pt x="36" y="352"/>
                  </a:lnTo>
                  <a:lnTo>
                    <a:pt x="41" y="363"/>
                  </a:lnTo>
                  <a:lnTo>
                    <a:pt x="47" y="373"/>
                  </a:lnTo>
                  <a:lnTo>
                    <a:pt x="53" y="381"/>
                  </a:lnTo>
                  <a:lnTo>
                    <a:pt x="60" y="390"/>
                  </a:lnTo>
                  <a:lnTo>
                    <a:pt x="67" y="397"/>
                  </a:lnTo>
                  <a:lnTo>
                    <a:pt x="75" y="406"/>
                  </a:lnTo>
                  <a:lnTo>
                    <a:pt x="83" y="413"/>
                  </a:lnTo>
                  <a:lnTo>
                    <a:pt x="92" y="422"/>
                  </a:lnTo>
                  <a:lnTo>
                    <a:pt x="102" y="429"/>
                  </a:lnTo>
                  <a:lnTo>
                    <a:pt x="111" y="436"/>
                  </a:lnTo>
                  <a:lnTo>
                    <a:pt x="121" y="440"/>
                  </a:lnTo>
                  <a:lnTo>
                    <a:pt x="131" y="446"/>
                  </a:lnTo>
                  <a:lnTo>
                    <a:pt x="141" y="450"/>
                  </a:lnTo>
                  <a:lnTo>
                    <a:pt x="152" y="455"/>
                  </a:lnTo>
                  <a:lnTo>
                    <a:pt x="164" y="459"/>
                  </a:lnTo>
                  <a:lnTo>
                    <a:pt x="175" y="463"/>
                  </a:lnTo>
                  <a:lnTo>
                    <a:pt x="187" y="468"/>
                  </a:lnTo>
                  <a:lnTo>
                    <a:pt x="198" y="472"/>
                  </a:lnTo>
                  <a:lnTo>
                    <a:pt x="210" y="476"/>
                  </a:lnTo>
                  <a:lnTo>
                    <a:pt x="220" y="478"/>
                  </a:lnTo>
                  <a:lnTo>
                    <a:pt x="231" y="481"/>
                  </a:lnTo>
                  <a:lnTo>
                    <a:pt x="242" y="481"/>
                  </a:lnTo>
                  <a:lnTo>
                    <a:pt x="250" y="482"/>
                  </a:lnTo>
                  <a:lnTo>
                    <a:pt x="260" y="482"/>
                  </a:lnTo>
                  <a:lnTo>
                    <a:pt x="270" y="482"/>
                  </a:lnTo>
                  <a:lnTo>
                    <a:pt x="279" y="482"/>
                  </a:lnTo>
                  <a:lnTo>
                    <a:pt x="286" y="482"/>
                  </a:lnTo>
                  <a:lnTo>
                    <a:pt x="295" y="482"/>
                  </a:lnTo>
                  <a:lnTo>
                    <a:pt x="302" y="482"/>
                  </a:lnTo>
                  <a:lnTo>
                    <a:pt x="308" y="483"/>
                  </a:lnTo>
                  <a:lnTo>
                    <a:pt x="314" y="483"/>
                  </a:lnTo>
                  <a:lnTo>
                    <a:pt x="318" y="485"/>
                  </a:lnTo>
                  <a:lnTo>
                    <a:pt x="325" y="494"/>
                  </a:lnTo>
                  <a:lnTo>
                    <a:pt x="332" y="511"/>
                  </a:lnTo>
                  <a:lnTo>
                    <a:pt x="338" y="525"/>
                  </a:lnTo>
                  <a:lnTo>
                    <a:pt x="339" y="532"/>
                  </a:lnTo>
                  <a:lnTo>
                    <a:pt x="332" y="607"/>
                  </a:lnTo>
                  <a:lnTo>
                    <a:pt x="334" y="609"/>
                  </a:lnTo>
                  <a:lnTo>
                    <a:pt x="339" y="610"/>
                  </a:lnTo>
                  <a:lnTo>
                    <a:pt x="347" y="613"/>
                  </a:lnTo>
                  <a:lnTo>
                    <a:pt x="355" y="616"/>
                  </a:lnTo>
                  <a:lnTo>
                    <a:pt x="364" y="619"/>
                  </a:lnTo>
                  <a:lnTo>
                    <a:pt x="371" y="620"/>
                  </a:lnTo>
                  <a:lnTo>
                    <a:pt x="378" y="620"/>
                  </a:lnTo>
                  <a:lnTo>
                    <a:pt x="383" y="617"/>
                  </a:lnTo>
                  <a:lnTo>
                    <a:pt x="387" y="591"/>
                  </a:lnTo>
                  <a:lnTo>
                    <a:pt x="390" y="545"/>
                  </a:lnTo>
                  <a:lnTo>
                    <a:pt x="393" y="502"/>
                  </a:lnTo>
                  <a:lnTo>
                    <a:pt x="393" y="482"/>
                  </a:lnTo>
                  <a:lnTo>
                    <a:pt x="286" y="465"/>
                  </a:lnTo>
                  <a:lnTo>
                    <a:pt x="280" y="463"/>
                  </a:lnTo>
                  <a:lnTo>
                    <a:pt x="267" y="459"/>
                  </a:lnTo>
                  <a:lnTo>
                    <a:pt x="247" y="453"/>
                  </a:lnTo>
                  <a:lnTo>
                    <a:pt x="224" y="445"/>
                  </a:lnTo>
                  <a:lnTo>
                    <a:pt x="200" y="437"/>
                  </a:lnTo>
                  <a:lnTo>
                    <a:pt x="178" y="430"/>
                  </a:lnTo>
                  <a:lnTo>
                    <a:pt x="161" y="423"/>
                  </a:lnTo>
                  <a:lnTo>
                    <a:pt x="149" y="417"/>
                  </a:lnTo>
                  <a:lnTo>
                    <a:pt x="136" y="407"/>
                  </a:lnTo>
                  <a:lnTo>
                    <a:pt x="124" y="394"/>
                  </a:lnTo>
                  <a:lnTo>
                    <a:pt x="112" y="380"/>
                  </a:lnTo>
                  <a:lnTo>
                    <a:pt x="100" y="363"/>
                  </a:lnTo>
                  <a:lnTo>
                    <a:pt x="90" y="347"/>
                  </a:lnTo>
                  <a:lnTo>
                    <a:pt x="82" y="332"/>
                  </a:lnTo>
                  <a:lnTo>
                    <a:pt x="76" y="319"/>
                  </a:lnTo>
                  <a:lnTo>
                    <a:pt x="72" y="311"/>
                  </a:lnTo>
                  <a:lnTo>
                    <a:pt x="60" y="263"/>
                  </a:lnTo>
                  <a:lnTo>
                    <a:pt x="57" y="219"/>
                  </a:lnTo>
                  <a:lnTo>
                    <a:pt x="59" y="178"/>
                  </a:lnTo>
                  <a:lnTo>
                    <a:pt x="64" y="141"/>
                  </a:lnTo>
                  <a:lnTo>
                    <a:pt x="73" y="111"/>
                  </a:lnTo>
                  <a:lnTo>
                    <a:pt x="80" y="88"/>
                  </a:lnTo>
                  <a:lnTo>
                    <a:pt x="86" y="73"/>
                  </a:lnTo>
                  <a:lnTo>
                    <a:pt x="89" y="68"/>
                  </a:lnTo>
                  <a:lnTo>
                    <a:pt x="85" y="56"/>
                  </a:lnTo>
                  <a:lnTo>
                    <a:pt x="75" y="29"/>
                  </a:lnTo>
                  <a:lnTo>
                    <a:pt x="64" y="6"/>
                  </a:lnTo>
                  <a:lnTo>
                    <a:pt x="60" y="0"/>
                  </a:lnTo>
                  <a:lnTo>
                    <a:pt x="57" y="16"/>
                  </a:lnTo>
                  <a:lnTo>
                    <a:pt x="50" y="43"/>
                  </a:lnTo>
                  <a:lnTo>
                    <a:pt x="41" y="68"/>
                  </a:lnTo>
                  <a:lnTo>
                    <a:pt x="39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588" name="Freeform 74">
              <a:extLst>
                <a:ext uri="{FF2B5EF4-FFF2-40B4-BE49-F238E27FC236}">
                  <a16:creationId xmlns:a16="http://schemas.microsoft.com/office/drawing/2014/main" id="{6EBF6C60-9A21-471F-AB13-FA63CFFCB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3" y="3387"/>
              <a:ext cx="586" cy="378"/>
            </a:xfrm>
            <a:custGeom>
              <a:avLst/>
              <a:gdLst>
                <a:gd name="T0" fmla="*/ 249 w 586"/>
                <a:gd name="T1" fmla="*/ 46 h 378"/>
                <a:gd name="T2" fmla="*/ 203 w 586"/>
                <a:gd name="T3" fmla="*/ 77 h 378"/>
                <a:gd name="T4" fmla="*/ 160 w 586"/>
                <a:gd name="T5" fmla="*/ 99 h 378"/>
                <a:gd name="T6" fmla="*/ 25 w 586"/>
                <a:gd name="T7" fmla="*/ 178 h 378"/>
                <a:gd name="T8" fmla="*/ 20 w 586"/>
                <a:gd name="T9" fmla="*/ 191 h 378"/>
                <a:gd name="T10" fmla="*/ 13 w 586"/>
                <a:gd name="T11" fmla="*/ 220 h 378"/>
                <a:gd name="T12" fmla="*/ 5 w 586"/>
                <a:gd name="T13" fmla="*/ 251 h 378"/>
                <a:gd name="T14" fmla="*/ 0 w 586"/>
                <a:gd name="T15" fmla="*/ 274 h 378"/>
                <a:gd name="T16" fmla="*/ 6 w 586"/>
                <a:gd name="T17" fmla="*/ 296 h 378"/>
                <a:gd name="T18" fmla="*/ 20 w 586"/>
                <a:gd name="T19" fmla="*/ 325 h 378"/>
                <a:gd name="T20" fmla="*/ 33 w 586"/>
                <a:gd name="T21" fmla="*/ 352 h 378"/>
                <a:gd name="T22" fmla="*/ 39 w 586"/>
                <a:gd name="T23" fmla="*/ 364 h 378"/>
                <a:gd name="T24" fmla="*/ 71 w 586"/>
                <a:gd name="T25" fmla="*/ 378 h 378"/>
                <a:gd name="T26" fmla="*/ 71 w 586"/>
                <a:gd name="T27" fmla="*/ 372 h 378"/>
                <a:gd name="T28" fmla="*/ 69 w 586"/>
                <a:gd name="T29" fmla="*/ 355 h 378"/>
                <a:gd name="T30" fmla="*/ 69 w 586"/>
                <a:gd name="T31" fmla="*/ 330 h 378"/>
                <a:gd name="T32" fmla="*/ 71 w 586"/>
                <a:gd name="T33" fmla="*/ 302 h 378"/>
                <a:gd name="T34" fmla="*/ 74 w 586"/>
                <a:gd name="T35" fmla="*/ 270 h 378"/>
                <a:gd name="T36" fmla="*/ 82 w 586"/>
                <a:gd name="T37" fmla="*/ 241 h 378"/>
                <a:gd name="T38" fmla="*/ 94 w 586"/>
                <a:gd name="T39" fmla="*/ 214 h 378"/>
                <a:gd name="T40" fmla="*/ 111 w 586"/>
                <a:gd name="T41" fmla="*/ 195 h 378"/>
                <a:gd name="T42" fmla="*/ 133 w 586"/>
                <a:gd name="T43" fmla="*/ 181 h 378"/>
                <a:gd name="T44" fmla="*/ 154 w 586"/>
                <a:gd name="T45" fmla="*/ 169 h 378"/>
                <a:gd name="T46" fmla="*/ 176 w 586"/>
                <a:gd name="T47" fmla="*/ 158 h 378"/>
                <a:gd name="T48" fmla="*/ 197 w 586"/>
                <a:gd name="T49" fmla="*/ 148 h 378"/>
                <a:gd name="T50" fmla="*/ 218 w 586"/>
                <a:gd name="T51" fmla="*/ 141 h 378"/>
                <a:gd name="T52" fmla="*/ 233 w 586"/>
                <a:gd name="T53" fmla="*/ 133 h 378"/>
                <a:gd name="T54" fmla="*/ 246 w 586"/>
                <a:gd name="T55" fmla="*/ 128 h 378"/>
                <a:gd name="T56" fmla="*/ 254 w 586"/>
                <a:gd name="T57" fmla="*/ 125 h 378"/>
                <a:gd name="T58" fmla="*/ 258 w 586"/>
                <a:gd name="T59" fmla="*/ 120 h 378"/>
                <a:gd name="T60" fmla="*/ 262 w 586"/>
                <a:gd name="T61" fmla="*/ 116 h 378"/>
                <a:gd name="T62" fmla="*/ 268 w 586"/>
                <a:gd name="T63" fmla="*/ 109 h 378"/>
                <a:gd name="T64" fmla="*/ 275 w 586"/>
                <a:gd name="T65" fmla="*/ 102 h 378"/>
                <a:gd name="T66" fmla="*/ 282 w 586"/>
                <a:gd name="T67" fmla="*/ 95 h 378"/>
                <a:gd name="T68" fmla="*/ 290 w 586"/>
                <a:gd name="T69" fmla="*/ 87 h 378"/>
                <a:gd name="T70" fmla="*/ 298 w 586"/>
                <a:gd name="T71" fmla="*/ 80 h 378"/>
                <a:gd name="T72" fmla="*/ 307 w 586"/>
                <a:gd name="T73" fmla="*/ 74 h 378"/>
                <a:gd name="T74" fmla="*/ 317 w 586"/>
                <a:gd name="T75" fmla="*/ 69 h 378"/>
                <a:gd name="T76" fmla="*/ 331 w 586"/>
                <a:gd name="T77" fmla="*/ 63 h 378"/>
                <a:gd name="T78" fmla="*/ 346 w 586"/>
                <a:gd name="T79" fmla="*/ 57 h 378"/>
                <a:gd name="T80" fmla="*/ 363 w 586"/>
                <a:gd name="T81" fmla="*/ 53 h 378"/>
                <a:gd name="T82" fmla="*/ 379 w 586"/>
                <a:gd name="T83" fmla="*/ 48 h 378"/>
                <a:gd name="T84" fmla="*/ 393 w 586"/>
                <a:gd name="T85" fmla="*/ 44 h 378"/>
                <a:gd name="T86" fmla="*/ 408 w 586"/>
                <a:gd name="T87" fmla="*/ 43 h 378"/>
                <a:gd name="T88" fmla="*/ 418 w 586"/>
                <a:gd name="T89" fmla="*/ 41 h 378"/>
                <a:gd name="T90" fmla="*/ 432 w 586"/>
                <a:gd name="T91" fmla="*/ 40 h 378"/>
                <a:gd name="T92" fmla="*/ 454 w 586"/>
                <a:gd name="T93" fmla="*/ 38 h 378"/>
                <a:gd name="T94" fmla="*/ 481 w 586"/>
                <a:gd name="T95" fmla="*/ 36 h 378"/>
                <a:gd name="T96" fmla="*/ 511 w 586"/>
                <a:gd name="T97" fmla="*/ 33 h 378"/>
                <a:gd name="T98" fmla="*/ 539 w 586"/>
                <a:gd name="T99" fmla="*/ 30 h 378"/>
                <a:gd name="T100" fmla="*/ 563 w 586"/>
                <a:gd name="T101" fmla="*/ 27 h 378"/>
                <a:gd name="T102" fmla="*/ 580 w 586"/>
                <a:gd name="T103" fmla="*/ 25 h 378"/>
                <a:gd name="T104" fmla="*/ 586 w 586"/>
                <a:gd name="T105" fmla="*/ 24 h 378"/>
                <a:gd name="T106" fmla="*/ 457 w 586"/>
                <a:gd name="T107" fmla="*/ 0 h 378"/>
                <a:gd name="T108" fmla="*/ 249 w 586"/>
                <a:gd name="T109" fmla="*/ 46 h 3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86"/>
                <a:gd name="T166" fmla="*/ 0 h 378"/>
                <a:gd name="T167" fmla="*/ 586 w 586"/>
                <a:gd name="T168" fmla="*/ 378 h 3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86" h="378">
                  <a:moveTo>
                    <a:pt x="249" y="46"/>
                  </a:moveTo>
                  <a:lnTo>
                    <a:pt x="203" y="77"/>
                  </a:lnTo>
                  <a:lnTo>
                    <a:pt x="160" y="99"/>
                  </a:lnTo>
                  <a:lnTo>
                    <a:pt x="25" y="178"/>
                  </a:lnTo>
                  <a:lnTo>
                    <a:pt x="20" y="191"/>
                  </a:lnTo>
                  <a:lnTo>
                    <a:pt x="13" y="220"/>
                  </a:lnTo>
                  <a:lnTo>
                    <a:pt x="5" y="251"/>
                  </a:lnTo>
                  <a:lnTo>
                    <a:pt x="0" y="274"/>
                  </a:lnTo>
                  <a:lnTo>
                    <a:pt x="6" y="296"/>
                  </a:lnTo>
                  <a:lnTo>
                    <a:pt x="20" y="325"/>
                  </a:lnTo>
                  <a:lnTo>
                    <a:pt x="33" y="352"/>
                  </a:lnTo>
                  <a:lnTo>
                    <a:pt x="39" y="364"/>
                  </a:lnTo>
                  <a:lnTo>
                    <a:pt x="71" y="378"/>
                  </a:lnTo>
                  <a:lnTo>
                    <a:pt x="71" y="372"/>
                  </a:lnTo>
                  <a:lnTo>
                    <a:pt x="69" y="355"/>
                  </a:lnTo>
                  <a:lnTo>
                    <a:pt x="69" y="330"/>
                  </a:lnTo>
                  <a:lnTo>
                    <a:pt x="71" y="302"/>
                  </a:lnTo>
                  <a:lnTo>
                    <a:pt x="74" y="270"/>
                  </a:lnTo>
                  <a:lnTo>
                    <a:pt x="82" y="241"/>
                  </a:lnTo>
                  <a:lnTo>
                    <a:pt x="94" y="214"/>
                  </a:lnTo>
                  <a:lnTo>
                    <a:pt x="111" y="195"/>
                  </a:lnTo>
                  <a:lnTo>
                    <a:pt x="133" y="181"/>
                  </a:lnTo>
                  <a:lnTo>
                    <a:pt x="154" y="169"/>
                  </a:lnTo>
                  <a:lnTo>
                    <a:pt x="176" y="158"/>
                  </a:lnTo>
                  <a:lnTo>
                    <a:pt x="197" y="148"/>
                  </a:lnTo>
                  <a:lnTo>
                    <a:pt x="218" y="141"/>
                  </a:lnTo>
                  <a:lnTo>
                    <a:pt x="233" y="133"/>
                  </a:lnTo>
                  <a:lnTo>
                    <a:pt x="246" y="128"/>
                  </a:lnTo>
                  <a:lnTo>
                    <a:pt x="254" y="125"/>
                  </a:lnTo>
                  <a:lnTo>
                    <a:pt x="258" y="120"/>
                  </a:lnTo>
                  <a:lnTo>
                    <a:pt x="262" y="116"/>
                  </a:lnTo>
                  <a:lnTo>
                    <a:pt x="268" y="109"/>
                  </a:lnTo>
                  <a:lnTo>
                    <a:pt x="275" y="102"/>
                  </a:lnTo>
                  <a:lnTo>
                    <a:pt x="282" y="95"/>
                  </a:lnTo>
                  <a:lnTo>
                    <a:pt x="290" y="87"/>
                  </a:lnTo>
                  <a:lnTo>
                    <a:pt x="298" y="80"/>
                  </a:lnTo>
                  <a:lnTo>
                    <a:pt x="307" y="74"/>
                  </a:lnTo>
                  <a:lnTo>
                    <a:pt x="317" y="69"/>
                  </a:lnTo>
                  <a:lnTo>
                    <a:pt x="331" y="63"/>
                  </a:lnTo>
                  <a:lnTo>
                    <a:pt x="346" y="57"/>
                  </a:lnTo>
                  <a:lnTo>
                    <a:pt x="363" y="53"/>
                  </a:lnTo>
                  <a:lnTo>
                    <a:pt x="379" y="48"/>
                  </a:lnTo>
                  <a:lnTo>
                    <a:pt x="393" y="44"/>
                  </a:lnTo>
                  <a:lnTo>
                    <a:pt x="408" y="43"/>
                  </a:lnTo>
                  <a:lnTo>
                    <a:pt x="418" y="41"/>
                  </a:lnTo>
                  <a:lnTo>
                    <a:pt x="432" y="40"/>
                  </a:lnTo>
                  <a:lnTo>
                    <a:pt x="454" y="38"/>
                  </a:lnTo>
                  <a:lnTo>
                    <a:pt x="481" y="36"/>
                  </a:lnTo>
                  <a:lnTo>
                    <a:pt x="511" y="33"/>
                  </a:lnTo>
                  <a:lnTo>
                    <a:pt x="539" y="30"/>
                  </a:lnTo>
                  <a:lnTo>
                    <a:pt x="563" y="27"/>
                  </a:lnTo>
                  <a:lnTo>
                    <a:pt x="580" y="25"/>
                  </a:lnTo>
                  <a:lnTo>
                    <a:pt x="586" y="24"/>
                  </a:lnTo>
                  <a:lnTo>
                    <a:pt x="457" y="0"/>
                  </a:lnTo>
                  <a:lnTo>
                    <a:pt x="249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589" name="Freeform 75">
              <a:extLst>
                <a:ext uri="{FF2B5EF4-FFF2-40B4-BE49-F238E27FC236}">
                  <a16:creationId xmlns:a16="http://schemas.microsoft.com/office/drawing/2014/main" id="{C41B91C1-83AB-40C3-9795-DD6C87CAF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0" y="5247"/>
              <a:ext cx="472" cy="130"/>
            </a:xfrm>
            <a:custGeom>
              <a:avLst/>
              <a:gdLst>
                <a:gd name="T0" fmla="*/ 3 w 472"/>
                <a:gd name="T1" fmla="*/ 43 h 130"/>
                <a:gd name="T2" fmla="*/ 17 w 472"/>
                <a:gd name="T3" fmla="*/ 39 h 130"/>
                <a:gd name="T4" fmla="*/ 40 w 472"/>
                <a:gd name="T5" fmla="*/ 35 h 130"/>
                <a:gd name="T6" fmla="*/ 63 w 472"/>
                <a:gd name="T7" fmla="*/ 32 h 130"/>
                <a:gd name="T8" fmla="*/ 83 w 472"/>
                <a:gd name="T9" fmla="*/ 35 h 130"/>
                <a:gd name="T10" fmla="*/ 122 w 472"/>
                <a:gd name="T11" fmla="*/ 40 h 130"/>
                <a:gd name="T12" fmla="*/ 168 w 472"/>
                <a:gd name="T13" fmla="*/ 46 h 130"/>
                <a:gd name="T14" fmla="*/ 204 w 472"/>
                <a:gd name="T15" fmla="*/ 53 h 130"/>
                <a:gd name="T16" fmla="*/ 221 w 472"/>
                <a:gd name="T17" fmla="*/ 55 h 130"/>
                <a:gd name="T18" fmla="*/ 247 w 472"/>
                <a:gd name="T19" fmla="*/ 55 h 130"/>
                <a:gd name="T20" fmla="*/ 276 w 472"/>
                <a:gd name="T21" fmla="*/ 53 h 130"/>
                <a:gd name="T22" fmla="*/ 301 w 472"/>
                <a:gd name="T23" fmla="*/ 53 h 130"/>
                <a:gd name="T24" fmla="*/ 316 w 472"/>
                <a:gd name="T25" fmla="*/ 59 h 130"/>
                <a:gd name="T26" fmla="*/ 334 w 472"/>
                <a:gd name="T27" fmla="*/ 69 h 130"/>
                <a:gd name="T28" fmla="*/ 347 w 472"/>
                <a:gd name="T29" fmla="*/ 81 h 130"/>
                <a:gd name="T30" fmla="*/ 357 w 472"/>
                <a:gd name="T31" fmla="*/ 91 h 130"/>
                <a:gd name="T32" fmla="*/ 367 w 472"/>
                <a:gd name="T33" fmla="*/ 97 h 130"/>
                <a:gd name="T34" fmla="*/ 384 w 472"/>
                <a:gd name="T35" fmla="*/ 107 h 130"/>
                <a:gd name="T36" fmla="*/ 406 w 472"/>
                <a:gd name="T37" fmla="*/ 115 h 130"/>
                <a:gd name="T38" fmla="*/ 419 w 472"/>
                <a:gd name="T39" fmla="*/ 121 h 130"/>
                <a:gd name="T40" fmla="*/ 472 w 472"/>
                <a:gd name="T41" fmla="*/ 130 h 130"/>
                <a:gd name="T42" fmla="*/ 364 w 472"/>
                <a:gd name="T43" fmla="*/ 26 h 130"/>
                <a:gd name="T44" fmla="*/ 357 w 472"/>
                <a:gd name="T45" fmla="*/ 23 h 130"/>
                <a:gd name="T46" fmla="*/ 339 w 472"/>
                <a:gd name="T47" fmla="*/ 16 h 130"/>
                <a:gd name="T48" fmla="*/ 318 w 472"/>
                <a:gd name="T49" fmla="*/ 9 h 130"/>
                <a:gd name="T50" fmla="*/ 301 w 472"/>
                <a:gd name="T51" fmla="*/ 7 h 130"/>
                <a:gd name="T52" fmla="*/ 280 w 472"/>
                <a:gd name="T53" fmla="*/ 12 h 130"/>
                <a:gd name="T54" fmla="*/ 256 w 472"/>
                <a:gd name="T55" fmla="*/ 15 h 130"/>
                <a:gd name="T56" fmla="*/ 233 w 472"/>
                <a:gd name="T57" fmla="*/ 17 h 130"/>
                <a:gd name="T58" fmla="*/ 224 w 472"/>
                <a:gd name="T59" fmla="*/ 19 h 130"/>
                <a:gd name="T60" fmla="*/ 125 w 472"/>
                <a:gd name="T61" fmla="*/ 7 h 130"/>
                <a:gd name="T62" fmla="*/ 108 w 472"/>
                <a:gd name="T63" fmla="*/ 4 h 130"/>
                <a:gd name="T64" fmla="*/ 82 w 472"/>
                <a:gd name="T65" fmla="*/ 3 h 130"/>
                <a:gd name="T66" fmla="*/ 60 w 472"/>
                <a:gd name="T67" fmla="*/ 0 h 130"/>
                <a:gd name="T68" fmla="*/ 47 w 472"/>
                <a:gd name="T69" fmla="*/ 2 h 130"/>
                <a:gd name="T70" fmla="*/ 31 w 472"/>
                <a:gd name="T71" fmla="*/ 13 h 130"/>
                <a:gd name="T72" fmla="*/ 14 w 472"/>
                <a:gd name="T73" fmla="*/ 30 h 130"/>
                <a:gd name="T74" fmla="*/ 1 w 472"/>
                <a:gd name="T75" fmla="*/ 42 h 13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72"/>
                <a:gd name="T115" fmla="*/ 0 h 130"/>
                <a:gd name="T116" fmla="*/ 472 w 472"/>
                <a:gd name="T117" fmla="*/ 130 h 13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72" h="130">
                  <a:moveTo>
                    <a:pt x="0" y="43"/>
                  </a:moveTo>
                  <a:lnTo>
                    <a:pt x="3" y="43"/>
                  </a:lnTo>
                  <a:lnTo>
                    <a:pt x="8" y="40"/>
                  </a:lnTo>
                  <a:lnTo>
                    <a:pt x="17" y="39"/>
                  </a:lnTo>
                  <a:lnTo>
                    <a:pt x="27" y="36"/>
                  </a:lnTo>
                  <a:lnTo>
                    <a:pt x="40" y="35"/>
                  </a:lnTo>
                  <a:lnTo>
                    <a:pt x="51" y="33"/>
                  </a:lnTo>
                  <a:lnTo>
                    <a:pt x="63" y="32"/>
                  </a:lnTo>
                  <a:lnTo>
                    <a:pt x="72" y="33"/>
                  </a:lnTo>
                  <a:lnTo>
                    <a:pt x="83" y="35"/>
                  </a:lnTo>
                  <a:lnTo>
                    <a:pt x="100" y="38"/>
                  </a:lnTo>
                  <a:lnTo>
                    <a:pt x="122" y="40"/>
                  </a:lnTo>
                  <a:lnTo>
                    <a:pt x="145" y="43"/>
                  </a:lnTo>
                  <a:lnTo>
                    <a:pt x="168" y="46"/>
                  </a:lnTo>
                  <a:lnTo>
                    <a:pt x="188" y="50"/>
                  </a:lnTo>
                  <a:lnTo>
                    <a:pt x="204" y="53"/>
                  </a:lnTo>
                  <a:lnTo>
                    <a:pt x="214" y="55"/>
                  </a:lnTo>
                  <a:lnTo>
                    <a:pt x="221" y="55"/>
                  </a:lnTo>
                  <a:lnTo>
                    <a:pt x="233" y="55"/>
                  </a:lnTo>
                  <a:lnTo>
                    <a:pt x="247" y="55"/>
                  </a:lnTo>
                  <a:lnTo>
                    <a:pt x="262" y="53"/>
                  </a:lnTo>
                  <a:lnTo>
                    <a:pt x="276" y="53"/>
                  </a:lnTo>
                  <a:lnTo>
                    <a:pt x="289" y="53"/>
                  </a:lnTo>
                  <a:lnTo>
                    <a:pt x="301" y="53"/>
                  </a:lnTo>
                  <a:lnTo>
                    <a:pt x="308" y="55"/>
                  </a:lnTo>
                  <a:lnTo>
                    <a:pt x="316" y="59"/>
                  </a:lnTo>
                  <a:lnTo>
                    <a:pt x="325" y="63"/>
                  </a:lnTo>
                  <a:lnTo>
                    <a:pt x="334" y="69"/>
                  </a:lnTo>
                  <a:lnTo>
                    <a:pt x="339" y="75"/>
                  </a:lnTo>
                  <a:lnTo>
                    <a:pt x="347" y="81"/>
                  </a:lnTo>
                  <a:lnTo>
                    <a:pt x="351" y="86"/>
                  </a:lnTo>
                  <a:lnTo>
                    <a:pt x="357" y="91"/>
                  </a:lnTo>
                  <a:lnTo>
                    <a:pt x="361" y="94"/>
                  </a:lnTo>
                  <a:lnTo>
                    <a:pt x="367" y="97"/>
                  </a:lnTo>
                  <a:lnTo>
                    <a:pt x="375" y="101"/>
                  </a:lnTo>
                  <a:lnTo>
                    <a:pt x="384" y="107"/>
                  </a:lnTo>
                  <a:lnTo>
                    <a:pt x="396" y="111"/>
                  </a:lnTo>
                  <a:lnTo>
                    <a:pt x="406" y="115"/>
                  </a:lnTo>
                  <a:lnTo>
                    <a:pt x="413" y="120"/>
                  </a:lnTo>
                  <a:lnTo>
                    <a:pt x="419" y="121"/>
                  </a:lnTo>
                  <a:lnTo>
                    <a:pt x="421" y="122"/>
                  </a:lnTo>
                  <a:lnTo>
                    <a:pt x="472" y="130"/>
                  </a:lnTo>
                  <a:lnTo>
                    <a:pt x="419" y="86"/>
                  </a:lnTo>
                  <a:lnTo>
                    <a:pt x="364" y="26"/>
                  </a:lnTo>
                  <a:lnTo>
                    <a:pt x="362" y="25"/>
                  </a:lnTo>
                  <a:lnTo>
                    <a:pt x="357" y="23"/>
                  </a:lnTo>
                  <a:lnTo>
                    <a:pt x="348" y="19"/>
                  </a:lnTo>
                  <a:lnTo>
                    <a:pt x="339" y="16"/>
                  </a:lnTo>
                  <a:lnTo>
                    <a:pt x="328" y="12"/>
                  </a:lnTo>
                  <a:lnTo>
                    <a:pt x="318" y="9"/>
                  </a:lnTo>
                  <a:lnTo>
                    <a:pt x="308" y="7"/>
                  </a:lnTo>
                  <a:lnTo>
                    <a:pt x="301" y="7"/>
                  </a:lnTo>
                  <a:lnTo>
                    <a:pt x="292" y="9"/>
                  </a:lnTo>
                  <a:lnTo>
                    <a:pt x="280" y="12"/>
                  </a:lnTo>
                  <a:lnTo>
                    <a:pt x="269" y="13"/>
                  </a:lnTo>
                  <a:lnTo>
                    <a:pt x="256" y="15"/>
                  </a:lnTo>
                  <a:lnTo>
                    <a:pt x="243" y="16"/>
                  </a:lnTo>
                  <a:lnTo>
                    <a:pt x="233" y="17"/>
                  </a:lnTo>
                  <a:lnTo>
                    <a:pt x="227" y="19"/>
                  </a:lnTo>
                  <a:lnTo>
                    <a:pt x="224" y="19"/>
                  </a:lnTo>
                  <a:lnTo>
                    <a:pt x="128" y="7"/>
                  </a:lnTo>
                  <a:lnTo>
                    <a:pt x="125" y="7"/>
                  </a:lnTo>
                  <a:lnTo>
                    <a:pt x="118" y="6"/>
                  </a:lnTo>
                  <a:lnTo>
                    <a:pt x="108" y="4"/>
                  </a:lnTo>
                  <a:lnTo>
                    <a:pt x="95" y="3"/>
                  </a:lnTo>
                  <a:lnTo>
                    <a:pt x="82" y="3"/>
                  </a:lnTo>
                  <a:lnTo>
                    <a:pt x="70" y="2"/>
                  </a:lnTo>
                  <a:lnTo>
                    <a:pt x="60" y="0"/>
                  </a:lnTo>
                  <a:lnTo>
                    <a:pt x="53" y="0"/>
                  </a:lnTo>
                  <a:lnTo>
                    <a:pt x="47" y="2"/>
                  </a:lnTo>
                  <a:lnTo>
                    <a:pt x="40" y="7"/>
                  </a:lnTo>
                  <a:lnTo>
                    <a:pt x="31" y="13"/>
                  </a:lnTo>
                  <a:lnTo>
                    <a:pt x="23" y="22"/>
                  </a:lnTo>
                  <a:lnTo>
                    <a:pt x="14" y="30"/>
                  </a:lnTo>
                  <a:lnTo>
                    <a:pt x="7" y="36"/>
                  </a:lnTo>
                  <a:lnTo>
                    <a:pt x="1" y="42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590" name="Freeform 76">
              <a:extLst>
                <a:ext uri="{FF2B5EF4-FFF2-40B4-BE49-F238E27FC236}">
                  <a16:creationId xmlns:a16="http://schemas.microsoft.com/office/drawing/2014/main" id="{4A554F4C-2AEE-4C59-AEF3-1712DABDC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1" y="3368"/>
              <a:ext cx="646" cy="757"/>
            </a:xfrm>
            <a:custGeom>
              <a:avLst/>
              <a:gdLst>
                <a:gd name="T0" fmla="*/ 388 w 646"/>
                <a:gd name="T1" fmla="*/ 23 h 757"/>
                <a:gd name="T2" fmla="*/ 430 w 646"/>
                <a:gd name="T3" fmla="*/ 40 h 757"/>
                <a:gd name="T4" fmla="*/ 473 w 646"/>
                <a:gd name="T5" fmla="*/ 63 h 757"/>
                <a:gd name="T6" fmla="*/ 512 w 646"/>
                <a:gd name="T7" fmla="*/ 92 h 757"/>
                <a:gd name="T8" fmla="*/ 573 w 646"/>
                <a:gd name="T9" fmla="*/ 174 h 757"/>
                <a:gd name="T10" fmla="*/ 614 w 646"/>
                <a:gd name="T11" fmla="*/ 316 h 757"/>
                <a:gd name="T12" fmla="*/ 614 w 646"/>
                <a:gd name="T13" fmla="*/ 449 h 757"/>
                <a:gd name="T14" fmla="*/ 597 w 646"/>
                <a:gd name="T15" fmla="*/ 542 h 757"/>
                <a:gd name="T16" fmla="*/ 610 w 646"/>
                <a:gd name="T17" fmla="*/ 580 h 757"/>
                <a:gd name="T18" fmla="*/ 635 w 646"/>
                <a:gd name="T19" fmla="*/ 614 h 757"/>
                <a:gd name="T20" fmla="*/ 645 w 646"/>
                <a:gd name="T21" fmla="*/ 656 h 757"/>
                <a:gd name="T22" fmla="*/ 646 w 646"/>
                <a:gd name="T23" fmla="*/ 702 h 757"/>
                <a:gd name="T24" fmla="*/ 642 w 646"/>
                <a:gd name="T25" fmla="*/ 735 h 757"/>
                <a:gd name="T26" fmla="*/ 630 w 646"/>
                <a:gd name="T27" fmla="*/ 754 h 757"/>
                <a:gd name="T28" fmla="*/ 619 w 646"/>
                <a:gd name="T29" fmla="*/ 755 h 757"/>
                <a:gd name="T30" fmla="*/ 614 w 646"/>
                <a:gd name="T31" fmla="*/ 754 h 757"/>
                <a:gd name="T32" fmla="*/ 610 w 646"/>
                <a:gd name="T33" fmla="*/ 739 h 757"/>
                <a:gd name="T34" fmla="*/ 619 w 646"/>
                <a:gd name="T35" fmla="*/ 712 h 757"/>
                <a:gd name="T36" fmla="*/ 619 w 646"/>
                <a:gd name="T37" fmla="*/ 679 h 757"/>
                <a:gd name="T38" fmla="*/ 607 w 646"/>
                <a:gd name="T39" fmla="*/ 643 h 757"/>
                <a:gd name="T40" fmla="*/ 589 w 646"/>
                <a:gd name="T41" fmla="*/ 609 h 757"/>
                <a:gd name="T42" fmla="*/ 561 w 646"/>
                <a:gd name="T43" fmla="*/ 583 h 757"/>
                <a:gd name="T44" fmla="*/ 541 w 646"/>
                <a:gd name="T45" fmla="*/ 560 h 757"/>
                <a:gd name="T46" fmla="*/ 560 w 646"/>
                <a:gd name="T47" fmla="*/ 558 h 757"/>
                <a:gd name="T48" fmla="*/ 583 w 646"/>
                <a:gd name="T49" fmla="*/ 496 h 757"/>
                <a:gd name="T50" fmla="*/ 583 w 646"/>
                <a:gd name="T51" fmla="*/ 355 h 757"/>
                <a:gd name="T52" fmla="*/ 568 w 646"/>
                <a:gd name="T53" fmla="*/ 279 h 757"/>
                <a:gd name="T54" fmla="*/ 560 w 646"/>
                <a:gd name="T55" fmla="*/ 249 h 757"/>
                <a:gd name="T56" fmla="*/ 550 w 646"/>
                <a:gd name="T57" fmla="*/ 217 h 757"/>
                <a:gd name="T58" fmla="*/ 532 w 646"/>
                <a:gd name="T59" fmla="*/ 184 h 757"/>
                <a:gd name="T60" fmla="*/ 506 w 646"/>
                <a:gd name="T61" fmla="*/ 152 h 757"/>
                <a:gd name="T62" fmla="*/ 470 w 646"/>
                <a:gd name="T63" fmla="*/ 119 h 757"/>
                <a:gd name="T64" fmla="*/ 422 w 646"/>
                <a:gd name="T65" fmla="*/ 89 h 757"/>
                <a:gd name="T66" fmla="*/ 357 w 646"/>
                <a:gd name="T67" fmla="*/ 59 h 757"/>
                <a:gd name="T68" fmla="*/ 301 w 646"/>
                <a:gd name="T69" fmla="*/ 42 h 757"/>
                <a:gd name="T70" fmla="*/ 262 w 646"/>
                <a:gd name="T71" fmla="*/ 36 h 757"/>
                <a:gd name="T72" fmla="*/ 217 w 646"/>
                <a:gd name="T73" fmla="*/ 37 h 757"/>
                <a:gd name="T74" fmla="*/ 170 w 646"/>
                <a:gd name="T75" fmla="*/ 42 h 757"/>
                <a:gd name="T76" fmla="*/ 124 w 646"/>
                <a:gd name="T77" fmla="*/ 52 h 757"/>
                <a:gd name="T78" fmla="*/ 80 w 646"/>
                <a:gd name="T79" fmla="*/ 65 h 757"/>
                <a:gd name="T80" fmla="*/ 41 w 646"/>
                <a:gd name="T81" fmla="*/ 80 h 757"/>
                <a:gd name="T82" fmla="*/ 13 w 646"/>
                <a:gd name="T83" fmla="*/ 99 h 757"/>
                <a:gd name="T84" fmla="*/ 0 w 646"/>
                <a:gd name="T85" fmla="*/ 96 h 757"/>
                <a:gd name="T86" fmla="*/ 4 w 646"/>
                <a:gd name="T87" fmla="*/ 75 h 757"/>
                <a:gd name="T88" fmla="*/ 17 w 646"/>
                <a:gd name="T89" fmla="*/ 57 h 757"/>
                <a:gd name="T90" fmla="*/ 44 w 646"/>
                <a:gd name="T91" fmla="*/ 42 h 757"/>
                <a:gd name="T92" fmla="*/ 77 w 646"/>
                <a:gd name="T93" fmla="*/ 27 h 757"/>
                <a:gd name="T94" fmla="*/ 108 w 646"/>
                <a:gd name="T95" fmla="*/ 16 h 757"/>
                <a:gd name="T96" fmla="*/ 141 w 646"/>
                <a:gd name="T97" fmla="*/ 7 h 757"/>
                <a:gd name="T98" fmla="*/ 174 w 646"/>
                <a:gd name="T99" fmla="*/ 1 h 757"/>
                <a:gd name="T100" fmla="*/ 211 w 646"/>
                <a:gd name="T101" fmla="*/ 0 h 757"/>
                <a:gd name="T102" fmla="*/ 252 w 646"/>
                <a:gd name="T103" fmla="*/ 1 h 757"/>
                <a:gd name="T104" fmla="*/ 296 w 646"/>
                <a:gd name="T105" fmla="*/ 6 h 757"/>
                <a:gd name="T106" fmla="*/ 344 w 646"/>
                <a:gd name="T107" fmla="*/ 14 h 75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46"/>
                <a:gd name="T163" fmla="*/ 0 h 757"/>
                <a:gd name="T164" fmla="*/ 646 w 646"/>
                <a:gd name="T165" fmla="*/ 757 h 75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46" h="757">
                  <a:moveTo>
                    <a:pt x="370" y="19"/>
                  </a:moveTo>
                  <a:lnTo>
                    <a:pt x="388" y="23"/>
                  </a:lnTo>
                  <a:lnTo>
                    <a:pt x="409" y="30"/>
                  </a:lnTo>
                  <a:lnTo>
                    <a:pt x="430" y="40"/>
                  </a:lnTo>
                  <a:lnTo>
                    <a:pt x="452" y="50"/>
                  </a:lnTo>
                  <a:lnTo>
                    <a:pt x="473" y="63"/>
                  </a:lnTo>
                  <a:lnTo>
                    <a:pt x="493" y="76"/>
                  </a:lnTo>
                  <a:lnTo>
                    <a:pt x="512" y="92"/>
                  </a:lnTo>
                  <a:lnTo>
                    <a:pt x="528" y="106"/>
                  </a:lnTo>
                  <a:lnTo>
                    <a:pt x="573" y="174"/>
                  </a:lnTo>
                  <a:lnTo>
                    <a:pt x="600" y="246"/>
                  </a:lnTo>
                  <a:lnTo>
                    <a:pt x="614" y="316"/>
                  </a:lnTo>
                  <a:lnTo>
                    <a:pt x="617" y="385"/>
                  </a:lnTo>
                  <a:lnTo>
                    <a:pt x="614" y="449"/>
                  </a:lnTo>
                  <a:lnTo>
                    <a:pt x="606" y="502"/>
                  </a:lnTo>
                  <a:lnTo>
                    <a:pt x="597" y="542"/>
                  </a:lnTo>
                  <a:lnTo>
                    <a:pt x="591" y="567"/>
                  </a:lnTo>
                  <a:lnTo>
                    <a:pt x="610" y="580"/>
                  </a:lnTo>
                  <a:lnTo>
                    <a:pt x="624" y="596"/>
                  </a:lnTo>
                  <a:lnTo>
                    <a:pt x="635" y="614"/>
                  </a:lnTo>
                  <a:lnTo>
                    <a:pt x="642" y="634"/>
                  </a:lnTo>
                  <a:lnTo>
                    <a:pt x="645" y="656"/>
                  </a:lnTo>
                  <a:lnTo>
                    <a:pt x="646" y="679"/>
                  </a:lnTo>
                  <a:lnTo>
                    <a:pt x="646" y="702"/>
                  </a:lnTo>
                  <a:lnTo>
                    <a:pt x="645" y="724"/>
                  </a:lnTo>
                  <a:lnTo>
                    <a:pt x="642" y="735"/>
                  </a:lnTo>
                  <a:lnTo>
                    <a:pt x="637" y="745"/>
                  </a:lnTo>
                  <a:lnTo>
                    <a:pt x="630" y="754"/>
                  </a:lnTo>
                  <a:lnTo>
                    <a:pt x="619" y="757"/>
                  </a:lnTo>
                  <a:lnTo>
                    <a:pt x="619" y="755"/>
                  </a:lnTo>
                  <a:lnTo>
                    <a:pt x="616" y="754"/>
                  </a:lnTo>
                  <a:lnTo>
                    <a:pt x="614" y="754"/>
                  </a:lnTo>
                  <a:lnTo>
                    <a:pt x="612" y="754"/>
                  </a:lnTo>
                  <a:lnTo>
                    <a:pt x="610" y="739"/>
                  </a:lnTo>
                  <a:lnTo>
                    <a:pt x="614" y="725"/>
                  </a:lnTo>
                  <a:lnTo>
                    <a:pt x="619" y="712"/>
                  </a:lnTo>
                  <a:lnTo>
                    <a:pt x="624" y="698"/>
                  </a:lnTo>
                  <a:lnTo>
                    <a:pt x="619" y="679"/>
                  </a:lnTo>
                  <a:lnTo>
                    <a:pt x="614" y="662"/>
                  </a:lnTo>
                  <a:lnTo>
                    <a:pt x="607" y="643"/>
                  </a:lnTo>
                  <a:lnTo>
                    <a:pt x="599" y="626"/>
                  </a:lnTo>
                  <a:lnTo>
                    <a:pt x="589" y="609"/>
                  </a:lnTo>
                  <a:lnTo>
                    <a:pt x="576" y="594"/>
                  </a:lnTo>
                  <a:lnTo>
                    <a:pt x="561" y="583"/>
                  </a:lnTo>
                  <a:lnTo>
                    <a:pt x="542" y="573"/>
                  </a:lnTo>
                  <a:lnTo>
                    <a:pt x="541" y="560"/>
                  </a:lnTo>
                  <a:lnTo>
                    <a:pt x="548" y="560"/>
                  </a:lnTo>
                  <a:lnTo>
                    <a:pt x="560" y="558"/>
                  </a:lnTo>
                  <a:lnTo>
                    <a:pt x="571" y="547"/>
                  </a:lnTo>
                  <a:lnTo>
                    <a:pt x="583" y="496"/>
                  </a:lnTo>
                  <a:lnTo>
                    <a:pt x="587" y="427"/>
                  </a:lnTo>
                  <a:lnTo>
                    <a:pt x="583" y="355"/>
                  </a:lnTo>
                  <a:lnTo>
                    <a:pt x="571" y="293"/>
                  </a:lnTo>
                  <a:lnTo>
                    <a:pt x="568" y="279"/>
                  </a:lnTo>
                  <a:lnTo>
                    <a:pt x="564" y="265"/>
                  </a:lnTo>
                  <a:lnTo>
                    <a:pt x="560" y="249"/>
                  </a:lnTo>
                  <a:lnTo>
                    <a:pt x="555" y="233"/>
                  </a:lnTo>
                  <a:lnTo>
                    <a:pt x="550" y="217"/>
                  </a:lnTo>
                  <a:lnTo>
                    <a:pt x="541" y="201"/>
                  </a:lnTo>
                  <a:lnTo>
                    <a:pt x="532" y="184"/>
                  </a:lnTo>
                  <a:lnTo>
                    <a:pt x="521" y="168"/>
                  </a:lnTo>
                  <a:lnTo>
                    <a:pt x="506" y="152"/>
                  </a:lnTo>
                  <a:lnTo>
                    <a:pt x="491" y="135"/>
                  </a:lnTo>
                  <a:lnTo>
                    <a:pt x="470" y="119"/>
                  </a:lnTo>
                  <a:lnTo>
                    <a:pt x="447" y="103"/>
                  </a:lnTo>
                  <a:lnTo>
                    <a:pt x="422" y="89"/>
                  </a:lnTo>
                  <a:lnTo>
                    <a:pt x="391" y="73"/>
                  </a:lnTo>
                  <a:lnTo>
                    <a:pt x="357" y="59"/>
                  </a:lnTo>
                  <a:lnTo>
                    <a:pt x="318" y="46"/>
                  </a:lnTo>
                  <a:lnTo>
                    <a:pt x="301" y="42"/>
                  </a:lnTo>
                  <a:lnTo>
                    <a:pt x="282" y="39"/>
                  </a:lnTo>
                  <a:lnTo>
                    <a:pt x="262" y="36"/>
                  </a:lnTo>
                  <a:lnTo>
                    <a:pt x="240" y="36"/>
                  </a:lnTo>
                  <a:lnTo>
                    <a:pt x="217" y="37"/>
                  </a:lnTo>
                  <a:lnTo>
                    <a:pt x="194" y="39"/>
                  </a:lnTo>
                  <a:lnTo>
                    <a:pt x="170" y="42"/>
                  </a:lnTo>
                  <a:lnTo>
                    <a:pt x="147" y="46"/>
                  </a:lnTo>
                  <a:lnTo>
                    <a:pt x="124" y="52"/>
                  </a:lnTo>
                  <a:lnTo>
                    <a:pt x="100" y="57"/>
                  </a:lnTo>
                  <a:lnTo>
                    <a:pt x="80" y="65"/>
                  </a:lnTo>
                  <a:lnTo>
                    <a:pt x="60" y="72"/>
                  </a:lnTo>
                  <a:lnTo>
                    <a:pt x="41" y="80"/>
                  </a:lnTo>
                  <a:lnTo>
                    <a:pt x="26" y="89"/>
                  </a:lnTo>
                  <a:lnTo>
                    <a:pt x="13" y="99"/>
                  </a:lnTo>
                  <a:lnTo>
                    <a:pt x="1" y="109"/>
                  </a:lnTo>
                  <a:lnTo>
                    <a:pt x="0" y="96"/>
                  </a:lnTo>
                  <a:lnTo>
                    <a:pt x="1" y="86"/>
                  </a:lnTo>
                  <a:lnTo>
                    <a:pt x="4" y="75"/>
                  </a:lnTo>
                  <a:lnTo>
                    <a:pt x="10" y="66"/>
                  </a:lnTo>
                  <a:lnTo>
                    <a:pt x="17" y="57"/>
                  </a:lnTo>
                  <a:lnTo>
                    <a:pt x="28" y="49"/>
                  </a:lnTo>
                  <a:lnTo>
                    <a:pt x="44" y="42"/>
                  </a:lnTo>
                  <a:lnTo>
                    <a:pt x="63" y="34"/>
                  </a:lnTo>
                  <a:lnTo>
                    <a:pt x="77" y="27"/>
                  </a:lnTo>
                  <a:lnTo>
                    <a:pt x="93" y="21"/>
                  </a:lnTo>
                  <a:lnTo>
                    <a:pt x="108" y="16"/>
                  </a:lnTo>
                  <a:lnTo>
                    <a:pt x="124" y="11"/>
                  </a:lnTo>
                  <a:lnTo>
                    <a:pt x="141" y="7"/>
                  </a:lnTo>
                  <a:lnTo>
                    <a:pt x="157" y="4"/>
                  </a:lnTo>
                  <a:lnTo>
                    <a:pt x="174" y="1"/>
                  </a:lnTo>
                  <a:lnTo>
                    <a:pt x="193" y="0"/>
                  </a:lnTo>
                  <a:lnTo>
                    <a:pt x="211" y="0"/>
                  </a:lnTo>
                  <a:lnTo>
                    <a:pt x="231" y="0"/>
                  </a:lnTo>
                  <a:lnTo>
                    <a:pt x="252" y="1"/>
                  </a:lnTo>
                  <a:lnTo>
                    <a:pt x="273" y="3"/>
                  </a:lnTo>
                  <a:lnTo>
                    <a:pt x="296" y="6"/>
                  </a:lnTo>
                  <a:lnTo>
                    <a:pt x="319" y="10"/>
                  </a:lnTo>
                  <a:lnTo>
                    <a:pt x="344" y="14"/>
                  </a:lnTo>
                  <a:lnTo>
                    <a:pt x="370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591" name="Freeform 77">
              <a:extLst>
                <a:ext uri="{FF2B5EF4-FFF2-40B4-BE49-F238E27FC236}">
                  <a16:creationId xmlns:a16="http://schemas.microsoft.com/office/drawing/2014/main" id="{29C7E7F0-CAD5-44A7-AB5F-92B9E9E8A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3489"/>
              <a:ext cx="1407" cy="1876"/>
            </a:xfrm>
            <a:custGeom>
              <a:avLst/>
              <a:gdLst>
                <a:gd name="T0" fmla="*/ 247 w 1407"/>
                <a:gd name="T1" fmla="*/ 629 h 1876"/>
                <a:gd name="T2" fmla="*/ 405 w 1407"/>
                <a:gd name="T3" fmla="*/ 689 h 1876"/>
                <a:gd name="T4" fmla="*/ 628 w 1407"/>
                <a:gd name="T5" fmla="*/ 677 h 1876"/>
                <a:gd name="T6" fmla="*/ 815 w 1407"/>
                <a:gd name="T7" fmla="*/ 483 h 1876"/>
                <a:gd name="T8" fmla="*/ 887 w 1407"/>
                <a:gd name="T9" fmla="*/ 308 h 1876"/>
                <a:gd name="T10" fmla="*/ 830 w 1407"/>
                <a:gd name="T11" fmla="*/ 276 h 1876"/>
                <a:gd name="T12" fmla="*/ 925 w 1407"/>
                <a:gd name="T13" fmla="*/ 374 h 1876"/>
                <a:gd name="T14" fmla="*/ 853 w 1407"/>
                <a:gd name="T15" fmla="*/ 518 h 1876"/>
                <a:gd name="T16" fmla="*/ 879 w 1407"/>
                <a:gd name="T17" fmla="*/ 682 h 1876"/>
                <a:gd name="T18" fmla="*/ 866 w 1407"/>
                <a:gd name="T19" fmla="*/ 823 h 1876"/>
                <a:gd name="T20" fmla="*/ 971 w 1407"/>
                <a:gd name="T21" fmla="*/ 797 h 1876"/>
                <a:gd name="T22" fmla="*/ 1018 w 1407"/>
                <a:gd name="T23" fmla="*/ 748 h 1876"/>
                <a:gd name="T24" fmla="*/ 1090 w 1407"/>
                <a:gd name="T25" fmla="*/ 870 h 1876"/>
                <a:gd name="T26" fmla="*/ 1295 w 1407"/>
                <a:gd name="T27" fmla="*/ 1329 h 1876"/>
                <a:gd name="T28" fmla="*/ 1387 w 1407"/>
                <a:gd name="T29" fmla="*/ 1676 h 1876"/>
                <a:gd name="T30" fmla="*/ 1367 w 1407"/>
                <a:gd name="T31" fmla="*/ 1777 h 1876"/>
                <a:gd name="T32" fmla="*/ 1123 w 1407"/>
                <a:gd name="T33" fmla="*/ 958 h 1876"/>
                <a:gd name="T34" fmla="*/ 903 w 1407"/>
                <a:gd name="T35" fmla="*/ 892 h 1876"/>
                <a:gd name="T36" fmla="*/ 843 w 1407"/>
                <a:gd name="T37" fmla="*/ 919 h 1876"/>
                <a:gd name="T38" fmla="*/ 926 w 1407"/>
                <a:gd name="T39" fmla="*/ 931 h 1876"/>
                <a:gd name="T40" fmla="*/ 991 w 1407"/>
                <a:gd name="T41" fmla="*/ 1018 h 1876"/>
                <a:gd name="T42" fmla="*/ 952 w 1407"/>
                <a:gd name="T43" fmla="*/ 1016 h 1876"/>
                <a:gd name="T44" fmla="*/ 838 w 1407"/>
                <a:gd name="T45" fmla="*/ 987 h 1876"/>
                <a:gd name="T46" fmla="*/ 814 w 1407"/>
                <a:gd name="T47" fmla="*/ 1136 h 1876"/>
                <a:gd name="T48" fmla="*/ 902 w 1407"/>
                <a:gd name="T49" fmla="*/ 1083 h 1876"/>
                <a:gd name="T50" fmla="*/ 812 w 1407"/>
                <a:gd name="T51" fmla="*/ 1200 h 1876"/>
                <a:gd name="T52" fmla="*/ 775 w 1407"/>
                <a:gd name="T53" fmla="*/ 1164 h 1876"/>
                <a:gd name="T54" fmla="*/ 818 w 1407"/>
                <a:gd name="T55" fmla="*/ 941 h 1876"/>
                <a:gd name="T56" fmla="*/ 817 w 1407"/>
                <a:gd name="T57" fmla="*/ 808 h 1876"/>
                <a:gd name="T58" fmla="*/ 840 w 1407"/>
                <a:gd name="T59" fmla="*/ 643 h 1876"/>
                <a:gd name="T60" fmla="*/ 750 w 1407"/>
                <a:gd name="T61" fmla="*/ 669 h 1876"/>
                <a:gd name="T62" fmla="*/ 520 w 1407"/>
                <a:gd name="T63" fmla="*/ 747 h 1876"/>
                <a:gd name="T64" fmla="*/ 421 w 1407"/>
                <a:gd name="T65" fmla="*/ 728 h 1876"/>
                <a:gd name="T66" fmla="*/ 258 w 1407"/>
                <a:gd name="T67" fmla="*/ 677 h 1876"/>
                <a:gd name="T68" fmla="*/ 239 w 1407"/>
                <a:gd name="T69" fmla="*/ 699 h 1876"/>
                <a:gd name="T70" fmla="*/ 330 w 1407"/>
                <a:gd name="T71" fmla="*/ 759 h 1876"/>
                <a:gd name="T72" fmla="*/ 251 w 1407"/>
                <a:gd name="T73" fmla="*/ 816 h 1876"/>
                <a:gd name="T74" fmla="*/ 180 w 1407"/>
                <a:gd name="T75" fmla="*/ 932 h 1876"/>
                <a:gd name="T76" fmla="*/ 235 w 1407"/>
                <a:gd name="T77" fmla="*/ 921 h 1876"/>
                <a:gd name="T78" fmla="*/ 314 w 1407"/>
                <a:gd name="T79" fmla="*/ 889 h 1876"/>
                <a:gd name="T80" fmla="*/ 199 w 1407"/>
                <a:gd name="T81" fmla="*/ 988 h 1876"/>
                <a:gd name="T82" fmla="*/ 244 w 1407"/>
                <a:gd name="T83" fmla="*/ 1024 h 1876"/>
                <a:gd name="T84" fmla="*/ 139 w 1407"/>
                <a:gd name="T85" fmla="*/ 1047 h 1876"/>
                <a:gd name="T86" fmla="*/ 92 w 1407"/>
                <a:gd name="T87" fmla="*/ 1151 h 1876"/>
                <a:gd name="T88" fmla="*/ 127 w 1407"/>
                <a:gd name="T89" fmla="*/ 1174 h 1876"/>
                <a:gd name="T90" fmla="*/ 33 w 1407"/>
                <a:gd name="T91" fmla="*/ 1280 h 1876"/>
                <a:gd name="T92" fmla="*/ 2 w 1407"/>
                <a:gd name="T93" fmla="*/ 1131 h 1876"/>
                <a:gd name="T94" fmla="*/ 62 w 1407"/>
                <a:gd name="T95" fmla="*/ 1126 h 1876"/>
                <a:gd name="T96" fmla="*/ 127 w 1407"/>
                <a:gd name="T97" fmla="*/ 1023 h 1876"/>
                <a:gd name="T98" fmla="*/ 120 w 1407"/>
                <a:gd name="T99" fmla="*/ 947 h 1876"/>
                <a:gd name="T100" fmla="*/ 42 w 1407"/>
                <a:gd name="T101" fmla="*/ 1059 h 1876"/>
                <a:gd name="T102" fmla="*/ 152 w 1407"/>
                <a:gd name="T103" fmla="*/ 831 h 1876"/>
                <a:gd name="T104" fmla="*/ 157 w 1407"/>
                <a:gd name="T105" fmla="*/ 542 h 1876"/>
                <a:gd name="T106" fmla="*/ 153 w 1407"/>
                <a:gd name="T107" fmla="*/ 283 h 1876"/>
                <a:gd name="T108" fmla="*/ 144 w 1407"/>
                <a:gd name="T109" fmla="*/ 103 h 1876"/>
                <a:gd name="T110" fmla="*/ 324 w 1407"/>
                <a:gd name="T111" fmla="*/ 1 h 1876"/>
                <a:gd name="T112" fmla="*/ 245 w 1407"/>
                <a:gd name="T113" fmla="*/ 54 h 1876"/>
                <a:gd name="T114" fmla="*/ 176 w 1407"/>
                <a:gd name="T115" fmla="*/ 260 h 1876"/>
                <a:gd name="T116" fmla="*/ 238 w 1407"/>
                <a:gd name="T117" fmla="*/ 220 h 1876"/>
                <a:gd name="T118" fmla="*/ 291 w 1407"/>
                <a:gd name="T119" fmla="*/ 256 h 1876"/>
                <a:gd name="T120" fmla="*/ 229 w 1407"/>
                <a:gd name="T121" fmla="*/ 264 h 18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407"/>
                <a:gd name="T184" fmla="*/ 0 h 1876"/>
                <a:gd name="T185" fmla="*/ 1407 w 1407"/>
                <a:gd name="T186" fmla="*/ 1876 h 18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407" h="1876">
                  <a:moveTo>
                    <a:pt x="206" y="315"/>
                  </a:moveTo>
                  <a:lnTo>
                    <a:pt x="192" y="358"/>
                  </a:lnTo>
                  <a:lnTo>
                    <a:pt x="183" y="401"/>
                  </a:lnTo>
                  <a:lnTo>
                    <a:pt x="180" y="443"/>
                  </a:lnTo>
                  <a:lnTo>
                    <a:pt x="182" y="483"/>
                  </a:lnTo>
                  <a:lnTo>
                    <a:pt x="189" y="521"/>
                  </a:lnTo>
                  <a:lnTo>
                    <a:pt x="200" y="555"/>
                  </a:lnTo>
                  <a:lnTo>
                    <a:pt x="216" y="588"/>
                  </a:lnTo>
                  <a:lnTo>
                    <a:pt x="235" y="616"/>
                  </a:lnTo>
                  <a:lnTo>
                    <a:pt x="247" y="629"/>
                  </a:lnTo>
                  <a:lnTo>
                    <a:pt x="259" y="640"/>
                  </a:lnTo>
                  <a:lnTo>
                    <a:pt x="272" y="649"/>
                  </a:lnTo>
                  <a:lnTo>
                    <a:pt x="287" y="657"/>
                  </a:lnTo>
                  <a:lnTo>
                    <a:pt x="301" y="665"/>
                  </a:lnTo>
                  <a:lnTo>
                    <a:pt x="317" y="672"/>
                  </a:lnTo>
                  <a:lnTo>
                    <a:pt x="334" y="676"/>
                  </a:lnTo>
                  <a:lnTo>
                    <a:pt x="352" y="680"/>
                  </a:lnTo>
                  <a:lnTo>
                    <a:pt x="369" y="685"/>
                  </a:lnTo>
                  <a:lnTo>
                    <a:pt x="388" y="688"/>
                  </a:lnTo>
                  <a:lnTo>
                    <a:pt x="405" y="689"/>
                  </a:lnTo>
                  <a:lnTo>
                    <a:pt x="424" y="692"/>
                  </a:lnTo>
                  <a:lnTo>
                    <a:pt x="442" y="693"/>
                  </a:lnTo>
                  <a:lnTo>
                    <a:pt x="461" y="693"/>
                  </a:lnTo>
                  <a:lnTo>
                    <a:pt x="478" y="695"/>
                  </a:lnTo>
                  <a:lnTo>
                    <a:pt x="497" y="696"/>
                  </a:lnTo>
                  <a:lnTo>
                    <a:pt x="523" y="693"/>
                  </a:lnTo>
                  <a:lnTo>
                    <a:pt x="549" y="690"/>
                  </a:lnTo>
                  <a:lnTo>
                    <a:pt x="575" y="688"/>
                  </a:lnTo>
                  <a:lnTo>
                    <a:pt x="601" y="683"/>
                  </a:lnTo>
                  <a:lnTo>
                    <a:pt x="628" y="677"/>
                  </a:lnTo>
                  <a:lnTo>
                    <a:pt x="654" y="670"/>
                  </a:lnTo>
                  <a:lnTo>
                    <a:pt x="683" y="659"/>
                  </a:lnTo>
                  <a:lnTo>
                    <a:pt x="712" y="646"/>
                  </a:lnTo>
                  <a:lnTo>
                    <a:pt x="736" y="631"/>
                  </a:lnTo>
                  <a:lnTo>
                    <a:pt x="759" y="613"/>
                  </a:lnTo>
                  <a:lnTo>
                    <a:pt x="778" y="591"/>
                  </a:lnTo>
                  <a:lnTo>
                    <a:pt x="792" y="568"/>
                  </a:lnTo>
                  <a:lnTo>
                    <a:pt x="804" y="542"/>
                  </a:lnTo>
                  <a:lnTo>
                    <a:pt x="811" y="513"/>
                  </a:lnTo>
                  <a:lnTo>
                    <a:pt x="815" y="483"/>
                  </a:lnTo>
                  <a:lnTo>
                    <a:pt x="814" y="453"/>
                  </a:lnTo>
                  <a:lnTo>
                    <a:pt x="818" y="446"/>
                  </a:lnTo>
                  <a:lnTo>
                    <a:pt x="828" y="436"/>
                  </a:lnTo>
                  <a:lnTo>
                    <a:pt x="841" y="423"/>
                  </a:lnTo>
                  <a:lnTo>
                    <a:pt x="857" y="408"/>
                  </a:lnTo>
                  <a:lnTo>
                    <a:pt x="873" y="391"/>
                  </a:lnTo>
                  <a:lnTo>
                    <a:pt x="886" y="371"/>
                  </a:lnTo>
                  <a:lnTo>
                    <a:pt x="893" y="348"/>
                  </a:lnTo>
                  <a:lnTo>
                    <a:pt x="894" y="322"/>
                  </a:lnTo>
                  <a:lnTo>
                    <a:pt x="887" y="308"/>
                  </a:lnTo>
                  <a:lnTo>
                    <a:pt x="876" y="299"/>
                  </a:lnTo>
                  <a:lnTo>
                    <a:pt x="861" y="295"/>
                  </a:lnTo>
                  <a:lnTo>
                    <a:pt x="847" y="293"/>
                  </a:lnTo>
                  <a:lnTo>
                    <a:pt x="834" y="293"/>
                  </a:lnTo>
                  <a:lnTo>
                    <a:pt x="822" y="295"/>
                  </a:lnTo>
                  <a:lnTo>
                    <a:pt x="815" y="295"/>
                  </a:lnTo>
                  <a:lnTo>
                    <a:pt x="812" y="292"/>
                  </a:lnTo>
                  <a:lnTo>
                    <a:pt x="817" y="287"/>
                  </a:lnTo>
                  <a:lnTo>
                    <a:pt x="822" y="282"/>
                  </a:lnTo>
                  <a:lnTo>
                    <a:pt x="830" y="276"/>
                  </a:lnTo>
                  <a:lnTo>
                    <a:pt x="840" y="272"/>
                  </a:lnTo>
                  <a:lnTo>
                    <a:pt x="853" y="269"/>
                  </a:lnTo>
                  <a:lnTo>
                    <a:pt x="868" y="267"/>
                  </a:lnTo>
                  <a:lnTo>
                    <a:pt x="886" y="270"/>
                  </a:lnTo>
                  <a:lnTo>
                    <a:pt x="907" y="276"/>
                  </a:lnTo>
                  <a:lnTo>
                    <a:pt x="923" y="289"/>
                  </a:lnTo>
                  <a:lnTo>
                    <a:pt x="932" y="309"/>
                  </a:lnTo>
                  <a:lnTo>
                    <a:pt x="932" y="335"/>
                  </a:lnTo>
                  <a:lnTo>
                    <a:pt x="927" y="361"/>
                  </a:lnTo>
                  <a:lnTo>
                    <a:pt x="925" y="374"/>
                  </a:lnTo>
                  <a:lnTo>
                    <a:pt x="919" y="387"/>
                  </a:lnTo>
                  <a:lnTo>
                    <a:pt x="910" y="397"/>
                  </a:lnTo>
                  <a:lnTo>
                    <a:pt x="902" y="408"/>
                  </a:lnTo>
                  <a:lnTo>
                    <a:pt x="890" y="417"/>
                  </a:lnTo>
                  <a:lnTo>
                    <a:pt x="880" y="426"/>
                  </a:lnTo>
                  <a:lnTo>
                    <a:pt x="867" y="433"/>
                  </a:lnTo>
                  <a:lnTo>
                    <a:pt x="855" y="439"/>
                  </a:lnTo>
                  <a:lnTo>
                    <a:pt x="858" y="464"/>
                  </a:lnTo>
                  <a:lnTo>
                    <a:pt x="857" y="490"/>
                  </a:lnTo>
                  <a:lnTo>
                    <a:pt x="853" y="518"/>
                  </a:lnTo>
                  <a:lnTo>
                    <a:pt x="843" y="541"/>
                  </a:lnTo>
                  <a:lnTo>
                    <a:pt x="841" y="552"/>
                  </a:lnTo>
                  <a:lnTo>
                    <a:pt x="845" y="568"/>
                  </a:lnTo>
                  <a:lnTo>
                    <a:pt x="854" y="585"/>
                  </a:lnTo>
                  <a:lnTo>
                    <a:pt x="864" y="604"/>
                  </a:lnTo>
                  <a:lnTo>
                    <a:pt x="876" y="624"/>
                  </a:lnTo>
                  <a:lnTo>
                    <a:pt x="886" y="641"/>
                  </a:lnTo>
                  <a:lnTo>
                    <a:pt x="893" y="657"/>
                  </a:lnTo>
                  <a:lnTo>
                    <a:pt x="896" y="670"/>
                  </a:lnTo>
                  <a:lnTo>
                    <a:pt x="879" y="682"/>
                  </a:lnTo>
                  <a:lnTo>
                    <a:pt x="867" y="695"/>
                  </a:lnTo>
                  <a:lnTo>
                    <a:pt x="858" y="709"/>
                  </a:lnTo>
                  <a:lnTo>
                    <a:pt x="853" y="726"/>
                  </a:lnTo>
                  <a:lnTo>
                    <a:pt x="850" y="745"/>
                  </a:lnTo>
                  <a:lnTo>
                    <a:pt x="850" y="764"/>
                  </a:lnTo>
                  <a:lnTo>
                    <a:pt x="850" y="783"/>
                  </a:lnTo>
                  <a:lnTo>
                    <a:pt x="853" y="801"/>
                  </a:lnTo>
                  <a:lnTo>
                    <a:pt x="855" y="808"/>
                  </a:lnTo>
                  <a:lnTo>
                    <a:pt x="860" y="816"/>
                  </a:lnTo>
                  <a:lnTo>
                    <a:pt x="866" y="823"/>
                  </a:lnTo>
                  <a:lnTo>
                    <a:pt x="873" y="829"/>
                  </a:lnTo>
                  <a:lnTo>
                    <a:pt x="879" y="836"/>
                  </a:lnTo>
                  <a:lnTo>
                    <a:pt x="886" y="841"/>
                  </a:lnTo>
                  <a:lnTo>
                    <a:pt x="891" y="847"/>
                  </a:lnTo>
                  <a:lnTo>
                    <a:pt x="896" y="854"/>
                  </a:lnTo>
                  <a:lnTo>
                    <a:pt x="916" y="850"/>
                  </a:lnTo>
                  <a:lnTo>
                    <a:pt x="933" y="841"/>
                  </a:lnTo>
                  <a:lnTo>
                    <a:pt x="948" y="830"/>
                  </a:lnTo>
                  <a:lnTo>
                    <a:pt x="961" y="814"/>
                  </a:lnTo>
                  <a:lnTo>
                    <a:pt x="971" y="797"/>
                  </a:lnTo>
                  <a:lnTo>
                    <a:pt x="979" y="778"/>
                  </a:lnTo>
                  <a:lnTo>
                    <a:pt x="986" y="761"/>
                  </a:lnTo>
                  <a:lnTo>
                    <a:pt x="994" y="744"/>
                  </a:lnTo>
                  <a:lnTo>
                    <a:pt x="989" y="724"/>
                  </a:lnTo>
                  <a:lnTo>
                    <a:pt x="986" y="699"/>
                  </a:lnTo>
                  <a:lnTo>
                    <a:pt x="986" y="680"/>
                  </a:lnTo>
                  <a:lnTo>
                    <a:pt x="989" y="672"/>
                  </a:lnTo>
                  <a:lnTo>
                    <a:pt x="1002" y="695"/>
                  </a:lnTo>
                  <a:lnTo>
                    <a:pt x="1012" y="721"/>
                  </a:lnTo>
                  <a:lnTo>
                    <a:pt x="1018" y="748"/>
                  </a:lnTo>
                  <a:lnTo>
                    <a:pt x="1018" y="775"/>
                  </a:lnTo>
                  <a:lnTo>
                    <a:pt x="1011" y="788"/>
                  </a:lnTo>
                  <a:lnTo>
                    <a:pt x="1007" y="801"/>
                  </a:lnTo>
                  <a:lnTo>
                    <a:pt x="1002" y="816"/>
                  </a:lnTo>
                  <a:lnTo>
                    <a:pt x="994" y="827"/>
                  </a:lnTo>
                  <a:lnTo>
                    <a:pt x="1004" y="831"/>
                  </a:lnTo>
                  <a:lnTo>
                    <a:pt x="1021" y="839"/>
                  </a:lnTo>
                  <a:lnTo>
                    <a:pt x="1041" y="847"/>
                  </a:lnTo>
                  <a:lnTo>
                    <a:pt x="1066" y="857"/>
                  </a:lnTo>
                  <a:lnTo>
                    <a:pt x="1090" y="870"/>
                  </a:lnTo>
                  <a:lnTo>
                    <a:pt x="1113" y="885"/>
                  </a:lnTo>
                  <a:lnTo>
                    <a:pt x="1135" y="899"/>
                  </a:lnTo>
                  <a:lnTo>
                    <a:pt x="1151" y="916"/>
                  </a:lnTo>
                  <a:lnTo>
                    <a:pt x="1165" y="945"/>
                  </a:lnTo>
                  <a:lnTo>
                    <a:pt x="1185" y="998"/>
                  </a:lnTo>
                  <a:lnTo>
                    <a:pt x="1210" y="1067"/>
                  </a:lnTo>
                  <a:lnTo>
                    <a:pt x="1236" y="1144"/>
                  </a:lnTo>
                  <a:lnTo>
                    <a:pt x="1260" y="1220"/>
                  </a:lnTo>
                  <a:lnTo>
                    <a:pt x="1280" y="1285"/>
                  </a:lnTo>
                  <a:lnTo>
                    <a:pt x="1295" y="1329"/>
                  </a:lnTo>
                  <a:lnTo>
                    <a:pt x="1300" y="1347"/>
                  </a:lnTo>
                  <a:lnTo>
                    <a:pt x="1306" y="1375"/>
                  </a:lnTo>
                  <a:lnTo>
                    <a:pt x="1316" y="1417"/>
                  </a:lnTo>
                  <a:lnTo>
                    <a:pt x="1329" y="1467"/>
                  </a:lnTo>
                  <a:lnTo>
                    <a:pt x="1344" y="1519"/>
                  </a:lnTo>
                  <a:lnTo>
                    <a:pt x="1356" y="1570"/>
                  </a:lnTo>
                  <a:lnTo>
                    <a:pt x="1368" y="1611"/>
                  </a:lnTo>
                  <a:lnTo>
                    <a:pt x="1377" y="1640"/>
                  </a:lnTo>
                  <a:lnTo>
                    <a:pt x="1380" y="1650"/>
                  </a:lnTo>
                  <a:lnTo>
                    <a:pt x="1387" y="1676"/>
                  </a:lnTo>
                  <a:lnTo>
                    <a:pt x="1394" y="1703"/>
                  </a:lnTo>
                  <a:lnTo>
                    <a:pt x="1401" y="1732"/>
                  </a:lnTo>
                  <a:lnTo>
                    <a:pt x="1405" y="1760"/>
                  </a:lnTo>
                  <a:lnTo>
                    <a:pt x="1407" y="1788"/>
                  </a:lnTo>
                  <a:lnTo>
                    <a:pt x="1403" y="1817"/>
                  </a:lnTo>
                  <a:lnTo>
                    <a:pt x="1394" y="1847"/>
                  </a:lnTo>
                  <a:lnTo>
                    <a:pt x="1378" y="1876"/>
                  </a:lnTo>
                  <a:lnTo>
                    <a:pt x="1368" y="1850"/>
                  </a:lnTo>
                  <a:lnTo>
                    <a:pt x="1367" y="1816"/>
                  </a:lnTo>
                  <a:lnTo>
                    <a:pt x="1367" y="1777"/>
                  </a:lnTo>
                  <a:lnTo>
                    <a:pt x="1362" y="1739"/>
                  </a:lnTo>
                  <a:lnTo>
                    <a:pt x="1354" y="1709"/>
                  </a:lnTo>
                  <a:lnTo>
                    <a:pt x="1329" y="1630"/>
                  </a:lnTo>
                  <a:lnTo>
                    <a:pt x="1295" y="1515"/>
                  </a:lnTo>
                  <a:lnTo>
                    <a:pt x="1254" y="1383"/>
                  </a:lnTo>
                  <a:lnTo>
                    <a:pt x="1214" y="1247"/>
                  </a:lnTo>
                  <a:lnTo>
                    <a:pt x="1177" y="1125"/>
                  </a:lnTo>
                  <a:lnTo>
                    <a:pt x="1149" y="1031"/>
                  </a:lnTo>
                  <a:lnTo>
                    <a:pt x="1133" y="983"/>
                  </a:lnTo>
                  <a:lnTo>
                    <a:pt x="1123" y="958"/>
                  </a:lnTo>
                  <a:lnTo>
                    <a:pt x="1107" y="935"/>
                  </a:lnTo>
                  <a:lnTo>
                    <a:pt x="1090" y="913"/>
                  </a:lnTo>
                  <a:lnTo>
                    <a:pt x="1069" y="896"/>
                  </a:lnTo>
                  <a:lnTo>
                    <a:pt x="1044" y="882"/>
                  </a:lnTo>
                  <a:lnTo>
                    <a:pt x="1018" y="870"/>
                  </a:lnTo>
                  <a:lnTo>
                    <a:pt x="991" y="863"/>
                  </a:lnTo>
                  <a:lnTo>
                    <a:pt x="963" y="860"/>
                  </a:lnTo>
                  <a:lnTo>
                    <a:pt x="917" y="896"/>
                  </a:lnTo>
                  <a:lnTo>
                    <a:pt x="910" y="895"/>
                  </a:lnTo>
                  <a:lnTo>
                    <a:pt x="903" y="892"/>
                  </a:lnTo>
                  <a:lnTo>
                    <a:pt x="896" y="890"/>
                  </a:lnTo>
                  <a:lnTo>
                    <a:pt x="890" y="888"/>
                  </a:lnTo>
                  <a:lnTo>
                    <a:pt x="883" y="886"/>
                  </a:lnTo>
                  <a:lnTo>
                    <a:pt x="876" y="886"/>
                  </a:lnTo>
                  <a:lnTo>
                    <a:pt x="868" y="886"/>
                  </a:lnTo>
                  <a:lnTo>
                    <a:pt x="861" y="889"/>
                  </a:lnTo>
                  <a:lnTo>
                    <a:pt x="853" y="893"/>
                  </a:lnTo>
                  <a:lnTo>
                    <a:pt x="848" y="900"/>
                  </a:lnTo>
                  <a:lnTo>
                    <a:pt x="844" y="909"/>
                  </a:lnTo>
                  <a:lnTo>
                    <a:pt x="843" y="919"/>
                  </a:lnTo>
                  <a:lnTo>
                    <a:pt x="844" y="925"/>
                  </a:lnTo>
                  <a:lnTo>
                    <a:pt x="847" y="929"/>
                  </a:lnTo>
                  <a:lnTo>
                    <a:pt x="851" y="934"/>
                  </a:lnTo>
                  <a:lnTo>
                    <a:pt x="855" y="936"/>
                  </a:lnTo>
                  <a:lnTo>
                    <a:pt x="868" y="939"/>
                  </a:lnTo>
                  <a:lnTo>
                    <a:pt x="880" y="939"/>
                  </a:lnTo>
                  <a:lnTo>
                    <a:pt x="891" y="939"/>
                  </a:lnTo>
                  <a:lnTo>
                    <a:pt x="903" y="936"/>
                  </a:lnTo>
                  <a:lnTo>
                    <a:pt x="915" y="934"/>
                  </a:lnTo>
                  <a:lnTo>
                    <a:pt x="926" y="931"/>
                  </a:lnTo>
                  <a:lnTo>
                    <a:pt x="936" y="929"/>
                  </a:lnTo>
                  <a:lnTo>
                    <a:pt x="948" y="929"/>
                  </a:lnTo>
                  <a:lnTo>
                    <a:pt x="948" y="935"/>
                  </a:lnTo>
                  <a:lnTo>
                    <a:pt x="942" y="944"/>
                  </a:lnTo>
                  <a:lnTo>
                    <a:pt x="933" y="954"/>
                  </a:lnTo>
                  <a:lnTo>
                    <a:pt x="926" y="961"/>
                  </a:lnTo>
                  <a:lnTo>
                    <a:pt x="943" y="972"/>
                  </a:lnTo>
                  <a:lnTo>
                    <a:pt x="961" y="987"/>
                  </a:lnTo>
                  <a:lnTo>
                    <a:pt x="976" y="1001"/>
                  </a:lnTo>
                  <a:lnTo>
                    <a:pt x="991" y="1018"/>
                  </a:lnTo>
                  <a:lnTo>
                    <a:pt x="1002" y="1037"/>
                  </a:lnTo>
                  <a:lnTo>
                    <a:pt x="1010" y="1057"/>
                  </a:lnTo>
                  <a:lnTo>
                    <a:pt x="1014" y="1077"/>
                  </a:lnTo>
                  <a:lnTo>
                    <a:pt x="1012" y="1099"/>
                  </a:lnTo>
                  <a:lnTo>
                    <a:pt x="1008" y="1098"/>
                  </a:lnTo>
                  <a:lnTo>
                    <a:pt x="1001" y="1089"/>
                  </a:lnTo>
                  <a:lnTo>
                    <a:pt x="991" y="1073"/>
                  </a:lnTo>
                  <a:lnTo>
                    <a:pt x="979" y="1054"/>
                  </a:lnTo>
                  <a:lnTo>
                    <a:pt x="966" y="1034"/>
                  </a:lnTo>
                  <a:lnTo>
                    <a:pt x="952" y="1016"/>
                  </a:lnTo>
                  <a:lnTo>
                    <a:pt x="939" y="998"/>
                  </a:lnTo>
                  <a:lnTo>
                    <a:pt x="927" y="987"/>
                  </a:lnTo>
                  <a:lnTo>
                    <a:pt x="916" y="983"/>
                  </a:lnTo>
                  <a:lnTo>
                    <a:pt x="904" y="978"/>
                  </a:lnTo>
                  <a:lnTo>
                    <a:pt x="893" y="975"/>
                  </a:lnTo>
                  <a:lnTo>
                    <a:pt x="881" y="971"/>
                  </a:lnTo>
                  <a:lnTo>
                    <a:pt x="870" y="971"/>
                  </a:lnTo>
                  <a:lnTo>
                    <a:pt x="858" y="972"/>
                  </a:lnTo>
                  <a:lnTo>
                    <a:pt x="848" y="977"/>
                  </a:lnTo>
                  <a:lnTo>
                    <a:pt x="838" y="987"/>
                  </a:lnTo>
                  <a:lnTo>
                    <a:pt x="830" y="998"/>
                  </a:lnTo>
                  <a:lnTo>
                    <a:pt x="822" y="1010"/>
                  </a:lnTo>
                  <a:lnTo>
                    <a:pt x="814" y="1021"/>
                  </a:lnTo>
                  <a:lnTo>
                    <a:pt x="808" y="1034"/>
                  </a:lnTo>
                  <a:lnTo>
                    <a:pt x="805" y="1046"/>
                  </a:lnTo>
                  <a:lnTo>
                    <a:pt x="804" y="1059"/>
                  </a:lnTo>
                  <a:lnTo>
                    <a:pt x="807" y="1073"/>
                  </a:lnTo>
                  <a:lnTo>
                    <a:pt x="812" y="1086"/>
                  </a:lnTo>
                  <a:lnTo>
                    <a:pt x="817" y="1109"/>
                  </a:lnTo>
                  <a:lnTo>
                    <a:pt x="814" y="1136"/>
                  </a:lnTo>
                  <a:lnTo>
                    <a:pt x="809" y="1161"/>
                  </a:lnTo>
                  <a:lnTo>
                    <a:pt x="807" y="1171"/>
                  </a:lnTo>
                  <a:lnTo>
                    <a:pt x="832" y="1168"/>
                  </a:lnTo>
                  <a:lnTo>
                    <a:pt x="854" y="1157"/>
                  </a:lnTo>
                  <a:lnTo>
                    <a:pt x="870" y="1142"/>
                  </a:lnTo>
                  <a:lnTo>
                    <a:pt x="881" y="1125"/>
                  </a:lnTo>
                  <a:lnTo>
                    <a:pt x="890" y="1108"/>
                  </a:lnTo>
                  <a:lnTo>
                    <a:pt x="896" y="1093"/>
                  </a:lnTo>
                  <a:lnTo>
                    <a:pt x="900" y="1085"/>
                  </a:lnTo>
                  <a:lnTo>
                    <a:pt x="902" y="1083"/>
                  </a:lnTo>
                  <a:lnTo>
                    <a:pt x="897" y="1101"/>
                  </a:lnTo>
                  <a:lnTo>
                    <a:pt x="894" y="1118"/>
                  </a:lnTo>
                  <a:lnTo>
                    <a:pt x="890" y="1136"/>
                  </a:lnTo>
                  <a:lnTo>
                    <a:pt x="884" y="1154"/>
                  </a:lnTo>
                  <a:lnTo>
                    <a:pt x="877" y="1170"/>
                  </a:lnTo>
                  <a:lnTo>
                    <a:pt x="867" y="1183"/>
                  </a:lnTo>
                  <a:lnTo>
                    <a:pt x="853" y="1193"/>
                  </a:lnTo>
                  <a:lnTo>
                    <a:pt x="832" y="1197"/>
                  </a:lnTo>
                  <a:lnTo>
                    <a:pt x="822" y="1198"/>
                  </a:lnTo>
                  <a:lnTo>
                    <a:pt x="812" y="1200"/>
                  </a:lnTo>
                  <a:lnTo>
                    <a:pt x="801" y="1200"/>
                  </a:lnTo>
                  <a:lnTo>
                    <a:pt x="789" y="1200"/>
                  </a:lnTo>
                  <a:lnTo>
                    <a:pt x="779" y="1197"/>
                  </a:lnTo>
                  <a:lnTo>
                    <a:pt x="771" y="1194"/>
                  </a:lnTo>
                  <a:lnTo>
                    <a:pt x="762" y="1188"/>
                  </a:lnTo>
                  <a:lnTo>
                    <a:pt x="755" y="1181"/>
                  </a:lnTo>
                  <a:lnTo>
                    <a:pt x="756" y="1175"/>
                  </a:lnTo>
                  <a:lnTo>
                    <a:pt x="762" y="1170"/>
                  </a:lnTo>
                  <a:lnTo>
                    <a:pt x="769" y="1164"/>
                  </a:lnTo>
                  <a:lnTo>
                    <a:pt x="775" y="1164"/>
                  </a:lnTo>
                  <a:lnTo>
                    <a:pt x="786" y="1151"/>
                  </a:lnTo>
                  <a:lnTo>
                    <a:pt x="792" y="1138"/>
                  </a:lnTo>
                  <a:lnTo>
                    <a:pt x="791" y="1122"/>
                  </a:lnTo>
                  <a:lnTo>
                    <a:pt x="786" y="1108"/>
                  </a:lnTo>
                  <a:lnTo>
                    <a:pt x="778" y="1075"/>
                  </a:lnTo>
                  <a:lnTo>
                    <a:pt x="776" y="1040"/>
                  </a:lnTo>
                  <a:lnTo>
                    <a:pt x="785" y="1006"/>
                  </a:lnTo>
                  <a:lnTo>
                    <a:pt x="804" y="978"/>
                  </a:lnTo>
                  <a:lnTo>
                    <a:pt x="830" y="954"/>
                  </a:lnTo>
                  <a:lnTo>
                    <a:pt x="818" y="941"/>
                  </a:lnTo>
                  <a:lnTo>
                    <a:pt x="811" y="926"/>
                  </a:lnTo>
                  <a:lnTo>
                    <a:pt x="809" y="912"/>
                  </a:lnTo>
                  <a:lnTo>
                    <a:pt x="812" y="896"/>
                  </a:lnTo>
                  <a:lnTo>
                    <a:pt x="819" y="883"/>
                  </a:lnTo>
                  <a:lnTo>
                    <a:pt x="827" y="872"/>
                  </a:lnTo>
                  <a:lnTo>
                    <a:pt x="835" y="862"/>
                  </a:lnTo>
                  <a:lnTo>
                    <a:pt x="848" y="852"/>
                  </a:lnTo>
                  <a:lnTo>
                    <a:pt x="835" y="839"/>
                  </a:lnTo>
                  <a:lnTo>
                    <a:pt x="825" y="824"/>
                  </a:lnTo>
                  <a:lnTo>
                    <a:pt x="817" y="808"/>
                  </a:lnTo>
                  <a:lnTo>
                    <a:pt x="811" y="791"/>
                  </a:lnTo>
                  <a:lnTo>
                    <a:pt x="808" y="774"/>
                  </a:lnTo>
                  <a:lnTo>
                    <a:pt x="807" y="755"/>
                  </a:lnTo>
                  <a:lnTo>
                    <a:pt x="807" y="736"/>
                  </a:lnTo>
                  <a:lnTo>
                    <a:pt x="809" y="718"/>
                  </a:lnTo>
                  <a:lnTo>
                    <a:pt x="815" y="700"/>
                  </a:lnTo>
                  <a:lnTo>
                    <a:pt x="822" y="685"/>
                  </a:lnTo>
                  <a:lnTo>
                    <a:pt x="834" y="670"/>
                  </a:lnTo>
                  <a:lnTo>
                    <a:pt x="848" y="657"/>
                  </a:lnTo>
                  <a:lnTo>
                    <a:pt x="840" y="643"/>
                  </a:lnTo>
                  <a:lnTo>
                    <a:pt x="831" y="630"/>
                  </a:lnTo>
                  <a:lnTo>
                    <a:pt x="822" y="617"/>
                  </a:lnTo>
                  <a:lnTo>
                    <a:pt x="817" y="603"/>
                  </a:lnTo>
                  <a:lnTo>
                    <a:pt x="812" y="610"/>
                  </a:lnTo>
                  <a:lnTo>
                    <a:pt x="805" y="617"/>
                  </a:lnTo>
                  <a:lnTo>
                    <a:pt x="798" y="626"/>
                  </a:lnTo>
                  <a:lnTo>
                    <a:pt x="789" y="636"/>
                  </a:lnTo>
                  <a:lnTo>
                    <a:pt x="778" y="647"/>
                  </a:lnTo>
                  <a:lnTo>
                    <a:pt x="765" y="659"/>
                  </a:lnTo>
                  <a:lnTo>
                    <a:pt x="750" y="669"/>
                  </a:lnTo>
                  <a:lnTo>
                    <a:pt x="735" y="680"/>
                  </a:lnTo>
                  <a:lnTo>
                    <a:pt x="716" y="690"/>
                  </a:lnTo>
                  <a:lnTo>
                    <a:pt x="694" y="700"/>
                  </a:lnTo>
                  <a:lnTo>
                    <a:pt x="671" y="709"/>
                  </a:lnTo>
                  <a:lnTo>
                    <a:pt x="647" y="716"/>
                  </a:lnTo>
                  <a:lnTo>
                    <a:pt x="619" y="722"/>
                  </a:lnTo>
                  <a:lnTo>
                    <a:pt x="589" y="725"/>
                  </a:lnTo>
                  <a:lnTo>
                    <a:pt x="556" y="728"/>
                  </a:lnTo>
                  <a:lnTo>
                    <a:pt x="521" y="726"/>
                  </a:lnTo>
                  <a:lnTo>
                    <a:pt x="520" y="747"/>
                  </a:lnTo>
                  <a:lnTo>
                    <a:pt x="521" y="768"/>
                  </a:lnTo>
                  <a:lnTo>
                    <a:pt x="519" y="790"/>
                  </a:lnTo>
                  <a:lnTo>
                    <a:pt x="510" y="808"/>
                  </a:lnTo>
                  <a:lnTo>
                    <a:pt x="504" y="801"/>
                  </a:lnTo>
                  <a:lnTo>
                    <a:pt x="497" y="778"/>
                  </a:lnTo>
                  <a:lnTo>
                    <a:pt x="487" y="751"/>
                  </a:lnTo>
                  <a:lnTo>
                    <a:pt x="473" y="732"/>
                  </a:lnTo>
                  <a:lnTo>
                    <a:pt x="455" y="731"/>
                  </a:lnTo>
                  <a:lnTo>
                    <a:pt x="438" y="731"/>
                  </a:lnTo>
                  <a:lnTo>
                    <a:pt x="421" y="728"/>
                  </a:lnTo>
                  <a:lnTo>
                    <a:pt x="405" y="726"/>
                  </a:lnTo>
                  <a:lnTo>
                    <a:pt x="388" y="724"/>
                  </a:lnTo>
                  <a:lnTo>
                    <a:pt x="370" y="721"/>
                  </a:lnTo>
                  <a:lnTo>
                    <a:pt x="353" y="716"/>
                  </a:lnTo>
                  <a:lnTo>
                    <a:pt x="336" y="712"/>
                  </a:lnTo>
                  <a:lnTo>
                    <a:pt x="320" y="706"/>
                  </a:lnTo>
                  <a:lnTo>
                    <a:pt x="303" y="700"/>
                  </a:lnTo>
                  <a:lnTo>
                    <a:pt x="288" y="693"/>
                  </a:lnTo>
                  <a:lnTo>
                    <a:pt x="272" y="686"/>
                  </a:lnTo>
                  <a:lnTo>
                    <a:pt x="258" y="677"/>
                  </a:lnTo>
                  <a:lnTo>
                    <a:pt x="244" y="667"/>
                  </a:lnTo>
                  <a:lnTo>
                    <a:pt x="231" y="657"/>
                  </a:lnTo>
                  <a:lnTo>
                    <a:pt x="218" y="646"/>
                  </a:lnTo>
                  <a:lnTo>
                    <a:pt x="200" y="682"/>
                  </a:lnTo>
                  <a:lnTo>
                    <a:pt x="202" y="724"/>
                  </a:lnTo>
                  <a:lnTo>
                    <a:pt x="212" y="758"/>
                  </a:lnTo>
                  <a:lnTo>
                    <a:pt x="222" y="775"/>
                  </a:lnTo>
                  <a:lnTo>
                    <a:pt x="229" y="752"/>
                  </a:lnTo>
                  <a:lnTo>
                    <a:pt x="234" y="722"/>
                  </a:lnTo>
                  <a:lnTo>
                    <a:pt x="239" y="699"/>
                  </a:lnTo>
                  <a:lnTo>
                    <a:pt x="245" y="700"/>
                  </a:lnTo>
                  <a:lnTo>
                    <a:pt x="247" y="716"/>
                  </a:lnTo>
                  <a:lnTo>
                    <a:pt x="247" y="741"/>
                  </a:lnTo>
                  <a:lnTo>
                    <a:pt x="245" y="767"/>
                  </a:lnTo>
                  <a:lnTo>
                    <a:pt x="245" y="785"/>
                  </a:lnTo>
                  <a:lnTo>
                    <a:pt x="258" y="785"/>
                  </a:lnTo>
                  <a:lnTo>
                    <a:pt x="275" y="781"/>
                  </a:lnTo>
                  <a:lnTo>
                    <a:pt x="294" y="774"/>
                  </a:lnTo>
                  <a:lnTo>
                    <a:pt x="313" y="767"/>
                  </a:lnTo>
                  <a:lnTo>
                    <a:pt x="330" y="759"/>
                  </a:lnTo>
                  <a:lnTo>
                    <a:pt x="344" y="754"/>
                  </a:lnTo>
                  <a:lnTo>
                    <a:pt x="353" y="749"/>
                  </a:lnTo>
                  <a:lnTo>
                    <a:pt x="356" y="751"/>
                  </a:lnTo>
                  <a:lnTo>
                    <a:pt x="346" y="770"/>
                  </a:lnTo>
                  <a:lnTo>
                    <a:pt x="333" y="785"/>
                  </a:lnTo>
                  <a:lnTo>
                    <a:pt x="319" y="798"/>
                  </a:lnTo>
                  <a:lnTo>
                    <a:pt x="303" y="807"/>
                  </a:lnTo>
                  <a:lnTo>
                    <a:pt x="287" y="814"/>
                  </a:lnTo>
                  <a:lnTo>
                    <a:pt x="270" y="817"/>
                  </a:lnTo>
                  <a:lnTo>
                    <a:pt x="251" y="816"/>
                  </a:lnTo>
                  <a:lnTo>
                    <a:pt x="232" y="811"/>
                  </a:lnTo>
                  <a:lnTo>
                    <a:pt x="219" y="823"/>
                  </a:lnTo>
                  <a:lnTo>
                    <a:pt x="208" y="834"/>
                  </a:lnTo>
                  <a:lnTo>
                    <a:pt x="198" y="847"/>
                  </a:lnTo>
                  <a:lnTo>
                    <a:pt x="189" y="860"/>
                  </a:lnTo>
                  <a:lnTo>
                    <a:pt x="183" y="876"/>
                  </a:lnTo>
                  <a:lnTo>
                    <a:pt x="179" y="890"/>
                  </a:lnTo>
                  <a:lnTo>
                    <a:pt x="176" y="906"/>
                  </a:lnTo>
                  <a:lnTo>
                    <a:pt x="176" y="924"/>
                  </a:lnTo>
                  <a:lnTo>
                    <a:pt x="180" y="932"/>
                  </a:lnTo>
                  <a:lnTo>
                    <a:pt x="189" y="945"/>
                  </a:lnTo>
                  <a:lnTo>
                    <a:pt x="199" y="957"/>
                  </a:lnTo>
                  <a:lnTo>
                    <a:pt x="209" y="965"/>
                  </a:lnTo>
                  <a:lnTo>
                    <a:pt x="212" y="938"/>
                  </a:lnTo>
                  <a:lnTo>
                    <a:pt x="219" y="912"/>
                  </a:lnTo>
                  <a:lnTo>
                    <a:pt x="228" y="886"/>
                  </a:lnTo>
                  <a:lnTo>
                    <a:pt x="235" y="860"/>
                  </a:lnTo>
                  <a:lnTo>
                    <a:pt x="236" y="867"/>
                  </a:lnTo>
                  <a:lnTo>
                    <a:pt x="236" y="890"/>
                  </a:lnTo>
                  <a:lnTo>
                    <a:pt x="235" y="921"/>
                  </a:lnTo>
                  <a:lnTo>
                    <a:pt x="235" y="948"/>
                  </a:lnTo>
                  <a:lnTo>
                    <a:pt x="242" y="947"/>
                  </a:lnTo>
                  <a:lnTo>
                    <a:pt x="252" y="939"/>
                  </a:lnTo>
                  <a:lnTo>
                    <a:pt x="264" y="929"/>
                  </a:lnTo>
                  <a:lnTo>
                    <a:pt x="275" y="915"/>
                  </a:lnTo>
                  <a:lnTo>
                    <a:pt x="287" y="902"/>
                  </a:lnTo>
                  <a:lnTo>
                    <a:pt x="298" y="890"/>
                  </a:lnTo>
                  <a:lnTo>
                    <a:pt x="306" y="882"/>
                  </a:lnTo>
                  <a:lnTo>
                    <a:pt x="310" y="877"/>
                  </a:lnTo>
                  <a:lnTo>
                    <a:pt x="314" y="889"/>
                  </a:lnTo>
                  <a:lnTo>
                    <a:pt x="311" y="905"/>
                  </a:lnTo>
                  <a:lnTo>
                    <a:pt x="301" y="924"/>
                  </a:lnTo>
                  <a:lnTo>
                    <a:pt x="288" y="942"/>
                  </a:lnTo>
                  <a:lnTo>
                    <a:pt x="272" y="961"/>
                  </a:lnTo>
                  <a:lnTo>
                    <a:pt x="257" y="977"/>
                  </a:lnTo>
                  <a:lnTo>
                    <a:pt x="242" y="988"/>
                  </a:lnTo>
                  <a:lnTo>
                    <a:pt x="231" y="994"/>
                  </a:lnTo>
                  <a:lnTo>
                    <a:pt x="221" y="988"/>
                  </a:lnTo>
                  <a:lnTo>
                    <a:pt x="209" y="988"/>
                  </a:lnTo>
                  <a:lnTo>
                    <a:pt x="199" y="988"/>
                  </a:lnTo>
                  <a:lnTo>
                    <a:pt x="189" y="983"/>
                  </a:lnTo>
                  <a:lnTo>
                    <a:pt x="185" y="987"/>
                  </a:lnTo>
                  <a:lnTo>
                    <a:pt x="183" y="991"/>
                  </a:lnTo>
                  <a:lnTo>
                    <a:pt x="183" y="997"/>
                  </a:lnTo>
                  <a:lnTo>
                    <a:pt x="182" y="1001"/>
                  </a:lnTo>
                  <a:lnTo>
                    <a:pt x="192" y="1007"/>
                  </a:lnTo>
                  <a:lnTo>
                    <a:pt x="205" y="1013"/>
                  </a:lnTo>
                  <a:lnTo>
                    <a:pt x="218" y="1017"/>
                  </a:lnTo>
                  <a:lnTo>
                    <a:pt x="231" y="1020"/>
                  </a:lnTo>
                  <a:lnTo>
                    <a:pt x="244" y="1024"/>
                  </a:lnTo>
                  <a:lnTo>
                    <a:pt x="254" y="1026"/>
                  </a:lnTo>
                  <a:lnTo>
                    <a:pt x="259" y="1029"/>
                  </a:lnTo>
                  <a:lnTo>
                    <a:pt x="261" y="1030"/>
                  </a:lnTo>
                  <a:lnTo>
                    <a:pt x="244" y="1037"/>
                  </a:lnTo>
                  <a:lnTo>
                    <a:pt x="226" y="1040"/>
                  </a:lnTo>
                  <a:lnTo>
                    <a:pt x="208" y="1040"/>
                  </a:lnTo>
                  <a:lnTo>
                    <a:pt x="189" y="1037"/>
                  </a:lnTo>
                  <a:lnTo>
                    <a:pt x="170" y="1037"/>
                  </a:lnTo>
                  <a:lnTo>
                    <a:pt x="153" y="1040"/>
                  </a:lnTo>
                  <a:lnTo>
                    <a:pt x="139" y="1047"/>
                  </a:lnTo>
                  <a:lnTo>
                    <a:pt x="127" y="1063"/>
                  </a:lnTo>
                  <a:lnTo>
                    <a:pt x="124" y="1075"/>
                  </a:lnTo>
                  <a:lnTo>
                    <a:pt x="120" y="1086"/>
                  </a:lnTo>
                  <a:lnTo>
                    <a:pt x="116" y="1098"/>
                  </a:lnTo>
                  <a:lnTo>
                    <a:pt x="110" y="1108"/>
                  </a:lnTo>
                  <a:lnTo>
                    <a:pt x="104" y="1118"/>
                  </a:lnTo>
                  <a:lnTo>
                    <a:pt x="98" y="1128"/>
                  </a:lnTo>
                  <a:lnTo>
                    <a:pt x="91" y="1138"/>
                  </a:lnTo>
                  <a:lnTo>
                    <a:pt x="84" y="1148"/>
                  </a:lnTo>
                  <a:lnTo>
                    <a:pt x="92" y="1151"/>
                  </a:lnTo>
                  <a:lnTo>
                    <a:pt x="104" y="1152"/>
                  </a:lnTo>
                  <a:lnTo>
                    <a:pt x="116" y="1154"/>
                  </a:lnTo>
                  <a:lnTo>
                    <a:pt x="130" y="1154"/>
                  </a:lnTo>
                  <a:lnTo>
                    <a:pt x="141" y="1154"/>
                  </a:lnTo>
                  <a:lnTo>
                    <a:pt x="150" y="1154"/>
                  </a:lnTo>
                  <a:lnTo>
                    <a:pt x="156" y="1154"/>
                  </a:lnTo>
                  <a:lnTo>
                    <a:pt x="157" y="1155"/>
                  </a:lnTo>
                  <a:lnTo>
                    <a:pt x="149" y="1164"/>
                  </a:lnTo>
                  <a:lnTo>
                    <a:pt x="139" y="1170"/>
                  </a:lnTo>
                  <a:lnTo>
                    <a:pt x="127" y="1174"/>
                  </a:lnTo>
                  <a:lnTo>
                    <a:pt x="114" y="1175"/>
                  </a:lnTo>
                  <a:lnTo>
                    <a:pt x="101" y="1175"/>
                  </a:lnTo>
                  <a:lnTo>
                    <a:pt x="88" y="1177"/>
                  </a:lnTo>
                  <a:lnTo>
                    <a:pt x="75" y="1177"/>
                  </a:lnTo>
                  <a:lnTo>
                    <a:pt x="64" y="1180"/>
                  </a:lnTo>
                  <a:lnTo>
                    <a:pt x="59" y="1200"/>
                  </a:lnTo>
                  <a:lnTo>
                    <a:pt x="54" y="1220"/>
                  </a:lnTo>
                  <a:lnTo>
                    <a:pt x="48" y="1240"/>
                  </a:lnTo>
                  <a:lnTo>
                    <a:pt x="42" y="1260"/>
                  </a:lnTo>
                  <a:lnTo>
                    <a:pt x="33" y="1280"/>
                  </a:lnTo>
                  <a:lnTo>
                    <a:pt x="25" y="1299"/>
                  </a:lnTo>
                  <a:lnTo>
                    <a:pt x="15" y="1318"/>
                  </a:lnTo>
                  <a:lnTo>
                    <a:pt x="3" y="1335"/>
                  </a:lnTo>
                  <a:lnTo>
                    <a:pt x="3" y="1311"/>
                  </a:lnTo>
                  <a:lnTo>
                    <a:pt x="13" y="1253"/>
                  </a:lnTo>
                  <a:lnTo>
                    <a:pt x="26" y="1195"/>
                  </a:lnTo>
                  <a:lnTo>
                    <a:pt x="32" y="1168"/>
                  </a:lnTo>
                  <a:lnTo>
                    <a:pt x="25" y="1157"/>
                  </a:lnTo>
                  <a:lnTo>
                    <a:pt x="13" y="1144"/>
                  </a:lnTo>
                  <a:lnTo>
                    <a:pt x="2" y="1131"/>
                  </a:lnTo>
                  <a:lnTo>
                    <a:pt x="0" y="1121"/>
                  </a:lnTo>
                  <a:lnTo>
                    <a:pt x="8" y="1121"/>
                  </a:lnTo>
                  <a:lnTo>
                    <a:pt x="15" y="1122"/>
                  </a:lnTo>
                  <a:lnTo>
                    <a:pt x="21" y="1126"/>
                  </a:lnTo>
                  <a:lnTo>
                    <a:pt x="26" y="1129"/>
                  </a:lnTo>
                  <a:lnTo>
                    <a:pt x="32" y="1134"/>
                  </a:lnTo>
                  <a:lnTo>
                    <a:pt x="39" y="1136"/>
                  </a:lnTo>
                  <a:lnTo>
                    <a:pt x="46" y="1138"/>
                  </a:lnTo>
                  <a:lnTo>
                    <a:pt x="55" y="1135"/>
                  </a:lnTo>
                  <a:lnTo>
                    <a:pt x="62" y="1126"/>
                  </a:lnTo>
                  <a:lnTo>
                    <a:pt x="68" y="1118"/>
                  </a:lnTo>
                  <a:lnTo>
                    <a:pt x="74" y="1111"/>
                  </a:lnTo>
                  <a:lnTo>
                    <a:pt x="84" y="1105"/>
                  </a:lnTo>
                  <a:lnTo>
                    <a:pt x="85" y="1092"/>
                  </a:lnTo>
                  <a:lnTo>
                    <a:pt x="88" y="1077"/>
                  </a:lnTo>
                  <a:lnTo>
                    <a:pt x="92" y="1065"/>
                  </a:lnTo>
                  <a:lnTo>
                    <a:pt x="98" y="1052"/>
                  </a:lnTo>
                  <a:lnTo>
                    <a:pt x="105" y="1040"/>
                  </a:lnTo>
                  <a:lnTo>
                    <a:pt x="116" y="1030"/>
                  </a:lnTo>
                  <a:lnTo>
                    <a:pt x="127" y="1023"/>
                  </a:lnTo>
                  <a:lnTo>
                    <a:pt x="140" y="1017"/>
                  </a:lnTo>
                  <a:lnTo>
                    <a:pt x="140" y="1003"/>
                  </a:lnTo>
                  <a:lnTo>
                    <a:pt x="141" y="985"/>
                  </a:lnTo>
                  <a:lnTo>
                    <a:pt x="146" y="971"/>
                  </a:lnTo>
                  <a:lnTo>
                    <a:pt x="156" y="961"/>
                  </a:lnTo>
                  <a:lnTo>
                    <a:pt x="154" y="952"/>
                  </a:lnTo>
                  <a:lnTo>
                    <a:pt x="149" y="945"/>
                  </a:lnTo>
                  <a:lnTo>
                    <a:pt x="143" y="938"/>
                  </a:lnTo>
                  <a:lnTo>
                    <a:pt x="137" y="929"/>
                  </a:lnTo>
                  <a:lnTo>
                    <a:pt x="120" y="947"/>
                  </a:lnTo>
                  <a:lnTo>
                    <a:pt x="105" y="965"/>
                  </a:lnTo>
                  <a:lnTo>
                    <a:pt x="94" y="987"/>
                  </a:lnTo>
                  <a:lnTo>
                    <a:pt x="85" y="1010"/>
                  </a:lnTo>
                  <a:lnTo>
                    <a:pt x="78" y="1033"/>
                  </a:lnTo>
                  <a:lnTo>
                    <a:pt x="72" y="1054"/>
                  </a:lnTo>
                  <a:lnTo>
                    <a:pt x="65" y="1076"/>
                  </a:lnTo>
                  <a:lnTo>
                    <a:pt x="58" y="1096"/>
                  </a:lnTo>
                  <a:lnTo>
                    <a:pt x="32" y="1118"/>
                  </a:lnTo>
                  <a:lnTo>
                    <a:pt x="36" y="1090"/>
                  </a:lnTo>
                  <a:lnTo>
                    <a:pt x="42" y="1059"/>
                  </a:lnTo>
                  <a:lnTo>
                    <a:pt x="49" y="1024"/>
                  </a:lnTo>
                  <a:lnTo>
                    <a:pt x="59" y="990"/>
                  </a:lnTo>
                  <a:lnTo>
                    <a:pt x="71" y="957"/>
                  </a:lnTo>
                  <a:lnTo>
                    <a:pt x="88" y="928"/>
                  </a:lnTo>
                  <a:lnTo>
                    <a:pt x="110" y="902"/>
                  </a:lnTo>
                  <a:lnTo>
                    <a:pt x="137" y="883"/>
                  </a:lnTo>
                  <a:lnTo>
                    <a:pt x="139" y="870"/>
                  </a:lnTo>
                  <a:lnTo>
                    <a:pt x="143" y="857"/>
                  </a:lnTo>
                  <a:lnTo>
                    <a:pt x="146" y="844"/>
                  </a:lnTo>
                  <a:lnTo>
                    <a:pt x="152" y="831"/>
                  </a:lnTo>
                  <a:lnTo>
                    <a:pt x="157" y="820"/>
                  </a:lnTo>
                  <a:lnTo>
                    <a:pt x="164" y="808"/>
                  </a:lnTo>
                  <a:lnTo>
                    <a:pt x="173" y="798"/>
                  </a:lnTo>
                  <a:lnTo>
                    <a:pt x="183" y="788"/>
                  </a:lnTo>
                  <a:lnTo>
                    <a:pt x="166" y="747"/>
                  </a:lnTo>
                  <a:lnTo>
                    <a:pt x="162" y="700"/>
                  </a:lnTo>
                  <a:lnTo>
                    <a:pt x="169" y="654"/>
                  </a:lnTo>
                  <a:lnTo>
                    <a:pt x="186" y="613"/>
                  </a:lnTo>
                  <a:lnTo>
                    <a:pt x="170" y="578"/>
                  </a:lnTo>
                  <a:lnTo>
                    <a:pt x="157" y="542"/>
                  </a:lnTo>
                  <a:lnTo>
                    <a:pt x="150" y="505"/>
                  </a:lnTo>
                  <a:lnTo>
                    <a:pt x="147" y="466"/>
                  </a:lnTo>
                  <a:lnTo>
                    <a:pt x="149" y="427"/>
                  </a:lnTo>
                  <a:lnTo>
                    <a:pt x="156" y="390"/>
                  </a:lnTo>
                  <a:lnTo>
                    <a:pt x="170" y="354"/>
                  </a:lnTo>
                  <a:lnTo>
                    <a:pt x="190" y="321"/>
                  </a:lnTo>
                  <a:lnTo>
                    <a:pt x="185" y="315"/>
                  </a:lnTo>
                  <a:lnTo>
                    <a:pt x="176" y="308"/>
                  </a:lnTo>
                  <a:lnTo>
                    <a:pt x="164" y="298"/>
                  </a:lnTo>
                  <a:lnTo>
                    <a:pt x="153" y="283"/>
                  </a:lnTo>
                  <a:lnTo>
                    <a:pt x="144" y="267"/>
                  </a:lnTo>
                  <a:lnTo>
                    <a:pt x="137" y="252"/>
                  </a:lnTo>
                  <a:lnTo>
                    <a:pt x="130" y="237"/>
                  </a:lnTo>
                  <a:lnTo>
                    <a:pt x="124" y="223"/>
                  </a:lnTo>
                  <a:lnTo>
                    <a:pt x="120" y="208"/>
                  </a:lnTo>
                  <a:lnTo>
                    <a:pt x="118" y="193"/>
                  </a:lnTo>
                  <a:lnTo>
                    <a:pt x="120" y="174"/>
                  </a:lnTo>
                  <a:lnTo>
                    <a:pt x="124" y="155"/>
                  </a:lnTo>
                  <a:lnTo>
                    <a:pt x="133" y="128"/>
                  </a:lnTo>
                  <a:lnTo>
                    <a:pt x="144" y="103"/>
                  </a:lnTo>
                  <a:lnTo>
                    <a:pt x="162" y="79"/>
                  </a:lnTo>
                  <a:lnTo>
                    <a:pt x="180" y="56"/>
                  </a:lnTo>
                  <a:lnTo>
                    <a:pt x="202" y="37"/>
                  </a:lnTo>
                  <a:lnTo>
                    <a:pt x="226" y="21"/>
                  </a:lnTo>
                  <a:lnTo>
                    <a:pt x="251" y="8"/>
                  </a:lnTo>
                  <a:lnTo>
                    <a:pt x="278" y="1"/>
                  </a:lnTo>
                  <a:lnTo>
                    <a:pt x="290" y="1"/>
                  </a:lnTo>
                  <a:lnTo>
                    <a:pt x="301" y="0"/>
                  </a:lnTo>
                  <a:lnTo>
                    <a:pt x="313" y="1"/>
                  </a:lnTo>
                  <a:lnTo>
                    <a:pt x="324" y="1"/>
                  </a:lnTo>
                  <a:lnTo>
                    <a:pt x="336" y="3"/>
                  </a:lnTo>
                  <a:lnTo>
                    <a:pt x="346" y="4"/>
                  </a:lnTo>
                  <a:lnTo>
                    <a:pt x="356" y="5"/>
                  </a:lnTo>
                  <a:lnTo>
                    <a:pt x="366" y="7"/>
                  </a:lnTo>
                  <a:lnTo>
                    <a:pt x="363" y="10"/>
                  </a:lnTo>
                  <a:lnTo>
                    <a:pt x="350" y="13"/>
                  </a:lnTo>
                  <a:lnTo>
                    <a:pt x="330" y="18"/>
                  </a:lnTo>
                  <a:lnTo>
                    <a:pt x="304" y="27"/>
                  </a:lnTo>
                  <a:lnTo>
                    <a:pt x="275" y="39"/>
                  </a:lnTo>
                  <a:lnTo>
                    <a:pt x="245" y="54"/>
                  </a:lnTo>
                  <a:lnTo>
                    <a:pt x="215" y="76"/>
                  </a:lnTo>
                  <a:lnTo>
                    <a:pt x="189" y="103"/>
                  </a:lnTo>
                  <a:lnTo>
                    <a:pt x="172" y="132"/>
                  </a:lnTo>
                  <a:lnTo>
                    <a:pt x="162" y="161"/>
                  </a:lnTo>
                  <a:lnTo>
                    <a:pt x="159" y="188"/>
                  </a:lnTo>
                  <a:lnTo>
                    <a:pt x="160" y="211"/>
                  </a:lnTo>
                  <a:lnTo>
                    <a:pt x="164" y="231"/>
                  </a:lnTo>
                  <a:lnTo>
                    <a:pt x="170" y="247"/>
                  </a:lnTo>
                  <a:lnTo>
                    <a:pt x="175" y="257"/>
                  </a:lnTo>
                  <a:lnTo>
                    <a:pt x="176" y="260"/>
                  </a:lnTo>
                  <a:lnTo>
                    <a:pt x="182" y="247"/>
                  </a:lnTo>
                  <a:lnTo>
                    <a:pt x="189" y="234"/>
                  </a:lnTo>
                  <a:lnTo>
                    <a:pt x="196" y="223"/>
                  </a:lnTo>
                  <a:lnTo>
                    <a:pt x="205" y="210"/>
                  </a:lnTo>
                  <a:lnTo>
                    <a:pt x="213" y="198"/>
                  </a:lnTo>
                  <a:lnTo>
                    <a:pt x="222" y="187"/>
                  </a:lnTo>
                  <a:lnTo>
                    <a:pt x="231" y="175"/>
                  </a:lnTo>
                  <a:lnTo>
                    <a:pt x="241" y="165"/>
                  </a:lnTo>
                  <a:lnTo>
                    <a:pt x="238" y="193"/>
                  </a:lnTo>
                  <a:lnTo>
                    <a:pt x="238" y="220"/>
                  </a:lnTo>
                  <a:lnTo>
                    <a:pt x="241" y="244"/>
                  </a:lnTo>
                  <a:lnTo>
                    <a:pt x="251" y="263"/>
                  </a:lnTo>
                  <a:lnTo>
                    <a:pt x="291" y="168"/>
                  </a:lnTo>
                  <a:lnTo>
                    <a:pt x="301" y="200"/>
                  </a:lnTo>
                  <a:lnTo>
                    <a:pt x="313" y="240"/>
                  </a:lnTo>
                  <a:lnTo>
                    <a:pt x="319" y="279"/>
                  </a:lnTo>
                  <a:lnTo>
                    <a:pt x="316" y="302"/>
                  </a:lnTo>
                  <a:lnTo>
                    <a:pt x="306" y="295"/>
                  </a:lnTo>
                  <a:lnTo>
                    <a:pt x="298" y="276"/>
                  </a:lnTo>
                  <a:lnTo>
                    <a:pt x="291" y="256"/>
                  </a:lnTo>
                  <a:lnTo>
                    <a:pt x="284" y="243"/>
                  </a:lnTo>
                  <a:lnTo>
                    <a:pt x="281" y="260"/>
                  </a:lnTo>
                  <a:lnTo>
                    <a:pt x="277" y="279"/>
                  </a:lnTo>
                  <a:lnTo>
                    <a:pt x="272" y="296"/>
                  </a:lnTo>
                  <a:lnTo>
                    <a:pt x="264" y="312"/>
                  </a:lnTo>
                  <a:lnTo>
                    <a:pt x="252" y="309"/>
                  </a:lnTo>
                  <a:lnTo>
                    <a:pt x="244" y="302"/>
                  </a:lnTo>
                  <a:lnTo>
                    <a:pt x="238" y="290"/>
                  </a:lnTo>
                  <a:lnTo>
                    <a:pt x="232" y="279"/>
                  </a:lnTo>
                  <a:lnTo>
                    <a:pt x="229" y="264"/>
                  </a:lnTo>
                  <a:lnTo>
                    <a:pt x="226" y="252"/>
                  </a:lnTo>
                  <a:lnTo>
                    <a:pt x="223" y="239"/>
                  </a:lnTo>
                  <a:lnTo>
                    <a:pt x="221" y="228"/>
                  </a:lnTo>
                  <a:lnTo>
                    <a:pt x="206" y="3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592" name="Freeform 78">
              <a:extLst>
                <a:ext uri="{FF2B5EF4-FFF2-40B4-BE49-F238E27FC236}">
                  <a16:creationId xmlns:a16="http://schemas.microsoft.com/office/drawing/2014/main" id="{04BC756B-A5C7-4BB1-9EFA-8E0E7C1A7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" y="3605"/>
              <a:ext cx="212" cy="182"/>
            </a:xfrm>
            <a:custGeom>
              <a:avLst/>
              <a:gdLst>
                <a:gd name="T0" fmla="*/ 167 w 212"/>
                <a:gd name="T1" fmla="*/ 174 h 182"/>
                <a:gd name="T2" fmla="*/ 161 w 212"/>
                <a:gd name="T3" fmla="*/ 166 h 182"/>
                <a:gd name="T4" fmla="*/ 154 w 212"/>
                <a:gd name="T5" fmla="*/ 147 h 182"/>
                <a:gd name="T6" fmla="*/ 145 w 212"/>
                <a:gd name="T7" fmla="*/ 125 h 182"/>
                <a:gd name="T8" fmla="*/ 138 w 212"/>
                <a:gd name="T9" fmla="*/ 107 h 182"/>
                <a:gd name="T10" fmla="*/ 127 w 212"/>
                <a:gd name="T11" fmla="*/ 125 h 182"/>
                <a:gd name="T12" fmla="*/ 118 w 212"/>
                <a:gd name="T13" fmla="*/ 144 h 182"/>
                <a:gd name="T14" fmla="*/ 109 w 212"/>
                <a:gd name="T15" fmla="*/ 164 h 182"/>
                <a:gd name="T16" fmla="*/ 99 w 212"/>
                <a:gd name="T17" fmla="*/ 182 h 182"/>
                <a:gd name="T18" fmla="*/ 89 w 212"/>
                <a:gd name="T19" fmla="*/ 171 h 182"/>
                <a:gd name="T20" fmla="*/ 82 w 212"/>
                <a:gd name="T21" fmla="*/ 144 h 182"/>
                <a:gd name="T22" fmla="*/ 78 w 212"/>
                <a:gd name="T23" fmla="*/ 111 h 182"/>
                <a:gd name="T24" fmla="*/ 73 w 212"/>
                <a:gd name="T25" fmla="*/ 85 h 182"/>
                <a:gd name="T26" fmla="*/ 65 w 212"/>
                <a:gd name="T27" fmla="*/ 100 h 182"/>
                <a:gd name="T28" fmla="*/ 55 w 212"/>
                <a:gd name="T29" fmla="*/ 115 h 182"/>
                <a:gd name="T30" fmla="*/ 43 w 212"/>
                <a:gd name="T31" fmla="*/ 133 h 182"/>
                <a:gd name="T32" fmla="*/ 30 w 212"/>
                <a:gd name="T33" fmla="*/ 150 h 182"/>
                <a:gd name="T34" fmla="*/ 19 w 212"/>
                <a:gd name="T35" fmla="*/ 164 h 182"/>
                <a:gd name="T36" fmla="*/ 10 w 212"/>
                <a:gd name="T37" fmla="*/ 176 h 182"/>
                <a:gd name="T38" fmla="*/ 3 w 212"/>
                <a:gd name="T39" fmla="*/ 180 h 182"/>
                <a:gd name="T40" fmla="*/ 0 w 212"/>
                <a:gd name="T41" fmla="*/ 177 h 182"/>
                <a:gd name="T42" fmla="*/ 9 w 212"/>
                <a:gd name="T43" fmla="*/ 156 h 182"/>
                <a:gd name="T44" fmla="*/ 20 w 212"/>
                <a:gd name="T45" fmla="*/ 130 h 182"/>
                <a:gd name="T46" fmla="*/ 33 w 212"/>
                <a:gd name="T47" fmla="*/ 101 h 182"/>
                <a:gd name="T48" fmla="*/ 47 w 212"/>
                <a:gd name="T49" fmla="*/ 74 h 182"/>
                <a:gd name="T50" fmla="*/ 60 w 212"/>
                <a:gd name="T51" fmla="*/ 48 h 182"/>
                <a:gd name="T52" fmla="*/ 72 w 212"/>
                <a:gd name="T53" fmla="*/ 26 h 182"/>
                <a:gd name="T54" fmla="*/ 82 w 212"/>
                <a:gd name="T55" fmla="*/ 13 h 182"/>
                <a:gd name="T56" fmla="*/ 89 w 212"/>
                <a:gd name="T57" fmla="*/ 9 h 182"/>
                <a:gd name="T58" fmla="*/ 101 w 212"/>
                <a:gd name="T59" fmla="*/ 30 h 182"/>
                <a:gd name="T60" fmla="*/ 104 w 212"/>
                <a:gd name="T61" fmla="*/ 53 h 182"/>
                <a:gd name="T62" fmla="*/ 105 w 212"/>
                <a:gd name="T63" fmla="*/ 79 h 182"/>
                <a:gd name="T64" fmla="*/ 109 w 212"/>
                <a:gd name="T65" fmla="*/ 102 h 182"/>
                <a:gd name="T66" fmla="*/ 114 w 212"/>
                <a:gd name="T67" fmla="*/ 92 h 182"/>
                <a:gd name="T68" fmla="*/ 117 w 212"/>
                <a:gd name="T69" fmla="*/ 81 h 182"/>
                <a:gd name="T70" fmla="*/ 119 w 212"/>
                <a:gd name="T71" fmla="*/ 71 h 182"/>
                <a:gd name="T72" fmla="*/ 125 w 212"/>
                <a:gd name="T73" fmla="*/ 61 h 182"/>
                <a:gd name="T74" fmla="*/ 131 w 212"/>
                <a:gd name="T75" fmla="*/ 61 h 182"/>
                <a:gd name="T76" fmla="*/ 138 w 212"/>
                <a:gd name="T77" fmla="*/ 65 h 182"/>
                <a:gd name="T78" fmla="*/ 145 w 212"/>
                <a:gd name="T79" fmla="*/ 74 h 182"/>
                <a:gd name="T80" fmla="*/ 153 w 212"/>
                <a:gd name="T81" fmla="*/ 82 h 182"/>
                <a:gd name="T82" fmla="*/ 158 w 212"/>
                <a:gd name="T83" fmla="*/ 94 h 182"/>
                <a:gd name="T84" fmla="*/ 164 w 212"/>
                <a:gd name="T85" fmla="*/ 104 h 182"/>
                <a:gd name="T86" fmla="*/ 168 w 212"/>
                <a:gd name="T87" fmla="*/ 112 h 182"/>
                <a:gd name="T88" fmla="*/ 171 w 212"/>
                <a:gd name="T89" fmla="*/ 118 h 182"/>
                <a:gd name="T90" fmla="*/ 187 w 212"/>
                <a:gd name="T91" fmla="*/ 92 h 182"/>
                <a:gd name="T92" fmla="*/ 193 w 212"/>
                <a:gd name="T93" fmla="*/ 62 h 182"/>
                <a:gd name="T94" fmla="*/ 196 w 212"/>
                <a:gd name="T95" fmla="*/ 30 h 182"/>
                <a:gd name="T96" fmla="*/ 201 w 212"/>
                <a:gd name="T97" fmla="*/ 0 h 182"/>
                <a:gd name="T98" fmla="*/ 209 w 212"/>
                <a:gd name="T99" fmla="*/ 9 h 182"/>
                <a:gd name="T100" fmla="*/ 212 w 212"/>
                <a:gd name="T101" fmla="*/ 26 h 182"/>
                <a:gd name="T102" fmla="*/ 210 w 212"/>
                <a:gd name="T103" fmla="*/ 52 h 182"/>
                <a:gd name="T104" fmla="*/ 206 w 212"/>
                <a:gd name="T105" fmla="*/ 81 h 182"/>
                <a:gd name="T106" fmla="*/ 199 w 212"/>
                <a:gd name="T107" fmla="*/ 110 h 182"/>
                <a:gd name="T108" fmla="*/ 190 w 212"/>
                <a:gd name="T109" fmla="*/ 137 h 182"/>
                <a:gd name="T110" fmla="*/ 178 w 212"/>
                <a:gd name="T111" fmla="*/ 160 h 182"/>
                <a:gd name="T112" fmla="*/ 167 w 212"/>
                <a:gd name="T113" fmla="*/ 174 h 18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12"/>
                <a:gd name="T172" fmla="*/ 0 h 182"/>
                <a:gd name="T173" fmla="*/ 212 w 212"/>
                <a:gd name="T174" fmla="*/ 182 h 18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12" h="182">
                  <a:moveTo>
                    <a:pt x="167" y="174"/>
                  </a:moveTo>
                  <a:lnTo>
                    <a:pt x="161" y="166"/>
                  </a:lnTo>
                  <a:lnTo>
                    <a:pt x="154" y="147"/>
                  </a:lnTo>
                  <a:lnTo>
                    <a:pt x="145" y="125"/>
                  </a:lnTo>
                  <a:lnTo>
                    <a:pt x="138" y="107"/>
                  </a:lnTo>
                  <a:lnTo>
                    <a:pt x="127" y="125"/>
                  </a:lnTo>
                  <a:lnTo>
                    <a:pt x="118" y="144"/>
                  </a:lnTo>
                  <a:lnTo>
                    <a:pt x="109" y="164"/>
                  </a:lnTo>
                  <a:lnTo>
                    <a:pt x="99" y="182"/>
                  </a:lnTo>
                  <a:lnTo>
                    <a:pt x="89" y="171"/>
                  </a:lnTo>
                  <a:lnTo>
                    <a:pt x="82" y="144"/>
                  </a:lnTo>
                  <a:lnTo>
                    <a:pt x="78" y="111"/>
                  </a:lnTo>
                  <a:lnTo>
                    <a:pt x="73" y="85"/>
                  </a:lnTo>
                  <a:lnTo>
                    <a:pt x="65" y="100"/>
                  </a:lnTo>
                  <a:lnTo>
                    <a:pt x="55" y="115"/>
                  </a:lnTo>
                  <a:lnTo>
                    <a:pt x="43" y="133"/>
                  </a:lnTo>
                  <a:lnTo>
                    <a:pt x="30" y="150"/>
                  </a:lnTo>
                  <a:lnTo>
                    <a:pt x="19" y="164"/>
                  </a:lnTo>
                  <a:lnTo>
                    <a:pt x="10" y="176"/>
                  </a:lnTo>
                  <a:lnTo>
                    <a:pt x="3" y="180"/>
                  </a:lnTo>
                  <a:lnTo>
                    <a:pt x="0" y="177"/>
                  </a:lnTo>
                  <a:lnTo>
                    <a:pt x="9" y="156"/>
                  </a:lnTo>
                  <a:lnTo>
                    <a:pt x="20" y="130"/>
                  </a:lnTo>
                  <a:lnTo>
                    <a:pt x="33" y="101"/>
                  </a:lnTo>
                  <a:lnTo>
                    <a:pt x="47" y="74"/>
                  </a:lnTo>
                  <a:lnTo>
                    <a:pt x="60" y="48"/>
                  </a:lnTo>
                  <a:lnTo>
                    <a:pt x="72" y="26"/>
                  </a:lnTo>
                  <a:lnTo>
                    <a:pt x="82" y="13"/>
                  </a:lnTo>
                  <a:lnTo>
                    <a:pt x="89" y="9"/>
                  </a:lnTo>
                  <a:lnTo>
                    <a:pt x="101" y="30"/>
                  </a:lnTo>
                  <a:lnTo>
                    <a:pt x="104" y="53"/>
                  </a:lnTo>
                  <a:lnTo>
                    <a:pt x="105" y="79"/>
                  </a:lnTo>
                  <a:lnTo>
                    <a:pt x="109" y="102"/>
                  </a:lnTo>
                  <a:lnTo>
                    <a:pt x="114" y="92"/>
                  </a:lnTo>
                  <a:lnTo>
                    <a:pt x="117" y="81"/>
                  </a:lnTo>
                  <a:lnTo>
                    <a:pt x="119" y="71"/>
                  </a:lnTo>
                  <a:lnTo>
                    <a:pt x="125" y="61"/>
                  </a:lnTo>
                  <a:lnTo>
                    <a:pt x="131" y="61"/>
                  </a:lnTo>
                  <a:lnTo>
                    <a:pt x="138" y="65"/>
                  </a:lnTo>
                  <a:lnTo>
                    <a:pt x="145" y="74"/>
                  </a:lnTo>
                  <a:lnTo>
                    <a:pt x="153" y="82"/>
                  </a:lnTo>
                  <a:lnTo>
                    <a:pt x="158" y="94"/>
                  </a:lnTo>
                  <a:lnTo>
                    <a:pt x="164" y="104"/>
                  </a:lnTo>
                  <a:lnTo>
                    <a:pt x="168" y="112"/>
                  </a:lnTo>
                  <a:lnTo>
                    <a:pt x="171" y="118"/>
                  </a:lnTo>
                  <a:lnTo>
                    <a:pt x="187" y="92"/>
                  </a:lnTo>
                  <a:lnTo>
                    <a:pt x="193" y="62"/>
                  </a:lnTo>
                  <a:lnTo>
                    <a:pt x="196" y="30"/>
                  </a:lnTo>
                  <a:lnTo>
                    <a:pt x="201" y="0"/>
                  </a:lnTo>
                  <a:lnTo>
                    <a:pt x="209" y="9"/>
                  </a:lnTo>
                  <a:lnTo>
                    <a:pt x="212" y="26"/>
                  </a:lnTo>
                  <a:lnTo>
                    <a:pt x="210" y="52"/>
                  </a:lnTo>
                  <a:lnTo>
                    <a:pt x="206" y="81"/>
                  </a:lnTo>
                  <a:lnTo>
                    <a:pt x="199" y="110"/>
                  </a:lnTo>
                  <a:lnTo>
                    <a:pt x="190" y="137"/>
                  </a:lnTo>
                  <a:lnTo>
                    <a:pt x="178" y="160"/>
                  </a:lnTo>
                  <a:lnTo>
                    <a:pt x="167" y="1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593" name="Freeform 79">
              <a:extLst>
                <a:ext uri="{FF2B5EF4-FFF2-40B4-BE49-F238E27FC236}">
                  <a16:creationId xmlns:a16="http://schemas.microsoft.com/office/drawing/2014/main" id="{35835B98-55A9-4687-9477-9093F9B03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" y="3597"/>
              <a:ext cx="185" cy="197"/>
            </a:xfrm>
            <a:custGeom>
              <a:avLst/>
              <a:gdLst>
                <a:gd name="T0" fmla="*/ 185 w 185"/>
                <a:gd name="T1" fmla="*/ 155 h 197"/>
                <a:gd name="T2" fmla="*/ 179 w 185"/>
                <a:gd name="T3" fmla="*/ 151 h 197"/>
                <a:gd name="T4" fmla="*/ 167 w 185"/>
                <a:gd name="T5" fmla="*/ 133 h 197"/>
                <a:gd name="T6" fmla="*/ 154 w 185"/>
                <a:gd name="T7" fmla="*/ 112 h 197"/>
                <a:gd name="T8" fmla="*/ 143 w 185"/>
                <a:gd name="T9" fmla="*/ 93 h 197"/>
                <a:gd name="T10" fmla="*/ 138 w 185"/>
                <a:gd name="T11" fmla="*/ 119 h 197"/>
                <a:gd name="T12" fmla="*/ 133 w 185"/>
                <a:gd name="T13" fmla="*/ 144 h 197"/>
                <a:gd name="T14" fmla="*/ 125 w 185"/>
                <a:gd name="T15" fmla="*/ 168 h 197"/>
                <a:gd name="T16" fmla="*/ 114 w 185"/>
                <a:gd name="T17" fmla="*/ 190 h 197"/>
                <a:gd name="T18" fmla="*/ 102 w 185"/>
                <a:gd name="T19" fmla="*/ 181 h 197"/>
                <a:gd name="T20" fmla="*/ 95 w 185"/>
                <a:gd name="T21" fmla="*/ 168 h 197"/>
                <a:gd name="T22" fmla="*/ 89 w 185"/>
                <a:gd name="T23" fmla="*/ 152 h 197"/>
                <a:gd name="T24" fmla="*/ 84 w 185"/>
                <a:gd name="T25" fmla="*/ 139 h 197"/>
                <a:gd name="T26" fmla="*/ 79 w 185"/>
                <a:gd name="T27" fmla="*/ 148 h 197"/>
                <a:gd name="T28" fmla="*/ 78 w 185"/>
                <a:gd name="T29" fmla="*/ 155 h 197"/>
                <a:gd name="T30" fmla="*/ 74 w 185"/>
                <a:gd name="T31" fmla="*/ 164 h 197"/>
                <a:gd name="T32" fmla="*/ 68 w 185"/>
                <a:gd name="T33" fmla="*/ 171 h 197"/>
                <a:gd name="T34" fmla="*/ 58 w 185"/>
                <a:gd name="T35" fmla="*/ 165 h 197"/>
                <a:gd name="T36" fmla="*/ 51 w 185"/>
                <a:gd name="T37" fmla="*/ 151 h 197"/>
                <a:gd name="T38" fmla="*/ 45 w 185"/>
                <a:gd name="T39" fmla="*/ 135 h 197"/>
                <a:gd name="T40" fmla="*/ 42 w 185"/>
                <a:gd name="T41" fmla="*/ 126 h 197"/>
                <a:gd name="T42" fmla="*/ 32 w 185"/>
                <a:gd name="T43" fmla="*/ 144 h 197"/>
                <a:gd name="T44" fmla="*/ 23 w 185"/>
                <a:gd name="T45" fmla="*/ 162 h 197"/>
                <a:gd name="T46" fmla="*/ 13 w 185"/>
                <a:gd name="T47" fmla="*/ 181 h 197"/>
                <a:gd name="T48" fmla="*/ 2 w 185"/>
                <a:gd name="T49" fmla="*/ 197 h 197"/>
                <a:gd name="T50" fmla="*/ 0 w 185"/>
                <a:gd name="T51" fmla="*/ 178 h 197"/>
                <a:gd name="T52" fmla="*/ 10 w 185"/>
                <a:gd name="T53" fmla="*/ 132 h 197"/>
                <a:gd name="T54" fmla="*/ 22 w 185"/>
                <a:gd name="T55" fmla="*/ 79 h 197"/>
                <a:gd name="T56" fmla="*/ 32 w 185"/>
                <a:gd name="T57" fmla="*/ 41 h 197"/>
                <a:gd name="T58" fmla="*/ 46 w 185"/>
                <a:gd name="T59" fmla="*/ 50 h 197"/>
                <a:gd name="T60" fmla="*/ 53 w 185"/>
                <a:gd name="T61" fmla="*/ 64 h 197"/>
                <a:gd name="T62" fmla="*/ 59 w 185"/>
                <a:gd name="T63" fmla="*/ 83 h 197"/>
                <a:gd name="T64" fmla="*/ 66 w 185"/>
                <a:gd name="T65" fmla="*/ 99 h 197"/>
                <a:gd name="T66" fmla="*/ 68 w 185"/>
                <a:gd name="T67" fmla="*/ 95 h 197"/>
                <a:gd name="T68" fmla="*/ 71 w 185"/>
                <a:gd name="T69" fmla="*/ 92 h 197"/>
                <a:gd name="T70" fmla="*/ 74 w 185"/>
                <a:gd name="T71" fmla="*/ 89 h 197"/>
                <a:gd name="T72" fmla="*/ 77 w 185"/>
                <a:gd name="T73" fmla="*/ 86 h 197"/>
                <a:gd name="T74" fmla="*/ 85 w 185"/>
                <a:gd name="T75" fmla="*/ 89 h 197"/>
                <a:gd name="T76" fmla="*/ 94 w 185"/>
                <a:gd name="T77" fmla="*/ 95 h 197"/>
                <a:gd name="T78" fmla="*/ 101 w 185"/>
                <a:gd name="T79" fmla="*/ 103 h 197"/>
                <a:gd name="T80" fmla="*/ 107 w 185"/>
                <a:gd name="T81" fmla="*/ 112 h 197"/>
                <a:gd name="T82" fmla="*/ 108 w 185"/>
                <a:gd name="T83" fmla="*/ 82 h 197"/>
                <a:gd name="T84" fmla="*/ 107 w 185"/>
                <a:gd name="T85" fmla="*/ 46 h 197"/>
                <a:gd name="T86" fmla="*/ 105 w 185"/>
                <a:gd name="T87" fmla="*/ 14 h 197"/>
                <a:gd name="T88" fmla="*/ 107 w 185"/>
                <a:gd name="T89" fmla="*/ 0 h 197"/>
                <a:gd name="T90" fmla="*/ 115 w 185"/>
                <a:gd name="T91" fmla="*/ 2 h 197"/>
                <a:gd name="T92" fmla="*/ 127 w 185"/>
                <a:gd name="T93" fmla="*/ 15 h 197"/>
                <a:gd name="T94" fmla="*/ 138 w 185"/>
                <a:gd name="T95" fmla="*/ 34 h 197"/>
                <a:gd name="T96" fmla="*/ 150 w 185"/>
                <a:gd name="T97" fmla="*/ 57 h 197"/>
                <a:gd name="T98" fmla="*/ 161 w 185"/>
                <a:gd name="T99" fmla="*/ 85 h 197"/>
                <a:gd name="T100" fmla="*/ 172 w 185"/>
                <a:gd name="T101" fmla="*/ 110 h 197"/>
                <a:gd name="T102" fmla="*/ 180 w 185"/>
                <a:gd name="T103" fmla="*/ 135 h 197"/>
                <a:gd name="T104" fmla="*/ 185 w 185"/>
                <a:gd name="T105" fmla="*/ 155 h 19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85"/>
                <a:gd name="T160" fmla="*/ 0 h 197"/>
                <a:gd name="T161" fmla="*/ 185 w 185"/>
                <a:gd name="T162" fmla="*/ 197 h 19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85" h="197">
                  <a:moveTo>
                    <a:pt x="185" y="155"/>
                  </a:moveTo>
                  <a:lnTo>
                    <a:pt x="179" y="151"/>
                  </a:lnTo>
                  <a:lnTo>
                    <a:pt x="167" y="133"/>
                  </a:lnTo>
                  <a:lnTo>
                    <a:pt x="154" y="112"/>
                  </a:lnTo>
                  <a:lnTo>
                    <a:pt x="143" y="93"/>
                  </a:lnTo>
                  <a:lnTo>
                    <a:pt x="138" y="119"/>
                  </a:lnTo>
                  <a:lnTo>
                    <a:pt x="133" y="144"/>
                  </a:lnTo>
                  <a:lnTo>
                    <a:pt x="125" y="168"/>
                  </a:lnTo>
                  <a:lnTo>
                    <a:pt x="114" y="190"/>
                  </a:lnTo>
                  <a:lnTo>
                    <a:pt x="102" y="181"/>
                  </a:lnTo>
                  <a:lnTo>
                    <a:pt x="95" y="168"/>
                  </a:lnTo>
                  <a:lnTo>
                    <a:pt x="89" y="152"/>
                  </a:lnTo>
                  <a:lnTo>
                    <a:pt x="84" y="139"/>
                  </a:lnTo>
                  <a:lnTo>
                    <a:pt x="79" y="148"/>
                  </a:lnTo>
                  <a:lnTo>
                    <a:pt x="78" y="155"/>
                  </a:lnTo>
                  <a:lnTo>
                    <a:pt x="74" y="164"/>
                  </a:lnTo>
                  <a:lnTo>
                    <a:pt x="68" y="171"/>
                  </a:lnTo>
                  <a:lnTo>
                    <a:pt x="58" y="165"/>
                  </a:lnTo>
                  <a:lnTo>
                    <a:pt x="51" y="151"/>
                  </a:lnTo>
                  <a:lnTo>
                    <a:pt x="45" y="135"/>
                  </a:lnTo>
                  <a:lnTo>
                    <a:pt x="42" y="126"/>
                  </a:lnTo>
                  <a:lnTo>
                    <a:pt x="32" y="144"/>
                  </a:lnTo>
                  <a:lnTo>
                    <a:pt x="23" y="162"/>
                  </a:lnTo>
                  <a:lnTo>
                    <a:pt x="13" y="181"/>
                  </a:lnTo>
                  <a:lnTo>
                    <a:pt x="2" y="197"/>
                  </a:lnTo>
                  <a:lnTo>
                    <a:pt x="0" y="178"/>
                  </a:lnTo>
                  <a:lnTo>
                    <a:pt x="10" y="132"/>
                  </a:lnTo>
                  <a:lnTo>
                    <a:pt x="22" y="79"/>
                  </a:lnTo>
                  <a:lnTo>
                    <a:pt x="32" y="41"/>
                  </a:lnTo>
                  <a:lnTo>
                    <a:pt x="46" y="50"/>
                  </a:lnTo>
                  <a:lnTo>
                    <a:pt x="53" y="64"/>
                  </a:lnTo>
                  <a:lnTo>
                    <a:pt x="59" y="83"/>
                  </a:lnTo>
                  <a:lnTo>
                    <a:pt x="66" y="99"/>
                  </a:lnTo>
                  <a:lnTo>
                    <a:pt x="68" y="95"/>
                  </a:lnTo>
                  <a:lnTo>
                    <a:pt x="71" y="92"/>
                  </a:lnTo>
                  <a:lnTo>
                    <a:pt x="74" y="89"/>
                  </a:lnTo>
                  <a:lnTo>
                    <a:pt x="77" y="86"/>
                  </a:lnTo>
                  <a:lnTo>
                    <a:pt x="85" y="89"/>
                  </a:lnTo>
                  <a:lnTo>
                    <a:pt x="94" y="95"/>
                  </a:lnTo>
                  <a:lnTo>
                    <a:pt x="101" y="103"/>
                  </a:lnTo>
                  <a:lnTo>
                    <a:pt x="107" y="112"/>
                  </a:lnTo>
                  <a:lnTo>
                    <a:pt x="108" y="82"/>
                  </a:lnTo>
                  <a:lnTo>
                    <a:pt x="107" y="46"/>
                  </a:lnTo>
                  <a:lnTo>
                    <a:pt x="105" y="14"/>
                  </a:lnTo>
                  <a:lnTo>
                    <a:pt x="107" y="0"/>
                  </a:lnTo>
                  <a:lnTo>
                    <a:pt x="115" y="2"/>
                  </a:lnTo>
                  <a:lnTo>
                    <a:pt x="127" y="15"/>
                  </a:lnTo>
                  <a:lnTo>
                    <a:pt x="138" y="34"/>
                  </a:lnTo>
                  <a:lnTo>
                    <a:pt x="150" y="57"/>
                  </a:lnTo>
                  <a:lnTo>
                    <a:pt x="161" y="85"/>
                  </a:lnTo>
                  <a:lnTo>
                    <a:pt x="172" y="110"/>
                  </a:lnTo>
                  <a:lnTo>
                    <a:pt x="180" y="135"/>
                  </a:lnTo>
                  <a:lnTo>
                    <a:pt x="185" y="1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594" name="Freeform 80">
              <a:extLst>
                <a:ext uri="{FF2B5EF4-FFF2-40B4-BE49-F238E27FC236}">
                  <a16:creationId xmlns:a16="http://schemas.microsoft.com/office/drawing/2014/main" id="{080B29E7-52A5-4622-A551-4CCDAE600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9" y="3987"/>
              <a:ext cx="48" cy="146"/>
            </a:xfrm>
            <a:custGeom>
              <a:avLst/>
              <a:gdLst>
                <a:gd name="T0" fmla="*/ 48 w 48"/>
                <a:gd name="T1" fmla="*/ 72 h 146"/>
                <a:gd name="T2" fmla="*/ 46 w 48"/>
                <a:gd name="T3" fmla="*/ 95 h 146"/>
                <a:gd name="T4" fmla="*/ 40 w 48"/>
                <a:gd name="T5" fmla="*/ 118 h 146"/>
                <a:gd name="T6" fmla="*/ 33 w 48"/>
                <a:gd name="T7" fmla="*/ 138 h 146"/>
                <a:gd name="T8" fmla="*/ 27 w 48"/>
                <a:gd name="T9" fmla="*/ 146 h 146"/>
                <a:gd name="T10" fmla="*/ 26 w 48"/>
                <a:gd name="T11" fmla="*/ 132 h 146"/>
                <a:gd name="T12" fmla="*/ 23 w 48"/>
                <a:gd name="T13" fmla="*/ 97 h 146"/>
                <a:gd name="T14" fmla="*/ 15 w 48"/>
                <a:gd name="T15" fmla="*/ 50 h 146"/>
                <a:gd name="T16" fmla="*/ 0 w 48"/>
                <a:gd name="T17" fmla="*/ 0 h 146"/>
                <a:gd name="T18" fmla="*/ 9 w 48"/>
                <a:gd name="T19" fmla="*/ 5 h 146"/>
                <a:gd name="T20" fmla="*/ 17 w 48"/>
                <a:gd name="T21" fmla="*/ 13 h 146"/>
                <a:gd name="T22" fmla="*/ 26 w 48"/>
                <a:gd name="T23" fmla="*/ 20 h 146"/>
                <a:gd name="T24" fmla="*/ 33 w 48"/>
                <a:gd name="T25" fmla="*/ 28 h 146"/>
                <a:gd name="T26" fmla="*/ 39 w 48"/>
                <a:gd name="T27" fmla="*/ 38 h 146"/>
                <a:gd name="T28" fmla="*/ 43 w 48"/>
                <a:gd name="T29" fmla="*/ 50 h 146"/>
                <a:gd name="T30" fmla="*/ 46 w 48"/>
                <a:gd name="T31" fmla="*/ 60 h 146"/>
                <a:gd name="T32" fmla="*/ 48 w 48"/>
                <a:gd name="T33" fmla="*/ 72 h 1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146"/>
                <a:gd name="T53" fmla="*/ 48 w 48"/>
                <a:gd name="T54" fmla="*/ 146 h 1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146">
                  <a:moveTo>
                    <a:pt x="48" y="72"/>
                  </a:moveTo>
                  <a:lnTo>
                    <a:pt x="46" y="95"/>
                  </a:lnTo>
                  <a:lnTo>
                    <a:pt x="40" y="118"/>
                  </a:lnTo>
                  <a:lnTo>
                    <a:pt x="33" y="138"/>
                  </a:lnTo>
                  <a:lnTo>
                    <a:pt x="27" y="146"/>
                  </a:lnTo>
                  <a:lnTo>
                    <a:pt x="26" y="132"/>
                  </a:lnTo>
                  <a:lnTo>
                    <a:pt x="23" y="97"/>
                  </a:lnTo>
                  <a:lnTo>
                    <a:pt x="15" y="50"/>
                  </a:lnTo>
                  <a:lnTo>
                    <a:pt x="0" y="0"/>
                  </a:lnTo>
                  <a:lnTo>
                    <a:pt x="9" y="5"/>
                  </a:lnTo>
                  <a:lnTo>
                    <a:pt x="17" y="13"/>
                  </a:lnTo>
                  <a:lnTo>
                    <a:pt x="26" y="20"/>
                  </a:lnTo>
                  <a:lnTo>
                    <a:pt x="33" y="28"/>
                  </a:lnTo>
                  <a:lnTo>
                    <a:pt x="39" y="38"/>
                  </a:lnTo>
                  <a:lnTo>
                    <a:pt x="43" y="50"/>
                  </a:lnTo>
                  <a:lnTo>
                    <a:pt x="46" y="60"/>
                  </a:lnTo>
                  <a:lnTo>
                    <a:pt x="48" y="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595" name="Freeform 81">
              <a:extLst>
                <a:ext uri="{FF2B5EF4-FFF2-40B4-BE49-F238E27FC236}">
                  <a16:creationId xmlns:a16="http://schemas.microsoft.com/office/drawing/2014/main" id="{8685A775-3EE6-4210-B256-A88750EA0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6" y="4171"/>
              <a:ext cx="39" cy="142"/>
            </a:xfrm>
            <a:custGeom>
              <a:avLst/>
              <a:gdLst>
                <a:gd name="T0" fmla="*/ 36 w 39"/>
                <a:gd name="T1" fmla="*/ 23 h 142"/>
                <a:gd name="T2" fmla="*/ 39 w 39"/>
                <a:gd name="T3" fmla="*/ 53 h 142"/>
                <a:gd name="T4" fmla="*/ 38 w 39"/>
                <a:gd name="T5" fmla="*/ 83 h 142"/>
                <a:gd name="T6" fmla="*/ 32 w 39"/>
                <a:gd name="T7" fmla="*/ 113 h 142"/>
                <a:gd name="T8" fmla="*/ 23 w 39"/>
                <a:gd name="T9" fmla="*/ 142 h 142"/>
                <a:gd name="T10" fmla="*/ 20 w 39"/>
                <a:gd name="T11" fmla="*/ 131 h 142"/>
                <a:gd name="T12" fmla="*/ 19 w 39"/>
                <a:gd name="T13" fmla="*/ 93 h 142"/>
                <a:gd name="T14" fmla="*/ 13 w 39"/>
                <a:gd name="T15" fmla="*/ 46 h 142"/>
                <a:gd name="T16" fmla="*/ 0 w 39"/>
                <a:gd name="T17" fmla="*/ 3 h 142"/>
                <a:gd name="T18" fmla="*/ 10 w 39"/>
                <a:gd name="T19" fmla="*/ 0 h 142"/>
                <a:gd name="T20" fmla="*/ 20 w 39"/>
                <a:gd name="T21" fmla="*/ 4 h 142"/>
                <a:gd name="T22" fmla="*/ 31 w 39"/>
                <a:gd name="T23" fmla="*/ 13 h 142"/>
                <a:gd name="T24" fmla="*/ 36 w 39"/>
                <a:gd name="T25" fmla="*/ 23 h 1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"/>
                <a:gd name="T40" fmla="*/ 0 h 142"/>
                <a:gd name="T41" fmla="*/ 39 w 39"/>
                <a:gd name="T42" fmla="*/ 142 h 1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" h="142">
                  <a:moveTo>
                    <a:pt x="36" y="23"/>
                  </a:moveTo>
                  <a:lnTo>
                    <a:pt x="39" y="53"/>
                  </a:lnTo>
                  <a:lnTo>
                    <a:pt x="38" y="83"/>
                  </a:lnTo>
                  <a:lnTo>
                    <a:pt x="32" y="113"/>
                  </a:lnTo>
                  <a:lnTo>
                    <a:pt x="23" y="142"/>
                  </a:lnTo>
                  <a:lnTo>
                    <a:pt x="20" y="131"/>
                  </a:lnTo>
                  <a:lnTo>
                    <a:pt x="19" y="93"/>
                  </a:lnTo>
                  <a:lnTo>
                    <a:pt x="13" y="46"/>
                  </a:lnTo>
                  <a:lnTo>
                    <a:pt x="0" y="3"/>
                  </a:lnTo>
                  <a:lnTo>
                    <a:pt x="10" y="0"/>
                  </a:lnTo>
                  <a:lnTo>
                    <a:pt x="20" y="4"/>
                  </a:lnTo>
                  <a:lnTo>
                    <a:pt x="31" y="13"/>
                  </a:lnTo>
                  <a:lnTo>
                    <a:pt x="36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596" name="Freeform 82">
              <a:extLst>
                <a:ext uri="{FF2B5EF4-FFF2-40B4-BE49-F238E27FC236}">
                  <a16:creationId xmlns:a16="http://schemas.microsoft.com/office/drawing/2014/main" id="{C80675F2-F7A7-4A98-9188-C3C3CC6CA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" y="4257"/>
              <a:ext cx="381" cy="189"/>
            </a:xfrm>
            <a:custGeom>
              <a:avLst/>
              <a:gdLst>
                <a:gd name="T0" fmla="*/ 240 w 381"/>
                <a:gd name="T1" fmla="*/ 71 h 189"/>
                <a:gd name="T2" fmla="*/ 288 w 381"/>
                <a:gd name="T3" fmla="*/ 58 h 189"/>
                <a:gd name="T4" fmla="*/ 330 w 381"/>
                <a:gd name="T5" fmla="*/ 36 h 189"/>
                <a:gd name="T6" fmla="*/ 366 w 381"/>
                <a:gd name="T7" fmla="*/ 12 h 189"/>
                <a:gd name="T8" fmla="*/ 381 w 381"/>
                <a:gd name="T9" fmla="*/ 3 h 189"/>
                <a:gd name="T10" fmla="*/ 373 w 381"/>
                <a:gd name="T11" fmla="*/ 19 h 189"/>
                <a:gd name="T12" fmla="*/ 358 w 381"/>
                <a:gd name="T13" fmla="*/ 42 h 189"/>
                <a:gd name="T14" fmla="*/ 344 w 381"/>
                <a:gd name="T15" fmla="*/ 61 h 189"/>
                <a:gd name="T16" fmla="*/ 319 w 381"/>
                <a:gd name="T17" fmla="*/ 73 h 189"/>
                <a:gd name="T18" fmla="*/ 282 w 381"/>
                <a:gd name="T19" fmla="*/ 89 h 189"/>
                <a:gd name="T20" fmla="*/ 245 w 381"/>
                <a:gd name="T21" fmla="*/ 99 h 189"/>
                <a:gd name="T22" fmla="*/ 207 w 381"/>
                <a:gd name="T23" fmla="*/ 104 h 189"/>
                <a:gd name="T24" fmla="*/ 171 w 381"/>
                <a:gd name="T25" fmla="*/ 104 h 189"/>
                <a:gd name="T26" fmla="*/ 135 w 381"/>
                <a:gd name="T27" fmla="*/ 99 h 189"/>
                <a:gd name="T28" fmla="*/ 101 w 381"/>
                <a:gd name="T29" fmla="*/ 91 h 189"/>
                <a:gd name="T30" fmla="*/ 66 w 381"/>
                <a:gd name="T31" fmla="*/ 79 h 189"/>
                <a:gd name="T32" fmla="*/ 49 w 381"/>
                <a:gd name="T33" fmla="*/ 88 h 189"/>
                <a:gd name="T34" fmla="*/ 56 w 381"/>
                <a:gd name="T35" fmla="*/ 121 h 189"/>
                <a:gd name="T36" fmla="*/ 79 w 381"/>
                <a:gd name="T37" fmla="*/ 143 h 189"/>
                <a:gd name="T38" fmla="*/ 115 w 381"/>
                <a:gd name="T39" fmla="*/ 151 h 189"/>
                <a:gd name="T40" fmla="*/ 152 w 381"/>
                <a:gd name="T41" fmla="*/ 156 h 189"/>
                <a:gd name="T42" fmla="*/ 190 w 381"/>
                <a:gd name="T43" fmla="*/ 156 h 189"/>
                <a:gd name="T44" fmla="*/ 229 w 381"/>
                <a:gd name="T45" fmla="*/ 151 h 189"/>
                <a:gd name="T46" fmla="*/ 265 w 381"/>
                <a:gd name="T47" fmla="*/ 143 h 189"/>
                <a:gd name="T48" fmla="*/ 301 w 381"/>
                <a:gd name="T49" fmla="*/ 130 h 189"/>
                <a:gd name="T50" fmla="*/ 332 w 381"/>
                <a:gd name="T51" fmla="*/ 114 h 189"/>
                <a:gd name="T52" fmla="*/ 351 w 381"/>
                <a:gd name="T53" fmla="*/ 107 h 189"/>
                <a:gd name="T54" fmla="*/ 348 w 381"/>
                <a:gd name="T55" fmla="*/ 118 h 189"/>
                <a:gd name="T56" fmla="*/ 334 w 381"/>
                <a:gd name="T57" fmla="*/ 135 h 189"/>
                <a:gd name="T58" fmla="*/ 312 w 381"/>
                <a:gd name="T59" fmla="*/ 156 h 189"/>
                <a:gd name="T60" fmla="*/ 279 w 381"/>
                <a:gd name="T61" fmla="*/ 170 h 189"/>
                <a:gd name="T62" fmla="*/ 243 w 381"/>
                <a:gd name="T63" fmla="*/ 179 h 189"/>
                <a:gd name="T64" fmla="*/ 207 w 381"/>
                <a:gd name="T65" fmla="*/ 184 h 189"/>
                <a:gd name="T66" fmla="*/ 174 w 381"/>
                <a:gd name="T67" fmla="*/ 189 h 189"/>
                <a:gd name="T68" fmla="*/ 141 w 381"/>
                <a:gd name="T69" fmla="*/ 189 h 189"/>
                <a:gd name="T70" fmla="*/ 109 w 381"/>
                <a:gd name="T71" fmla="*/ 184 h 189"/>
                <a:gd name="T72" fmla="*/ 78 w 381"/>
                <a:gd name="T73" fmla="*/ 176 h 189"/>
                <a:gd name="T74" fmla="*/ 47 w 381"/>
                <a:gd name="T75" fmla="*/ 164 h 189"/>
                <a:gd name="T76" fmla="*/ 27 w 381"/>
                <a:gd name="T77" fmla="*/ 153 h 189"/>
                <a:gd name="T78" fmla="*/ 11 w 381"/>
                <a:gd name="T79" fmla="*/ 121 h 189"/>
                <a:gd name="T80" fmla="*/ 0 w 381"/>
                <a:gd name="T81" fmla="*/ 69 h 189"/>
                <a:gd name="T82" fmla="*/ 3 w 381"/>
                <a:gd name="T83" fmla="*/ 20 h 189"/>
                <a:gd name="T84" fmla="*/ 17 w 381"/>
                <a:gd name="T85" fmla="*/ 4 h 189"/>
                <a:gd name="T86" fmla="*/ 30 w 381"/>
                <a:gd name="T87" fmla="*/ 26 h 189"/>
                <a:gd name="T88" fmla="*/ 66 w 381"/>
                <a:gd name="T89" fmla="*/ 53 h 189"/>
                <a:gd name="T90" fmla="*/ 148 w 381"/>
                <a:gd name="T91" fmla="*/ 72 h 18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81"/>
                <a:gd name="T139" fmla="*/ 0 h 189"/>
                <a:gd name="T140" fmla="*/ 381 w 381"/>
                <a:gd name="T141" fmla="*/ 189 h 18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81" h="189">
                  <a:moveTo>
                    <a:pt x="214" y="73"/>
                  </a:moveTo>
                  <a:lnTo>
                    <a:pt x="240" y="71"/>
                  </a:lnTo>
                  <a:lnTo>
                    <a:pt x="265" y="65"/>
                  </a:lnTo>
                  <a:lnTo>
                    <a:pt x="288" y="58"/>
                  </a:lnTo>
                  <a:lnTo>
                    <a:pt x="309" y="48"/>
                  </a:lnTo>
                  <a:lnTo>
                    <a:pt x="330" y="36"/>
                  </a:lnTo>
                  <a:lnTo>
                    <a:pt x="348" y="25"/>
                  </a:lnTo>
                  <a:lnTo>
                    <a:pt x="366" y="12"/>
                  </a:lnTo>
                  <a:lnTo>
                    <a:pt x="380" y="0"/>
                  </a:lnTo>
                  <a:lnTo>
                    <a:pt x="381" y="3"/>
                  </a:lnTo>
                  <a:lnTo>
                    <a:pt x="379" y="10"/>
                  </a:lnTo>
                  <a:lnTo>
                    <a:pt x="373" y="19"/>
                  </a:lnTo>
                  <a:lnTo>
                    <a:pt x="366" y="30"/>
                  </a:lnTo>
                  <a:lnTo>
                    <a:pt x="358" y="42"/>
                  </a:lnTo>
                  <a:lnTo>
                    <a:pt x="351" y="52"/>
                  </a:lnTo>
                  <a:lnTo>
                    <a:pt x="344" y="61"/>
                  </a:lnTo>
                  <a:lnTo>
                    <a:pt x="338" y="63"/>
                  </a:lnTo>
                  <a:lnTo>
                    <a:pt x="319" y="73"/>
                  </a:lnTo>
                  <a:lnTo>
                    <a:pt x="301" y="82"/>
                  </a:lnTo>
                  <a:lnTo>
                    <a:pt x="282" y="89"/>
                  </a:lnTo>
                  <a:lnTo>
                    <a:pt x="263" y="95"/>
                  </a:lnTo>
                  <a:lnTo>
                    <a:pt x="245" y="99"/>
                  </a:lnTo>
                  <a:lnTo>
                    <a:pt x="226" y="102"/>
                  </a:lnTo>
                  <a:lnTo>
                    <a:pt x="207" y="104"/>
                  </a:lnTo>
                  <a:lnTo>
                    <a:pt x="190" y="104"/>
                  </a:lnTo>
                  <a:lnTo>
                    <a:pt x="171" y="104"/>
                  </a:lnTo>
                  <a:lnTo>
                    <a:pt x="152" y="102"/>
                  </a:lnTo>
                  <a:lnTo>
                    <a:pt x="135" y="99"/>
                  </a:lnTo>
                  <a:lnTo>
                    <a:pt x="118" y="95"/>
                  </a:lnTo>
                  <a:lnTo>
                    <a:pt x="101" y="91"/>
                  </a:lnTo>
                  <a:lnTo>
                    <a:pt x="83" y="85"/>
                  </a:lnTo>
                  <a:lnTo>
                    <a:pt x="66" y="79"/>
                  </a:lnTo>
                  <a:lnTo>
                    <a:pt x="49" y="72"/>
                  </a:lnTo>
                  <a:lnTo>
                    <a:pt x="49" y="88"/>
                  </a:lnTo>
                  <a:lnTo>
                    <a:pt x="52" y="104"/>
                  </a:lnTo>
                  <a:lnTo>
                    <a:pt x="56" y="121"/>
                  </a:lnTo>
                  <a:lnTo>
                    <a:pt x="62" y="135"/>
                  </a:lnTo>
                  <a:lnTo>
                    <a:pt x="79" y="143"/>
                  </a:lnTo>
                  <a:lnTo>
                    <a:pt x="96" y="148"/>
                  </a:lnTo>
                  <a:lnTo>
                    <a:pt x="115" y="151"/>
                  </a:lnTo>
                  <a:lnTo>
                    <a:pt x="134" y="154"/>
                  </a:lnTo>
                  <a:lnTo>
                    <a:pt x="152" y="156"/>
                  </a:lnTo>
                  <a:lnTo>
                    <a:pt x="171" y="157"/>
                  </a:lnTo>
                  <a:lnTo>
                    <a:pt x="190" y="156"/>
                  </a:lnTo>
                  <a:lnTo>
                    <a:pt x="210" y="154"/>
                  </a:lnTo>
                  <a:lnTo>
                    <a:pt x="229" y="151"/>
                  </a:lnTo>
                  <a:lnTo>
                    <a:pt x="246" y="147"/>
                  </a:lnTo>
                  <a:lnTo>
                    <a:pt x="265" y="143"/>
                  </a:lnTo>
                  <a:lnTo>
                    <a:pt x="283" y="137"/>
                  </a:lnTo>
                  <a:lnTo>
                    <a:pt x="301" y="130"/>
                  </a:lnTo>
                  <a:lnTo>
                    <a:pt x="317" y="122"/>
                  </a:lnTo>
                  <a:lnTo>
                    <a:pt x="332" y="114"/>
                  </a:lnTo>
                  <a:lnTo>
                    <a:pt x="348" y="105"/>
                  </a:lnTo>
                  <a:lnTo>
                    <a:pt x="351" y="107"/>
                  </a:lnTo>
                  <a:lnTo>
                    <a:pt x="351" y="111"/>
                  </a:lnTo>
                  <a:lnTo>
                    <a:pt x="348" y="118"/>
                  </a:lnTo>
                  <a:lnTo>
                    <a:pt x="343" y="127"/>
                  </a:lnTo>
                  <a:lnTo>
                    <a:pt x="334" y="135"/>
                  </a:lnTo>
                  <a:lnTo>
                    <a:pt x="324" y="145"/>
                  </a:lnTo>
                  <a:lnTo>
                    <a:pt x="312" y="156"/>
                  </a:lnTo>
                  <a:lnTo>
                    <a:pt x="298" y="164"/>
                  </a:lnTo>
                  <a:lnTo>
                    <a:pt x="279" y="170"/>
                  </a:lnTo>
                  <a:lnTo>
                    <a:pt x="260" y="174"/>
                  </a:lnTo>
                  <a:lnTo>
                    <a:pt x="243" y="179"/>
                  </a:lnTo>
                  <a:lnTo>
                    <a:pt x="224" y="181"/>
                  </a:lnTo>
                  <a:lnTo>
                    <a:pt x="207" y="184"/>
                  </a:lnTo>
                  <a:lnTo>
                    <a:pt x="190" y="187"/>
                  </a:lnTo>
                  <a:lnTo>
                    <a:pt x="174" y="189"/>
                  </a:lnTo>
                  <a:lnTo>
                    <a:pt x="157" y="189"/>
                  </a:lnTo>
                  <a:lnTo>
                    <a:pt x="141" y="189"/>
                  </a:lnTo>
                  <a:lnTo>
                    <a:pt x="124" y="186"/>
                  </a:lnTo>
                  <a:lnTo>
                    <a:pt x="109" y="184"/>
                  </a:lnTo>
                  <a:lnTo>
                    <a:pt x="93" y="180"/>
                  </a:lnTo>
                  <a:lnTo>
                    <a:pt x="78" y="176"/>
                  </a:lnTo>
                  <a:lnTo>
                    <a:pt x="63" y="170"/>
                  </a:lnTo>
                  <a:lnTo>
                    <a:pt x="47" y="164"/>
                  </a:lnTo>
                  <a:lnTo>
                    <a:pt x="33" y="156"/>
                  </a:lnTo>
                  <a:lnTo>
                    <a:pt x="27" y="153"/>
                  </a:lnTo>
                  <a:lnTo>
                    <a:pt x="20" y="141"/>
                  </a:lnTo>
                  <a:lnTo>
                    <a:pt x="11" y="121"/>
                  </a:lnTo>
                  <a:lnTo>
                    <a:pt x="6" y="97"/>
                  </a:lnTo>
                  <a:lnTo>
                    <a:pt x="0" y="69"/>
                  </a:lnTo>
                  <a:lnTo>
                    <a:pt x="0" y="43"/>
                  </a:lnTo>
                  <a:lnTo>
                    <a:pt x="3" y="20"/>
                  </a:lnTo>
                  <a:lnTo>
                    <a:pt x="13" y="2"/>
                  </a:lnTo>
                  <a:lnTo>
                    <a:pt x="17" y="4"/>
                  </a:lnTo>
                  <a:lnTo>
                    <a:pt x="21" y="13"/>
                  </a:lnTo>
                  <a:lnTo>
                    <a:pt x="30" y="26"/>
                  </a:lnTo>
                  <a:lnTo>
                    <a:pt x="43" y="39"/>
                  </a:lnTo>
                  <a:lnTo>
                    <a:pt x="66" y="53"/>
                  </a:lnTo>
                  <a:lnTo>
                    <a:pt x="99" y="65"/>
                  </a:lnTo>
                  <a:lnTo>
                    <a:pt x="148" y="72"/>
                  </a:lnTo>
                  <a:lnTo>
                    <a:pt x="214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597" name="Freeform 83">
              <a:extLst>
                <a:ext uri="{FF2B5EF4-FFF2-40B4-BE49-F238E27FC236}">
                  <a16:creationId xmlns:a16="http://schemas.microsoft.com/office/drawing/2014/main" id="{A04C6B63-3D69-42A2-A3A8-227FF1175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9" y="4535"/>
              <a:ext cx="211" cy="170"/>
            </a:xfrm>
            <a:custGeom>
              <a:avLst/>
              <a:gdLst>
                <a:gd name="T0" fmla="*/ 190 w 211"/>
                <a:gd name="T1" fmla="*/ 138 h 170"/>
                <a:gd name="T2" fmla="*/ 165 w 211"/>
                <a:gd name="T3" fmla="*/ 158 h 170"/>
                <a:gd name="T4" fmla="*/ 137 w 211"/>
                <a:gd name="T5" fmla="*/ 168 h 170"/>
                <a:gd name="T6" fmla="*/ 105 w 211"/>
                <a:gd name="T7" fmla="*/ 170 h 170"/>
                <a:gd name="T8" fmla="*/ 85 w 211"/>
                <a:gd name="T9" fmla="*/ 168 h 170"/>
                <a:gd name="T10" fmla="*/ 66 w 211"/>
                <a:gd name="T11" fmla="*/ 167 h 170"/>
                <a:gd name="T12" fmla="*/ 39 w 211"/>
                <a:gd name="T13" fmla="*/ 167 h 170"/>
                <a:gd name="T14" fmla="*/ 11 w 211"/>
                <a:gd name="T15" fmla="*/ 165 h 170"/>
                <a:gd name="T16" fmla="*/ 0 w 211"/>
                <a:gd name="T17" fmla="*/ 162 h 170"/>
                <a:gd name="T18" fmla="*/ 8 w 211"/>
                <a:gd name="T19" fmla="*/ 157 h 170"/>
                <a:gd name="T20" fmla="*/ 24 w 211"/>
                <a:gd name="T21" fmla="*/ 149 h 170"/>
                <a:gd name="T22" fmla="*/ 39 w 211"/>
                <a:gd name="T23" fmla="*/ 144 h 170"/>
                <a:gd name="T24" fmla="*/ 54 w 211"/>
                <a:gd name="T25" fmla="*/ 134 h 170"/>
                <a:gd name="T26" fmla="*/ 69 w 211"/>
                <a:gd name="T27" fmla="*/ 114 h 170"/>
                <a:gd name="T28" fmla="*/ 82 w 211"/>
                <a:gd name="T29" fmla="*/ 92 h 170"/>
                <a:gd name="T30" fmla="*/ 95 w 211"/>
                <a:gd name="T31" fmla="*/ 72 h 170"/>
                <a:gd name="T32" fmla="*/ 106 w 211"/>
                <a:gd name="T33" fmla="*/ 76 h 170"/>
                <a:gd name="T34" fmla="*/ 101 w 211"/>
                <a:gd name="T35" fmla="*/ 96 h 170"/>
                <a:gd name="T36" fmla="*/ 88 w 211"/>
                <a:gd name="T37" fmla="*/ 115 h 170"/>
                <a:gd name="T38" fmla="*/ 76 w 211"/>
                <a:gd name="T39" fmla="*/ 134 h 170"/>
                <a:gd name="T40" fmla="*/ 83 w 211"/>
                <a:gd name="T41" fmla="*/ 144 h 170"/>
                <a:gd name="T42" fmla="*/ 105 w 211"/>
                <a:gd name="T43" fmla="*/ 144 h 170"/>
                <a:gd name="T44" fmla="*/ 126 w 211"/>
                <a:gd name="T45" fmla="*/ 147 h 170"/>
                <a:gd name="T46" fmla="*/ 145 w 211"/>
                <a:gd name="T47" fmla="*/ 135 h 170"/>
                <a:gd name="T48" fmla="*/ 161 w 211"/>
                <a:gd name="T49" fmla="*/ 118 h 170"/>
                <a:gd name="T50" fmla="*/ 173 w 211"/>
                <a:gd name="T51" fmla="*/ 96 h 170"/>
                <a:gd name="T52" fmla="*/ 181 w 211"/>
                <a:gd name="T53" fmla="*/ 65 h 170"/>
                <a:gd name="T54" fmla="*/ 171 w 211"/>
                <a:gd name="T55" fmla="*/ 21 h 170"/>
                <a:gd name="T56" fmla="*/ 187 w 211"/>
                <a:gd name="T57" fmla="*/ 3 h 170"/>
                <a:gd name="T58" fmla="*/ 201 w 211"/>
                <a:gd name="T59" fmla="*/ 30 h 170"/>
                <a:gd name="T60" fmla="*/ 211 w 211"/>
                <a:gd name="T61" fmla="*/ 73 h 170"/>
                <a:gd name="T62" fmla="*/ 209 w 211"/>
                <a:gd name="T63" fmla="*/ 112 h 1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1"/>
                <a:gd name="T97" fmla="*/ 0 h 170"/>
                <a:gd name="T98" fmla="*/ 211 w 211"/>
                <a:gd name="T99" fmla="*/ 170 h 1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1" h="170">
                  <a:moveTo>
                    <a:pt x="201" y="125"/>
                  </a:moveTo>
                  <a:lnTo>
                    <a:pt x="190" y="138"/>
                  </a:lnTo>
                  <a:lnTo>
                    <a:pt x="178" y="149"/>
                  </a:lnTo>
                  <a:lnTo>
                    <a:pt x="165" y="158"/>
                  </a:lnTo>
                  <a:lnTo>
                    <a:pt x="151" y="164"/>
                  </a:lnTo>
                  <a:lnTo>
                    <a:pt x="137" y="168"/>
                  </a:lnTo>
                  <a:lnTo>
                    <a:pt x="121" y="170"/>
                  </a:lnTo>
                  <a:lnTo>
                    <a:pt x="105" y="170"/>
                  </a:lnTo>
                  <a:lnTo>
                    <a:pt x="89" y="168"/>
                  </a:lnTo>
                  <a:lnTo>
                    <a:pt x="85" y="168"/>
                  </a:lnTo>
                  <a:lnTo>
                    <a:pt x="77" y="168"/>
                  </a:lnTo>
                  <a:lnTo>
                    <a:pt x="66" y="167"/>
                  </a:lnTo>
                  <a:lnTo>
                    <a:pt x="53" y="167"/>
                  </a:lnTo>
                  <a:lnTo>
                    <a:pt x="39" y="167"/>
                  </a:lnTo>
                  <a:lnTo>
                    <a:pt x="24" y="167"/>
                  </a:lnTo>
                  <a:lnTo>
                    <a:pt x="11" y="165"/>
                  </a:lnTo>
                  <a:lnTo>
                    <a:pt x="0" y="164"/>
                  </a:lnTo>
                  <a:lnTo>
                    <a:pt x="0" y="162"/>
                  </a:lnTo>
                  <a:lnTo>
                    <a:pt x="4" y="160"/>
                  </a:lnTo>
                  <a:lnTo>
                    <a:pt x="8" y="157"/>
                  </a:lnTo>
                  <a:lnTo>
                    <a:pt x="16" y="154"/>
                  </a:lnTo>
                  <a:lnTo>
                    <a:pt x="24" y="149"/>
                  </a:lnTo>
                  <a:lnTo>
                    <a:pt x="31" y="147"/>
                  </a:lnTo>
                  <a:lnTo>
                    <a:pt x="39" y="144"/>
                  </a:lnTo>
                  <a:lnTo>
                    <a:pt x="46" y="141"/>
                  </a:lnTo>
                  <a:lnTo>
                    <a:pt x="54" y="134"/>
                  </a:lnTo>
                  <a:lnTo>
                    <a:pt x="62" y="124"/>
                  </a:lnTo>
                  <a:lnTo>
                    <a:pt x="69" y="114"/>
                  </a:lnTo>
                  <a:lnTo>
                    <a:pt x="75" y="102"/>
                  </a:lnTo>
                  <a:lnTo>
                    <a:pt x="82" y="92"/>
                  </a:lnTo>
                  <a:lnTo>
                    <a:pt x="88" y="80"/>
                  </a:lnTo>
                  <a:lnTo>
                    <a:pt x="95" y="72"/>
                  </a:lnTo>
                  <a:lnTo>
                    <a:pt x="103" y="66"/>
                  </a:lnTo>
                  <a:lnTo>
                    <a:pt x="106" y="76"/>
                  </a:lnTo>
                  <a:lnTo>
                    <a:pt x="105" y="86"/>
                  </a:lnTo>
                  <a:lnTo>
                    <a:pt x="101" y="96"/>
                  </a:lnTo>
                  <a:lnTo>
                    <a:pt x="95" y="106"/>
                  </a:lnTo>
                  <a:lnTo>
                    <a:pt x="88" y="115"/>
                  </a:lnTo>
                  <a:lnTo>
                    <a:pt x="82" y="125"/>
                  </a:lnTo>
                  <a:lnTo>
                    <a:pt x="76" y="134"/>
                  </a:lnTo>
                  <a:lnTo>
                    <a:pt x="73" y="142"/>
                  </a:lnTo>
                  <a:lnTo>
                    <a:pt x="83" y="144"/>
                  </a:lnTo>
                  <a:lnTo>
                    <a:pt x="95" y="142"/>
                  </a:lnTo>
                  <a:lnTo>
                    <a:pt x="105" y="144"/>
                  </a:lnTo>
                  <a:lnTo>
                    <a:pt x="115" y="148"/>
                  </a:lnTo>
                  <a:lnTo>
                    <a:pt x="126" y="147"/>
                  </a:lnTo>
                  <a:lnTo>
                    <a:pt x="137" y="142"/>
                  </a:lnTo>
                  <a:lnTo>
                    <a:pt x="145" y="135"/>
                  </a:lnTo>
                  <a:lnTo>
                    <a:pt x="154" y="126"/>
                  </a:lnTo>
                  <a:lnTo>
                    <a:pt x="161" y="118"/>
                  </a:lnTo>
                  <a:lnTo>
                    <a:pt x="167" y="106"/>
                  </a:lnTo>
                  <a:lnTo>
                    <a:pt x="173" y="96"/>
                  </a:lnTo>
                  <a:lnTo>
                    <a:pt x="177" y="88"/>
                  </a:lnTo>
                  <a:lnTo>
                    <a:pt x="181" y="65"/>
                  </a:lnTo>
                  <a:lnTo>
                    <a:pt x="175" y="42"/>
                  </a:lnTo>
                  <a:lnTo>
                    <a:pt x="171" y="21"/>
                  </a:lnTo>
                  <a:lnTo>
                    <a:pt x="180" y="0"/>
                  </a:lnTo>
                  <a:lnTo>
                    <a:pt x="187" y="3"/>
                  </a:lnTo>
                  <a:lnTo>
                    <a:pt x="194" y="14"/>
                  </a:lnTo>
                  <a:lnTo>
                    <a:pt x="201" y="30"/>
                  </a:lnTo>
                  <a:lnTo>
                    <a:pt x="207" y="52"/>
                  </a:lnTo>
                  <a:lnTo>
                    <a:pt x="211" y="73"/>
                  </a:lnTo>
                  <a:lnTo>
                    <a:pt x="211" y="95"/>
                  </a:lnTo>
                  <a:lnTo>
                    <a:pt x="209" y="112"/>
                  </a:lnTo>
                  <a:lnTo>
                    <a:pt x="201" y="1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598" name="Freeform 84">
              <a:extLst>
                <a:ext uri="{FF2B5EF4-FFF2-40B4-BE49-F238E27FC236}">
                  <a16:creationId xmlns:a16="http://schemas.microsoft.com/office/drawing/2014/main" id="{C95A5E54-5DAC-49F4-B37A-148DEA8B3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8" y="4555"/>
              <a:ext cx="77" cy="147"/>
            </a:xfrm>
            <a:custGeom>
              <a:avLst/>
              <a:gdLst>
                <a:gd name="T0" fmla="*/ 70 w 77"/>
                <a:gd name="T1" fmla="*/ 0 h 147"/>
                <a:gd name="T2" fmla="*/ 74 w 77"/>
                <a:gd name="T3" fmla="*/ 20 h 147"/>
                <a:gd name="T4" fmla="*/ 77 w 77"/>
                <a:gd name="T5" fmla="*/ 39 h 147"/>
                <a:gd name="T6" fmla="*/ 77 w 77"/>
                <a:gd name="T7" fmla="*/ 56 h 147"/>
                <a:gd name="T8" fmla="*/ 74 w 77"/>
                <a:gd name="T9" fmla="*/ 75 h 147"/>
                <a:gd name="T10" fmla="*/ 67 w 77"/>
                <a:gd name="T11" fmla="*/ 92 h 147"/>
                <a:gd name="T12" fmla="*/ 57 w 77"/>
                <a:gd name="T13" fmla="*/ 108 h 147"/>
                <a:gd name="T14" fmla="*/ 44 w 77"/>
                <a:gd name="T15" fmla="*/ 125 h 147"/>
                <a:gd name="T16" fmla="*/ 26 w 77"/>
                <a:gd name="T17" fmla="*/ 141 h 147"/>
                <a:gd name="T18" fmla="*/ 20 w 77"/>
                <a:gd name="T19" fmla="*/ 144 h 147"/>
                <a:gd name="T20" fmla="*/ 13 w 77"/>
                <a:gd name="T21" fmla="*/ 145 h 147"/>
                <a:gd name="T22" fmla="*/ 7 w 77"/>
                <a:gd name="T23" fmla="*/ 147 h 147"/>
                <a:gd name="T24" fmla="*/ 0 w 77"/>
                <a:gd name="T25" fmla="*/ 144 h 147"/>
                <a:gd name="T26" fmla="*/ 0 w 77"/>
                <a:gd name="T27" fmla="*/ 132 h 147"/>
                <a:gd name="T28" fmla="*/ 7 w 77"/>
                <a:gd name="T29" fmla="*/ 121 h 147"/>
                <a:gd name="T30" fmla="*/ 17 w 77"/>
                <a:gd name="T31" fmla="*/ 111 h 147"/>
                <a:gd name="T32" fmla="*/ 26 w 77"/>
                <a:gd name="T33" fmla="*/ 101 h 147"/>
                <a:gd name="T34" fmla="*/ 36 w 77"/>
                <a:gd name="T35" fmla="*/ 85 h 147"/>
                <a:gd name="T36" fmla="*/ 44 w 77"/>
                <a:gd name="T37" fmla="*/ 68 h 147"/>
                <a:gd name="T38" fmla="*/ 50 w 77"/>
                <a:gd name="T39" fmla="*/ 50 h 147"/>
                <a:gd name="T40" fmla="*/ 56 w 77"/>
                <a:gd name="T41" fmla="*/ 35 h 147"/>
                <a:gd name="T42" fmla="*/ 60 w 77"/>
                <a:gd name="T43" fmla="*/ 20 h 147"/>
                <a:gd name="T44" fmla="*/ 63 w 77"/>
                <a:gd name="T45" fmla="*/ 9 h 147"/>
                <a:gd name="T46" fmla="*/ 67 w 77"/>
                <a:gd name="T47" fmla="*/ 1 h 147"/>
                <a:gd name="T48" fmla="*/ 70 w 77"/>
                <a:gd name="T49" fmla="*/ 0 h 1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7"/>
                <a:gd name="T76" fmla="*/ 0 h 147"/>
                <a:gd name="T77" fmla="*/ 77 w 77"/>
                <a:gd name="T78" fmla="*/ 147 h 1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7" h="147">
                  <a:moveTo>
                    <a:pt x="70" y="0"/>
                  </a:moveTo>
                  <a:lnTo>
                    <a:pt x="74" y="20"/>
                  </a:lnTo>
                  <a:lnTo>
                    <a:pt x="77" y="39"/>
                  </a:lnTo>
                  <a:lnTo>
                    <a:pt x="77" y="56"/>
                  </a:lnTo>
                  <a:lnTo>
                    <a:pt x="74" y="75"/>
                  </a:lnTo>
                  <a:lnTo>
                    <a:pt x="67" y="92"/>
                  </a:lnTo>
                  <a:lnTo>
                    <a:pt x="57" y="108"/>
                  </a:lnTo>
                  <a:lnTo>
                    <a:pt x="44" y="125"/>
                  </a:lnTo>
                  <a:lnTo>
                    <a:pt x="26" y="141"/>
                  </a:lnTo>
                  <a:lnTo>
                    <a:pt x="20" y="144"/>
                  </a:lnTo>
                  <a:lnTo>
                    <a:pt x="13" y="145"/>
                  </a:lnTo>
                  <a:lnTo>
                    <a:pt x="7" y="147"/>
                  </a:lnTo>
                  <a:lnTo>
                    <a:pt x="0" y="144"/>
                  </a:lnTo>
                  <a:lnTo>
                    <a:pt x="0" y="132"/>
                  </a:lnTo>
                  <a:lnTo>
                    <a:pt x="7" y="121"/>
                  </a:lnTo>
                  <a:lnTo>
                    <a:pt x="17" y="111"/>
                  </a:lnTo>
                  <a:lnTo>
                    <a:pt x="26" y="101"/>
                  </a:lnTo>
                  <a:lnTo>
                    <a:pt x="36" y="85"/>
                  </a:lnTo>
                  <a:lnTo>
                    <a:pt x="44" y="68"/>
                  </a:lnTo>
                  <a:lnTo>
                    <a:pt x="50" y="50"/>
                  </a:lnTo>
                  <a:lnTo>
                    <a:pt x="56" y="35"/>
                  </a:lnTo>
                  <a:lnTo>
                    <a:pt x="60" y="20"/>
                  </a:lnTo>
                  <a:lnTo>
                    <a:pt x="63" y="9"/>
                  </a:lnTo>
                  <a:lnTo>
                    <a:pt x="67" y="1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599" name="Freeform 85">
              <a:extLst>
                <a:ext uri="{FF2B5EF4-FFF2-40B4-BE49-F238E27FC236}">
                  <a16:creationId xmlns:a16="http://schemas.microsoft.com/office/drawing/2014/main" id="{C27F3E7F-AF91-47CF-85EA-3D1115796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" y="4781"/>
              <a:ext cx="1181" cy="816"/>
            </a:xfrm>
            <a:custGeom>
              <a:avLst/>
              <a:gdLst>
                <a:gd name="T0" fmla="*/ 965 w 1181"/>
                <a:gd name="T1" fmla="*/ 400 h 816"/>
                <a:gd name="T2" fmla="*/ 1027 w 1181"/>
                <a:gd name="T3" fmla="*/ 442 h 816"/>
                <a:gd name="T4" fmla="*/ 1086 w 1181"/>
                <a:gd name="T5" fmla="*/ 486 h 816"/>
                <a:gd name="T6" fmla="*/ 1156 w 1181"/>
                <a:gd name="T7" fmla="*/ 498 h 816"/>
                <a:gd name="T8" fmla="*/ 1181 w 1181"/>
                <a:gd name="T9" fmla="*/ 502 h 816"/>
                <a:gd name="T10" fmla="*/ 1128 w 1181"/>
                <a:gd name="T11" fmla="*/ 521 h 816"/>
                <a:gd name="T12" fmla="*/ 1054 w 1181"/>
                <a:gd name="T13" fmla="*/ 508 h 816"/>
                <a:gd name="T14" fmla="*/ 987 w 1181"/>
                <a:gd name="T15" fmla="*/ 473 h 816"/>
                <a:gd name="T16" fmla="*/ 929 w 1181"/>
                <a:gd name="T17" fmla="*/ 429 h 816"/>
                <a:gd name="T18" fmla="*/ 851 w 1181"/>
                <a:gd name="T19" fmla="*/ 433 h 816"/>
                <a:gd name="T20" fmla="*/ 773 w 1181"/>
                <a:gd name="T21" fmla="*/ 459 h 816"/>
                <a:gd name="T22" fmla="*/ 701 w 1181"/>
                <a:gd name="T23" fmla="*/ 489 h 816"/>
                <a:gd name="T24" fmla="*/ 650 w 1181"/>
                <a:gd name="T25" fmla="*/ 544 h 816"/>
                <a:gd name="T26" fmla="*/ 673 w 1181"/>
                <a:gd name="T27" fmla="*/ 613 h 816"/>
                <a:gd name="T28" fmla="*/ 686 w 1181"/>
                <a:gd name="T29" fmla="*/ 695 h 816"/>
                <a:gd name="T30" fmla="*/ 665 w 1181"/>
                <a:gd name="T31" fmla="*/ 729 h 816"/>
                <a:gd name="T32" fmla="*/ 629 w 1181"/>
                <a:gd name="T33" fmla="*/ 614 h 816"/>
                <a:gd name="T34" fmla="*/ 599 w 1181"/>
                <a:gd name="T35" fmla="*/ 581 h 816"/>
                <a:gd name="T36" fmla="*/ 573 w 1181"/>
                <a:gd name="T37" fmla="*/ 591 h 816"/>
                <a:gd name="T38" fmla="*/ 566 w 1181"/>
                <a:gd name="T39" fmla="*/ 729 h 816"/>
                <a:gd name="T40" fmla="*/ 575 w 1181"/>
                <a:gd name="T41" fmla="*/ 794 h 816"/>
                <a:gd name="T42" fmla="*/ 619 w 1181"/>
                <a:gd name="T43" fmla="*/ 814 h 816"/>
                <a:gd name="T44" fmla="*/ 558 w 1181"/>
                <a:gd name="T45" fmla="*/ 811 h 816"/>
                <a:gd name="T46" fmla="*/ 490 w 1181"/>
                <a:gd name="T47" fmla="*/ 774 h 816"/>
                <a:gd name="T48" fmla="*/ 498 w 1181"/>
                <a:gd name="T49" fmla="*/ 757 h 816"/>
                <a:gd name="T50" fmla="*/ 542 w 1181"/>
                <a:gd name="T51" fmla="*/ 652 h 816"/>
                <a:gd name="T52" fmla="*/ 516 w 1181"/>
                <a:gd name="T53" fmla="*/ 594 h 816"/>
                <a:gd name="T54" fmla="*/ 470 w 1181"/>
                <a:gd name="T55" fmla="*/ 594 h 816"/>
                <a:gd name="T56" fmla="*/ 414 w 1181"/>
                <a:gd name="T57" fmla="*/ 551 h 816"/>
                <a:gd name="T58" fmla="*/ 353 w 1181"/>
                <a:gd name="T59" fmla="*/ 498 h 816"/>
                <a:gd name="T60" fmla="*/ 252 w 1181"/>
                <a:gd name="T61" fmla="*/ 502 h 816"/>
                <a:gd name="T62" fmla="*/ 146 w 1181"/>
                <a:gd name="T63" fmla="*/ 495 h 816"/>
                <a:gd name="T64" fmla="*/ 80 w 1181"/>
                <a:gd name="T65" fmla="*/ 482 h 816"/>
                <a:gd name="T66" fmla="*/ 33 w 1181"/>
                <a:gd name="T67" fmla="*/ 505 h 816"/>
                <a:gd name="T68" fmla="*/ 88 w 1181"/>
                <a:gd name="T69" fmla="*/ 518 h 816"/>
                <a:gd name="T70" fmla="*/ 170 w 1181"/>
                <a:gd name="T71" fmla="*/ 529 h 816"/>
                <a:gd name="T72" fmla="*/ 241 w 1181"/>
                <a:gd name="T73" fmla="*/ 555 h 816"/>
                <a:gd name="T74" fmla="*/ 287 w 1181"/>
                <a:gd name="T75" fmla="*/ 596 h 816"/>
                <a:gd name="T76" fmla="*/ 270 w 1181"/>
                <a:gd name="T77" fmla="*/ 594 h 816"/>
                <a:gd name="T78" fmla="*/ 209 w 1181"/>
                <a:gd name="T79" fmla="*/ 563 h 816"/>
                <a:gd name="T80" fmla="*/ 123 w 1181"/>
                <a:gd name="T81" fmla="*/ 541 h 816"/>
                <a:gd name="T82" fmla="*/ 28 w 1181"/>
                <a:gd name="T83" fmla="*/ 534 h 816"/>
                <a:gd name="T84" fmla="*/ 5 w 1181"/>
                <a:gd name="T85" fmla="*/ 502 h 816"/>
                <a:gd name="T86" fmla="*/ 31 w 1181"/>
                <a:gd name="T87" fmla="*/ 469 h 816"/>
                <a:gd name="T88" fmla="*/ 114 w 1181"/>
                <a:gd name="T89" fmla="*/ 453 h 816"/>
                <a:gd name="T90" fmla="*/ 205 w 1181"/>
                <a:gd name="T91" fmla="*/ 472 h 816"/>
                <a:gd name="T92" fmla="*/ 288 w 1181"/>
                <a:gd name="T93" fmla="*/ 455 h 816"/>
                <a:gd name="T94" fmla="*/ 367 w 1181"/>
                <a:gd name="T95" fmla="*/ 462 h 816"/>
                <a:gd name="T96" fmla="*/ 431 w 1181"/>
                <a:gd name="T97" fmla="*/ 522 h 816"/>
                <a:gd name="T98" fmla="*/ 493 w 1181"/>
                <a:gd name="T99" fmla="*/ 570 h 816"/>
                <a:gd name="T100" fmla="*/ 546 w 1181"/>
                <a:gd name="T101" fmla="*/ 544 h 816"/>
                <a:gd name="T102" fmla="*/ 589 w 1181"/>
                <a:gd name="T103" fmla="*/ 537 h 816"/>
                <a:gd name="T104" fmla="*/ 625 w 1181"/>
                <a:gd name="T105" fmla="*/ 478 h 816"/>
                <a:gd name="T106" fmla="*/ 687 w 1181"/>
                <a:gd name="T107" fmla="*/ 439 h 816"/>
                <a:gd name="T108" fmla="*/ 765 w 1181"/>
                <a:gd name="T109" fmla="*/ 422 h 816"/>
                <a:gd name="T110" fmla="*/ 841 w 1181"/>
                <a:gd name="T111" fmla="*/ 401 h 816"/>
                <a:gd name="T112" fmla="*/ 832 w 1181"/>
                <a:gd name="T113" fmla="*/ 332 h 816"/>
                <a:gd name="T114" fmla="*/ 825 w 1181"/>
                <a:gd name="T115" fmla="*/ 66 h 816"/>
                <a:gd name="T116" fmla="*/ 850 w 1181"/>
                <a:gd name="T117" fmla="*/ 108 h 816"/>
                <a:gd name="T118" fmla="*/ 890 w 1181"/>
                <a:gd name="T119" fmla="*/ 358 h 81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181"/>
                <a:gd name="T181" fmla="*/ 0 h 816"/>
                <a:gd name="T182" fmla="*/ 1181 w 1181"/>
                <a:gd name="T183" fmla="*/ 816 h 81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181" h="816">
                  <a:moveTo>
                    <a:pt x="910" y="391"/>
                  </a:moveTo>
                  <a:lnTo>
                    <a:pt x="930" y="391"/>
                  </a:lnTo>
                  <a:lnTo>
                    <a:pt x="948" y="394"/>
                  </a:lnTo>
                  <a:lnTo>
                    <a:pt x="965" y="400"/>
                  </a:lnTo>
                  <a:lnTo>
                    <a:pt x="981" y="407"/>
                  </a:lnTo>
                  <a:lnTo>
                    <a:pt x="997" y="417"/>
                  </a:lnTo>
                  <a:lnTo>
                    <a:pt x="1012" y="429"/>
                  </a:lnTo>
                  <a:lnTo>
                    <a:pt x="1027" y="442"/>
                  </a:lnTo>
                  <a:lnTo>
                    <a:pt x="1041" y="453"/>
                  </a:lnTo>
                  <a:lnTo>
                    <a:pt x="1056" y="465"/>
                  </a:lnTo>
                  <a:lnTo>
                    <a:pt x="1071" y="476"/>
                  </a:lnTo>
                  <a:lnTo>
                    <a:pt x="1086" y="486"/>
                  </a:lnTo>
                  <a:lnTo>
                    <a:pt x="1102" y="493"/>
                  </a:lnTo>
                  <a:lnTo>
                    <a:pt x="1119" y="498"/>
                  </a:lnTo>
                  <a:lnTo>
                    <a:pt x="1136" y="501"/>
                  </a:lnTo>
                  <a:lnTo>
                    <a:pt x="1156" y="498"/>
                  </a:lnTo>
                  <a:lnTo>
                    <a:pt x="1177" y="492"/>
                  </a:lnTo>
                  <a:lnTo>
                    <a:pt x="1179" y="495"/>
                  </a:lnTo>
                  <a:lnTo>
                    <a:pt x="1181" y="499"/>
                  </a:lnTo>
                  <a:lnTo>
                    <a:pt x="1181" y="502"/>
                  </a:lnTo>
                  <a:lnTo>
                    <a:pt x="1181" y="506"/>
                  </a:lnTo>
                  <a:lnTo>
                    <a:pt x="1164" y="514"/>
                  </a:lnTo>
                  <a:lnTo>
                    <a:pt x="1145" y="518"/>
                  </a:lnTo>
                  <a:lnTo>
                    <a:pt x="1128" y="521"/>
                  </a:lnTo>
                  <a:lnTo>
                    <a:pt x="1109" y="521"/>
                  </a:lnTo>
                  <a:lnTo>
                    <a:pt x="1090" y="518"/>
                  </a:lnTo>
                  <a:lnTo>
                    <a:pt x="1073" y="514"/>
                  </a:lnTo>
                  <a:lnTo>
                    <a:pt x="1054" y="508"/>
                  </a:lnTo>
                  <a:lnTo>
                    <a:pt x="1037" y="501"/>
                  </a:lnTo>
                  <a:lnTo>
                    <a:pt x="1020" y="493"/>
                  </a:lnTo>
                  <a:lnTo>
                    <a:pt x="1002" y="483"/>
                  </a:lnTo>
                  <a:lnTo>
                    <a:pt x="987" y="473"/>
                  </a:lnTo>
                  <a:lnTo>
                    <a:pt x="971" y="462"/>
                  </a:lnTo>
                  <a:lnTo>
                    <a:pt x="956" y="452"/>
                  </a:lnTo>
                  <a:lnTo>
                    <a:pt x="942" y="440"/>
                  </a:lnTo>
                  <a:lnTo>
                    <a:pt x="929" y="429"/>
                  </a:lnTo>
                  <a:lnTo>
                    <a:pt x="916" y="417"/>
                  </a:lnTo>
                  <a:lnTo>
                    <a:pt x="892" y="422"/>
                  </a:lnTo>
                  <a:lnTo>
                    <a:pt x="870" y="426"/>
                  </a:lnTo>
                  <a:lnTo>
                    <a:pt x="851" y="433"/>
                  </a:lnTo>
                  <a:lnTo>
                    <a:pt x="832" y="439"/>
                  </a:lnTo>
                  <a:lnTo>
                    <a:pt x="814" y="446"/>
                  </a:lnTo>
                  <a:lnTo>
                    <a:pt x="795" y="452"/>
                  </a:lnTo>
                  <a:lnTo>
                    <a:pt x="773" y="459"/>
                  </a:lnTo>
                  <a:lnTo>
                    <a:pt x="750" y="463"/>
                  </a:lnTo>
                  <a:lnTo>
                    <a:pt x="735" y="470"/>
                  </a:lnTo>
                  <a:lnTo>
                    <a:pt x="717" y="479"/>
                  </a:lnTo>
                  <a:lnTo>
                    <a:pt x="701" y="489"/>
                  </a:lnTo>
                  <a:lnTo>
                    <a:pt x="686" y="501"/>
                  </a:lnTo>
                  <a:lnTo>
                    <a:pt x="671" y="514"/>
                  </a:lnTo>
                  <a:lnTo>
                    <a:pt x="658" y="528"/>
                  </a:lnTo>
                  <a:lnTo>
                    <a:pt x="650" y="544"/>
                  </a:lnTo>
                  <a:lnTo>
                    <a:pt x="642" y="561"/>
                  </a:lnTo>
                  <a:lnTo>
                    <a:pt x="655" y="577"/>
                  </a:lnTo>
                  <a:lnTo>
                    <a:pt x="665" y="594"/>
                  </a:lnTo>
                  <a:lnTo>
                    <a:pt x="673" y="613"/>
                  </a:lnTo>
                  <a:lnTo>
                    <a:pt x="678" y="633"/>
                  </a:lnTo>
                  <a:lnTo>
                    <a:pt x="683" y="653"/>
                  </a:lnTo>
                  <a:lnTo>
                    <a:pt x="684" y="673"/>
                  </a:lnTo>
                  <a:lnTo>
                    <a:pt x="686" y="695"/>
                  </a:lnTo>
                  <a:lnTo>
                    <a:pt x="684" y="717"/>
                  </a:lnTo>
                  <a:lnTo>
                    <a:pt x="677" y="719"/>
                  </a:lnTo>
                  <a:lnTo>
                    <a:pt x="671" y="725"/>
                  </a:lnTo>
                  <a:lnTo>
                    <a:pt x="665" y="729"/>
                  </a:lnTo>
                  <a:lnTo>
                    <a:pt x="658" y="725"/>
                  </a:lnTo>
                  <a:lnTo>
                    <a:pt x="650" y="701"/>
                  </a:lnTo>
                  <a:lnTo>
                    <a:pt x="640" y="659"/>
                  </a:lnTo>
                  <a:lnTo>
                    <a:pt x="629" y="614"/>
                  </a:lnTo>
                  <a:lnTo>
                    <a:pt x="619" y="581"/>
                  </a:lnTo>
                  <a:lnTo>
                    <a:pt x="612" y="581"/>
                  </a:lnTo>
                  <a:lnTo>
                    <a:pt x="605" y="581"/>
                  </a:lnTo>
                  <a:lnTo>
                    <a:pt x="599" y="581"/>
                  </a:lnTo>
                  <a:lnTo>
                    <a:pt x="592" y="583"/>
                  </a:lnTo>
                  <a:lnTo>
                    <a:pt x="586" y="586"/>
                  </a:lnTo>
                  <a:lnTo>
                    <a:pt x="579" y="588"/>
                  </a:lnTo>
                  <a:lnTo>
                    <a:pt x="573" y="591"/>
                  </a:lnTo>
                  <a:lnTo>
                    <a:pt x="568" y="594"/>
                  </a:lnTo>
                  <a:lnTo>
                    <a:pt x="576" y="637"/>
                  </a:lnTo>
                  <a:lnTo>
                    <a:pt x="576" y="685"/>
                  </a:lnTo>
                  <a:lnTo>
                    <a:pt x="566" y="729"/>
                  </a:lnTo>
                  <a:lnTo>
                    <a:pt x="545" y="767"/>
                  </a:lnTo>
                  <a:lnTo>
                    <a:pt x="552" y="777"/>
                  </a:lnTo>
                  <a:lnTo>
                    <a:pt x="562" y="786"/>
                  </a:lnTo>
                  <a:lnTo>
                    <a:pt x="575" y="794"/>
                  </a:lnTo>
                  <a:lnTo>
                    <a:pt x="589" y="800"/>
                  </a:lnTo>
                  <a:lnTo>
                    <a:pt x="601" y="806"/>
                  </a:lnTo>
                  <a:lnTo>
                    <a:pt x="612" y="811"/>
                  </a:lnTo>
                  <a:lnTo>
                    <a:pt x="619" y="814"/>
                  </a:lnTo>
                  <a:lnTo>
                    <a:pt x="621" y="816"/>
                  </a:lnTo>
                  <a:lnTo>
                    <a:pt x="599" y="816"/>
                  </a:lnTo>
                  <a:lnTo>
                    <a:pt x="579" y="814"/>
                  </a:lnTo>
                  <a:lnTo>
                    <a:pt x="558" y="811"/>
                  </a:lnTo>
                  <a:lnTo>
                    <a:pt x="539" y="807"/>
                  </a:lnTo>
                  <a:lnTo>
                    <a:pt x="520" y="799"/>
                  </a:lnTo>
                  <a:lnTo>
                    <a:pt x="504" y="788"/>
                  </a:lnTo>
                  <a:lnTo>
                    <a:pt x="490" y="774"/>
                  </a:lnTo>
                  <a:lnTo>
                    <a:pt x="478" y="757"/>
                  </a:lnTo>
                  <a:lnTo>
                    <a:pt x="480" y="754"/>
                  </a:lnTo>
                  <a:lnTo>
                    <a:pt x="487" y="754"/>
                  </a:lnTo>
                  <a:lnTo>
                    <a:pt x="498" y="757"/>
                  </a:lnTo>
                  <a:lnTo>
                    <a:pt x="507" y="763"/>
                  </a:lnTo>
                  <a:lnTo>
                    <a:pt x="527" y="729"/>
                  </a:lnTo>
                  <a:lnTo>
                    <a:pt x="539" y="692"/>
                  </a:lnTo>
                  <a:lnTo>
                    <a:pt x="542" y="652"/>
                  </a:lnTo>
                  <a:lnTo>
                    <a:pt x="537" y="613"/>
                  </a:lnTo>
                  <a:lnTo>
                    <a:pt x="533" y="603"/>
                  </a:lnTo>
                  <a:lnTo>
                    <a:pt x="524" y="596"/>
                  </a:lnTo>
                  <a:lnTo>
                    <a:pt x="516" y="594"/>
                  </a:lnTo>
                  <a:lnTo>
                    <a:pt x="504" y="593"/>
                  </a:lnTo>
                  <a:lnTo>
                    <a:pt x="493" y="594"/>
                  </a:lnTo>
                  <a:lnTo>
                    <a:pt x="481" y="594"/>
                  </a:lnTo>
                  <a:lnTo>
                    <a:pt x="470" y="594"/>
                  </a:lnTo>
                  <a:lnTo>
                    <a:pt x="461" y="590"/>
                  </a:lnTo>
                  <a:lnTo>
                    <a:pt x="444" y="580"/>
                  </a:lnTo>
                  <a:lnTo>
                    <a:pt x="428" y="567"/>
                  </a:lnTo>
                  <a:lnTo>
                    <a:pt x="414" y="551"/>
                  </a:lnTo>
                  <a:lnTo>
                    <a:pt x="401" y="535"/>
                  </a:lnTo>
                  <a:lnTo>
                    <a:pt x="386" y="521"/>
                  </a:lnTo>
                  <a:lnTo>
                    <a:pt x="370" y="508"/>
                  </a:lnTo>
                  <a:lnTo>
                    <a:pt x="353" y="498"/>
                  </a:lnTo>
                  <a:lnTo>
                    <a:pt x="333" y="493"/>
                  </a:lnTo>
                  <a:lnTo>
                    <a:pt x="307" y="498"/>
                  </a:lnTo>
                  <a:lnTo>
                    <a:pt x="280" y="501"/>
                  </a:lnTo>
                  <a:lnTo>
                    <a:pt x="252" y="502"/>
                  </a:lnTo>
                  <a:lnTo>
                    <a:pt x="225" y="504"/>
                  </a:lnTo>
                  <a:lnTo>
                    <a:pt x="199" y="502"/>
                  </a:lnTo>
                  <a:lnTo>
                    <a:pt x="172" y="499"/>
                  </a:lnTo>
                  <a:lnTo>
                    <a:pt x="146" y="495"/>
                  </a:lnTo>
                  <a:lnTo>
                    <a:pt x="121" y="486"/>
                  </a:lnTo>
                  <a:lnTo>
                    <a:pt x="108" y="482"/>
                  </a:lnTo>
                  <a:lnTo>
                    <a:pt x="94" y="481"/>
                  </a:lnTo>
                  <a:lnTo>
                    <a:pt x="80" y="482"/>
                  </a:lnTo>
                  <a:lnTo>
                    <a:pt x="67" y="485"/>
                  </a:lnTo>
                  <a:lnTo>
                    <a:pt x="54" y="489"/>
                  </a:lnTo>
                  <a:lnTo>
                    <a:pt x="44" y="496"/>
                  </a:lnTo>
                  <a:lnTo>
                    <a:pt x="33" y="505"/>
                  </a:lnTo>
                  <a:lnTo>
                    <a:pt x="28" y="515"/>
                  </a:lnTo>
                  <a:lnTo>
                    <a:pt x="46" y="515"/>
                  </a:lnTo>
                  <a:lnTo>
                    <a:pt x="67" y="516"/>
                  </a:lnTo>
                  <a:lnTo>
                    <a:pt x="88" y="518"/>
                  </a:lnTo>
                  <a:lnTo>
                    <a:pt x="108" y="519"/>
                  </a:lnTo>
                  <a:lnTo>
                    <a:pt x="129" y="522"/>
                  </a:lnTo>
                  <a:lnTo>
                    <a:pt x="150" y="525"/>
                  </a:lnTo>
                  <a:lnTo>
                    <a:pt x="170" y="529"/>
                  </a:lnTo>
                  <a:lnTo>
                    <a:pt x="189" y="535"/>
                  </a:lnTo>
                  <a:lnTo>
                    <a:pt x="208" y="541"/>
                  </a:lnTo>
                  <a:lnTo>
                    <a:pt x="225" y="548"/>
                  </a:lnTo>
                  <a:lnTo>
                    <a:pt x="241" y="555"/>
                  </a:lnTo>
                  <a:lnTo>
                    <a:pt x="255" y="564"/>
                  </a:lnTo>
                  <a:lnTo>
                    <a:pt x="268" y="574"/>
                  </a:lnTo>
                  <a:lnTo>
                    <a:pt x="278" y="584"/>
                  </a:lnTo>
                  <a:lnTo>
                    <a:pt x="287" y="596"/>
                  </a:lnTo>
                  <a:lnTo>
                    <a:pt x="293" y="607"/>
                  </a:lnTo>
                  <a:lnTo>
                    <a:pt x="288" y="606"/>
                  </a:lnTo>
                  <a:lnTo>
                    <a:pt x="281" y="601"/>
                  </a:lnTo>
                  <a:lnTo>
                    <a:pt x="270" y="594"/>
                  </a:lnTo>
                  <a:lnTo>
                    <a:pt x="255" y="586"/>
                  </a:lnTo>
                  <a:lnTo>
                    <a:pt x="241" y="577"/>
                  </a:lnTo>
                  <a:lnTo>
                    <a:pt x="225" y="568"/>
                  </a:lnTo>
                  <a:lnTo>
                    <a:pt x="209" y="563"/>
                  </a:lnTo>
                  <a:lnTo>
                    <a:pt x="195" y="558"/>
                  </a:lnTo>
                  <a:lnTo>
                    <a:pt x="170" y="551"/>
                  </a:lnTo>
                  <a:lnTo>
                    <a:pt x="146" y="545"/>
                  </a:lnTo>
                  <a:lnTo>
                    <a:pt x="123" y="541"/>
                  </a:lnTo>
                  <a:lnTo>
                    <a:pt x="100" y="537"/>
                  </a:lnTo>
                  <a:lnTo>
                    <a:pt x="77" y="535"/>
                  </a:lnTo>
                  <a:lnTo>
                    <a:pt x="52" y="534"/>
                  </a:lnTo>
                  <a:lnTo>
                    <a:pt x="28" y="534"/>
                  </a:lnTo>
                  <a:lnTo>
                    <a:pt x="0" y="534"/>
                  </a:lnTo>
                  <a:lnTo>
                    <a:pt x="2" y="522"/>
                  </a:lnTo>
                  <a:lnTo>
                    <a:pt x="3" y="511"/>
                  </a:lnTo>
                  <a:lnTo>
                    <a:pt x="5" y="502"/>
                  </a:lnTo>
                  <a:lnTo>
                    <a:pt x="9" y="492"/>
                  </a:lnTo>
                  <a:lnTo>
                    <a:pt x="13" y="485"/>
                  </a:lnTo>
                  <a:lnTo>
                    <a:pt x="21" y="476"/>
                  </a:lnTo>
                  <a:lnTo>
                    <a:pt x="31" y="469"/>
                  </a:lnTo>
                  <a:lnTo>
                    <a:pt x="45" y="460"/>
                  </a:lnTo>
                  <a:lnTo>
                    <a:pt x="69" y="452"/>
                  </a:lnTo>
                  <a:lnTo>
                    <a:pt x="93" y="450"/>
                  </a:lnTo>
                  <a:lnTo>
                    <a:pt x="114" y="453"/>
                  </a:lnTo>
                  <a:lnTo>
                    <a:pt x="137" y="459"/>
                  </a:lnTo>
                  <a:lnTo>
                    <a:pt x="159" y="466"/>
                  </a:lnTo>
                  <a:lnTo>
                    <a:pt x="182" y="470"/>
                  </a:lnTo>
                  <a:lnTo>
                    <a:pt x="205" y="472"/>
                  </a:lnTo>
                  <a:lnTo>
                    <a:pt x="229" y="468"/>
                  </a:lnTo>
                  <a:lnTo>
                    <a:pt x="248" y="463"/>
                  </a:lnTo>
                  <a:lnTo>
                    <a:pt x="267" y="457"/>
                  </a:lnTo>
                  <a:lnTo>
                    <a:pt x="288" y="455"/>
                  </a:lnTo>
                  <a:lnTo>
                    <a:pt x="308" y="452"/>
                  </a:lnTo>
                  <a:lnTo>
                    <a:pt x="330" y="453"/>
                  </a:lnTo>
                  <a:lnTo>
                    <a:pt x="349" y="456"/>
                  </a:lnTo>
                  <a:lnTo>
                    <a:pt x="367" y="462"/>
                  </a:lnTo>
                  <a:lnTo>
                    <a:pt x="385" y="472"/>
                  </a:lnTo>
                  <a:lnTo>
                    <a:pt x="403" y="485"/>
                  </a:lnTo>
                  <a:lnTo>
                    <a:pt x="418" y="502"/>
                  </a:lnTo>
                  <a:lnTo>
                    <a:pt x="431" y="522"/>
                  </a:lnTo>
                  <a:lnTo>
                    <a:pt x="442" y="541"/>
                  </a:lnTo>
                  <a:lnTo>
                    <a:pt x="455" y="557"/>
                  </a:lnTo>
                  <a:lnTo>
                    <a:pt x="471" y="567"/>
                  </a:lnTo>
                  <a:lnTo>
                    <a:pt x="493" y="570"/>
                  </a:lnTo>
                  <a:lnTo>
                    <a:pt x="520" y="561"/>
                  </a:lnTo>
                  <a:lnTo>
                    <a:pt x="527" y="552"/>
                  </a:lnTo>
                  <a:lnTo>
                    <a:pt x="536" y="548"/>
                  </a:lnTo>
                  <a:lnTo>
                    <a:pt x="546" y="544"/>
                  </a:lnTo>
                  <a:lnTo>
                    <a:pt x="558" y="542"/>
                  </a:lnTo>
                  <a:lnTo>
                    <a:pt x="568" y="541"/>
                  </a:lnTo>
                  <a:lnTo>
                    <a:pt x="579" y="540"/>
                  </a:lnTo>
                  <a:lnTo>
                    <a:pt x="589" y="537"/>
                  </a:lnTo>
                  <a:lnTo>
                    <a:pt x="598" y="532"/>
                  </a:lnTo>
                  <a:lnTo>
                    <a:pt x="605" y="511"/>
                  </a:lnTo>
                  <a:lnTo>
                    <a:pt x="614" y="492"/>
                  </a:lnTo>
                  <a:lnTo>
                    <a:pt x="625" y="478"/>
                  </a:lnTo>
                  <a:lnTo>
                    <a:pt x="638" y="465"/>
                  </a:lnTo>
                  <a:lnTo>
                    <a:pt x="654" y="455"/>
                  </a:lnTo>
                  <a:lnTo>
                    <a:pt x="670" y="446"/>
                  </a:lnTo>
                  <a:lnTo>
                    <a:pt x="687" y="439"/>
                  </a:lnTo>
                  <a:lnTo>
                    <a:pt x="706" y="433"/>
                  </a:lnTo>
                  <a:lnTo>
                    <a:pt x="726" y="429"/>
                  </a:lnTo>
                  <a:lnTo>
                    <a:pt x="745" y="424"/>
                  </a:lnTo>
                  <a:lnTo>
                    <a:pt x="765" y="422"/>
                  </a:lnTo>
                  <a:lnTo>
                    <a:pt x="785" y="417"/>
                  </a:lnTo>
                  <a:lnTo>
                    <a:pt x="804" y="413"/>
                  </a:lnTo>
                  <a:lnTo>
                    <a:pt x="824" y="407"/>
                  </a:lnTo>
                  <a:lnTo>
                    <a:pt x="841" y="401"/>
                  </a:lnTo>
                  <a:lnTo>
                    <a:pt x="858" y="394"/>
                  </a:lnTo>
                  <a:lnTo>
                    <a:pt x="848" y="377"/>
                  </a:lnTo>
                  <a:lnTo>
                    <a:pt x="840" y="355"/>
                  </a:lnTo>
                  <a:lnTo>
                    <a:pt x="832" y="332"/>
                  </a:lnTo>
                  <a:lnTo>
                    <a:pt x="830" y="312"/>
                  </a:lnTo>
                  <a:lnTo>
                    <a:pt x="827" y="269"/>
                  </a:lnTo>
                  <a:lnTo>
                    <a:pt x="824" y="171"/>
                  </a:lnTo>
                  <a:lnTo>
                    <a:pt x="825" y="66"/>
                  </a:lnTo>
                  <a:lnTo>
                    <a:pt x="840" y="0"/>
                  </a:lnTo>
                  <a:lnTo>
                    <a:pt x="843" y="13"/>
                  </a:lnTo>
                  <a:lnTo>
                    <a:pt x="845" y="52"/>
                  </a:lnTo>
                  <a:lnTo>
                    <a:pt x="850" y="108"/>
                  </a:lnTo>
                  <a:lnTo>
                    <a:pt x="856" y="173"/>
                  </a:lnTo>
                  <a:lnTo>
                    <a:pt x="863" y="242"/>
                  </a:lnTo>
                  <a:lnTo>
                    <a:pt x="874" y="305"/>
                  </a:lnTo>
                  <a:lnTo>
                    <a:pt x="890" y="358"/>
                  </a:lnTo>
                  <a:lnTo>
                    <a:pt x="910" y="3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600" name="Freeform 86">
              <a:extLst>
                <a:ext uri="{FF2B5EF4-FFF2-40B4-BE49-F238E27FC236}">
                  <a16:creationId xmlns:a16="http://schemas.microsoft.com/office/drawing/2014/main" id="{2DE10068-343A-4FB6-A73D-493B625E4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8" y="4814"/>
              <a:ext cx="470" cy="423"/>
            </a:xfrm>
            <a:custGeom>
              <a:avLst/>
              <a:gdLst>
                <a:gd name="T0" fmla="*/ 304 w 470"/>
                <a:gd name="T1" fmla="*/ 71 h 423"/>
                <a:gd name="T2" fmla="*/ 373 w 470"/>
                <a:gd name="T3" fmla="*/ 138 h 423"/>
                <a:gd name="T4" fmla="*/ 415 w 470"/>
                <a:gd name="T5" fmla="*/ 118 h 423"/>
                <a:gd name="T6" fmla="*/ 458 w 470"/>
                <a:gd name="T7" fmla="*/ 94 h 423"/>
                <a:gd name="T8" fmla="*/ 440 w 470"/>
                <a:gd name="T9" fmla="*/ 122 h 423"/>
                <a:gd name="T10" fmla="*/ 357 w 470"/>
                <a:gd name="T11" fmla="*/ 187 h 423"/>
                <a:gd name="T12" fmla="*/ 350 w 470"/>
                <a:gd name="T13" fmla="*/ 163 h 423"/>
                <a:gd name="T14" fmla="*/ 307 w 470"/>
                <a:gd name="T15" fmla="*/ 115 h 423"/>
                <a:gd name="T16" fmla="*/ 260 w 470"/>
                <a:gd name="T17" fmla="*/ 47 h 423"/>
                <a:gd name="T18" fmla="*/ 212 w 470"/>
                <a:gd name="T19" fmla="*/ 26 h 423"/>
                <a:gd name="T20" fmla="*/ 165 w 470"/>
                <a:gd name="T21" fmla="*/ 23 h 423"/>
                <a:gd name="T22" fmla="*/ 110 w 470"/>
                <a:gd name="T23" fmla="*/ 55 h 423"/>
                <a:gd name="T24" fmla="*/ 64 w 470"/>
                <a:gd name="T25" fmla="*/ 115 h 423"/>
                <a:gd name="T26" fmla="*/ 80 w 470"/>
                <a:gd name="T27" fmla="*/ 236 h 423"/>
                <a:gd name="T28" fmla="*/ 140 w 470"/>
                <a:gd name="T29" fmla="*/ 282 h 423"/>
                <a:gd name="T30" fmla="*/ 212 w 470"/>
                <a:gd name="T31" fmla="*/ 278 h 423"/>
                <a:gd name="T32" fmla="*/ 247 w 470"/>
                <a:gd name="T33" fmla="*/ 250 h 423"/>
                <a:gd name="T34" fmla="*/ 273 w 470"/>
                <a:gd name="T35" fmla="*/ 213 h 423"/>
                <a:gd name="T36" fmla="*/ 261 w 470"/>
                <a:gd name="T37" fmla="*/ 204 h 423"/>
                <a:gd name="T38" fmla="*/ 238 w 470"/>
                <a:gd name="T39" fmla="*/ 214 h 423"/>
                <a:gd name="T40" fmla="*/ 214 w 470"/>
                <a:gd name="T41" fmla="*/ 247 h 423"/>
                <a:gd name="T42" fmla="*/ 201 w 470"/>
                <a:gd name="T43" fmla="*/ 226 h 423"/>
                <a:gd name="T44" fmla="*/ 231 w 470"/>
                <a:gd name="T45" fmla="*/ 190 h 423"/>
                <a:gd name="T46" fmla="*/ 286 w 470"/>
                <a:gd name="T47" fmla="*/ 168 h 423"/>
                <a:gd name="T48" fmla="*/ 327 w 470"/>
                <a:gd name="T49" fmla="*/ 184 h 423"/>
                <a:gd name="T50" fmla="*/ 281 w 470"/>
                <a:gd name="T51" fmla="*/ 253 h 423"/>
                <a:gd name="T52" fmla="*/ 247 w 470"/>
                <a:gd name="T53" fmla="*/ 304 h 423"/>
                <a:gd name="T54" fmla="*/ 188 w 470"/>
                <a:gd name="T55" fmla="*/ 306 h 423"/>
                <a:gd name="T56" fmla="*/ 110 w 470"/>
                <a:gd name="T57" fmla="*/ 306 h 423"/>
                <a:gd name="T58" fmla="*/ 62 w 470"/>
                <a:gd name="T59" fmla="*/ 268 h 423"/>
                <a:gd name="T60" fmla="*/ 41 w 470"/>
                <a:gd name="T61" fmla="*/ 207 h 423"/>
                <a:gd name="T62" fmla="*/ 34 w 470"/>
                <a:gd name="T63" fmla="*/ 240 h 423"/>
                <a:gd name="T64" fmla="*/ 47 w 470"/>
                <a:gd name="T65" fmla="*/ 302 h 423"/>
                <a:gd name="T66" fmla="*/ 85 w 470"/>
                <a:gd name="T67" fmla="*/ 330 h 423"/>
                <a:gd name="T68" fmla="*/ 117 w 470"/>
                <a:gd name="T69" fmla="*/ 345 h 423"/>
                <a:gd name="T70" fmla="*/ 162 w 470"/>
                <a:gd name="T71" fmla="*/ 337 h 423"/>
                <a:gd name="T72" fmla="*/ 206 w 470"/>
                <a:gd name="T73" fmla="*/ 328 h 423"/>
                <a:gd name="T74" fmla="*/ 192 w 470"/>
                <a:gd name="T75" fmla="*/ 341 h 423"/>
                <a:gd name="T76" fmla="*/ 119 w 470"/>
                <a:gd name="T77" fmla="*/ 363 h 423"/>
                <a:gd name="T78" fmla="*/ 70 w 470"/>
                <a:gd name="T79" fmla="*/ 353 h 423"/>
                <a:gd name="T80" fmla="*/ 44 w 470"/>
                <a:gd name="T81" fmla="*/ 342 h 423"/>
                <a:gd name="T82" fmla="*/ 44 w 470"/>
                <a:gd name="T83" fmla="*/ 374 h 423"/>
                <a:gd name="T84" fmla="*/ 90 w 470"/>
                <a:gd name="T85" fmla="*/ 383 h 423"/>
                <a:gd name="T86" fmla="*/ 146 w 470"/>
                <a:gd name="T87" fmla="*/ 384 h 423"/>
                <a:gd name="T88" fmla="*/ 156 w 470"/>
                <a:gd name="T89" fmla="*/ 389 h 423"/>
                <a:gd name="T90" fmla="*/ 130 w 470"/>
                <a:gd name="T91" fmla="*/ 420 h 423"/>
                <a:gd name="T92" fmla="*/ 78 w 470"/>
                <a:gd name="T93" fmla="*/ 417 h 423"/>
                <a:gd name="T94" fmla="*/ 25 w 470"/>
                <a:gd name="T95" fmla="*/ 399 h 423"/>
                <a:gd name="T96" fmla="*/ 16 w 470"/>
                <a:gd name="T97" fmla="*/ 321 h 423"/>
                <a:gd name="T98" fmla="*/ 18 w 470"/>
                <a:gd name="T99" fmla="*/ 301 h 423"/>
                <a:gd name="T100" fmla="*/ 2 w 470"/>
                <a:gd name="T101" fmla="*/ 249 h 423"/>
                <a:gd name="T102" fmla="*/ 25 w 470"/>
                <a:gd name="T103" fmla="*/ 186 h 423"/>
                <a:gd name="T104" fmla="*/ 31 w 470"/>
                <a:gd name="T105" fmla="*/ 187 h 423"/>
                <a:gd name="T106" fmla="*/ 29 w 470"/>
                <a:gd name="T107" fmla="*/ 150 h 423"/>
                <a:gd name="T108" fmla="*/ 48 w 470"/>
                <a:gd name="T109" fmla="*/ 81 h 423"/>
                <a:gd name="T110" fmla="*/ 93 w 470"/>
                <a:gd name="T111" fmla="*/ 29 h 423"/>
                <a:gd name="T112" fmla="*/ 153 w 470"/>
                <a:gd name="T113" fmla="*/ 1 h 423"/>
                <a:gd name="T114" fmla="*/ 228 w 470"/>
                <a:gd name="T115" fmla="*/ 6 h 42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70"/>
                <a:gd name="T175" fmla="*/ 0 h 423"/>
                <a:gd name="T176" fmla="*/ 470 w 470"/>
                <a:gd name="T177" fmla="*/ 423 h 42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70" h="423">
                  <a:moveTo>
                    <a:pt x="264" y="14"/>
                  </a:moveTo>
                  <a:lnTo>
                    <a:pt x="274" y="29"/>
                  </a:lnTo>
                  <a:lnTo>
                    <a:pt x="288" y="49"/>
                  </a:lnTo>
                  <a:lnTo>
                    <a:pt x="304" y="71"/>
                  </a:lnTo>
                  <a:lnTo>
                    <a:pt x="323" y="91"/>
                  </a:lnTo>
                  <a:lnTo>
                    <a:pt x="342" y="111"/>
                  </a:lnTo>
                  <a:lnTo>
                    <a:pt x="359" y="128"/>
                  </a:lnTo>
                  <a:lnTo>
                    <a:pt x="373" y="138"/>
                  </a:lnTo>
                  <a:lnTo>
                    <a:pt x="385" y="142"/>
                  </a:lnTo>
                  <a:lnTo>
                    <a:pt x="395" y="134"/>
                  </a:lnTo>
                  <a:lnTo>
                    <a:pt x="405" y="127"/>
                  </a:lnTo>
                  <a:lnTo>
                    <a:pt x="415" y="118"/>
                  </a:lnTo>
                  <a:lnTo>
                    <a:pt x="425" y="111"/>
                  </a:lnTo>
                  <a:lnTo>
                    <a:pt x="435" y="105"/>
                  </a:lnTo>
                  <a:lnTo>
                    <a:pt x="447" y="98"/>
                  </a:lnTo>
                  <a:lnTo>
                    <a:pt x="458" y="94"/>
                  </a:lnTo>
                  <a:lnTo>
                    <a:pt x="470" y="88"/>
                  </a:lnTo>
                  <a:lnTo>
                    <a:pt x="468" y="94"/>
                  </a:lnTo>
                  <a:lnTo>
                    <a:pt x="457" y="105"/>
                  </a:lnTo>
                  <a:lnTo>
                    <a:pt x="440" y="122"/>
                  </a:lnTo>
                  <a:lnTo>
                    <a:pt x="418" y="142"/>
                  </a:lnTo>
                  <a:lnTo>
                    <a:pt x="396" y="161"/>
                  </a:lnTo>
                  <a:lnTo>
                    <a:pt x="375" y="176"/>
                  </a:lnTo>
                  <a:lnTo>
                    <a:pt x="357" y="187"/>
                  </a:lnTo>
                  <a:lnTo>
                    <a:pt x="347" y="189"/>
                  </a:lnTo>
                  <a:lnTo>
                    <a:pt x="345" y="181"/>
                  </a:lnTo>
                  <a:lnTo>
                    <a:pt x="346" y="171"/>
                  </a:lnTo>
                  <a:lnTo>
                    <a:pt x="350" y="163"/>
                  </a:lnTo>
                  <a:lnTo>
                    <a:pt x="352" y="158"/>
                  </a:lnTo>
                  <a:lnTo>
                    <a:pt x="334" y="145"/>
                  </a:lnTo>
                  <a:lnTo>
                    <a:pt x="320" y="131"/>
                  </a:lnTo>
                  <a:lnTo>
                    <a:pt x="307" y="115"/>
                  </a:lnTo>
                  <a:lnTo>
                    <a:pt x="294" y="98"/>
                  </a:lnTo>
                  <a:lnTo>
                    <a:pt x="283" y="82"/>
                  </a:lnTo>
                  <a:lnTo>
                    <a:pt x="271" y="65"/>
                  </a:lnTo>
                  <a:lnTo>
                    <a:pt x="260" y="47"/>
                  </a:lnTo>
                  <a:lnTo>
                    <a:pt x="248" y="32"/>
                  </a:lnTo>
                  <a:lnTo>
                    <a:pt x="237" y="29"/>
                  </a:lnTo>
                  <a:lnTo>
                    <a:pt x="225" y="27"/>
                  </a:lnTo>
                  <a:lnTo>
                    <a:pt x="212" y="26"/>
                  </a:lnTo>
                  <a:lnTo>
                    <a:pt x="201" y="24"/>
                  </a:lnTo>
                  <a:lnTo>
                    <a:pt x="189" y="24"/>
                  </a:lnTo>
                  <a:lnTo>
                    <a:pt x="176" y="23"/>
                  </a:lnTo>
                  <a:lnTo>
                    <a:pt x="165" y="23"/>
                  </a:lnTo>
                  <a:lnTo>
                    <a:pt x="153" y="22"/>
                  </a:lnTo>
                  <a:lnTo>
                    <a:pt x="137" y="30"/>
                  </a:lnTo>
                  <a:lnTo>
                    <a:pt x="123" y="40"/>
                  </a:lnTo>
                  <a:lnTo>
                    <a:pt x="110" y="55"/>
                  </a:lnTo>
                  <a:lnTo>
                    <a:pt x="98" y="69"/>
                  </a:lnTo>
                  <a:lnTo>
                    <a:pt x="87" y="85"/>
                  </a:lnTo>
                  <a:lnTo>
                    <a:pt x="75" y="101"/>
                  </a:lnTo>
                  <a:lnTo>
                    <a:pt x="64" y="115"/>
                  </a:lnTo>
                  <a:lnTo>
                    <a:pt x="49" y="130"/>
                  </a:lnTo>
                  <a:lnTo>
                    <a:pt x="54" y="167"/>
                  </a:lnTo>
                  <a:lnTo>
                    <a:pt x="67" y="201"/>
                  </a:lnTo>
                  <a:lnTo>
                    <a:pt x="80" y="236"/>
                  </a:lnTo>
                  <a:lnTo>
                    <a:pt x="88" y="272"/>
                  </a:lnTo>
                  <a:lnTo>
                    <a:pt x="104" y="278"/>
                  </a:lnTo>
                  <a:lnTo>
                    <a:pt x="121" y="281"/>
                  </a:lnTo>
                  <a:lnTo>
                    <a:pt x="140" y="282"/>
                  </a:lnTo>
                  <a:lnTo>
                    <a:pt x="157" y="282"/>
                  </a:lnTo>
                  <a:lnTo>
                    <a:pt x="176" y="281"/>
                  </a:lnTo>
                  <a:lnTo>
                    <a:pt x="195" y="279"/>
                  </a:lnTo>
                  <a:lnTo>
                    <a:pt x="212" y="278"/>
                  </a:lnTo>
                  <a:lnTo>
                    <a:pt x="229" y="279"/>
                  </a:lnTo>
                  <a:lnTo>
                    <a:pt x="235" y="269"/>
                  </a:lnTo>
                  <a:lnTo>
                    <a:pt x="241" y="260"/>
                  </a:lnTo>
                  <a:lnTo>
                    <a:pt x="247" y="250"/>
                  </a:lnTo>
                  <a:lnTo>
                    <a:pt x="252" y="242"/>
                  </a:lnTo>
                  <a:lnTo>
                    <a:pt x="260" y="232"/>
                  </a:lnTo>
                  <a:lnTo>
                    <a:pt x="265" y="223"/>
                  </a:lnTo>
                  <a:lnTo>
                    <a:pt x="273" y="213"/>
                  </a:lnTo>
                  <a:lnTo>
                    <a:pt x="278" y="204"/>
                  </a:lnTo>
                  <a:lnTo>
                    <a:pt x="273" y="203"/>
                  </a:lnTo>
                  <a:lnTo>
                    <a:pt x="267" y="203"/>
                  </a:lnTo>
                  <a:lnTo>
                    <a:pt x="261" y="204"/>
                  </a:lnTo>
                  <a:lnTo>
                    <a:pt x="255" y="206"/>
                  </a:lnTo>
                  <a:lnTo>
                    <a:pt x="250" y="209"/>
                  </a:lnTo>
                  <a:lnTo>
                    <a:pt x="244" y="212"/>
                  </a:lnTo>
                  <a:lnTo>
                    <a:pt x="238" y="214"/>
                  </a:lnTo>
                  <a:lnTo>
                    <a:pt x="232" y="217"/>
                  </a:lnTo>
                  <a:lnTo>
                    <a:pt x="226" y="227"/>
                  </a:lnTo>
                  <a:lnTo>
                    <a:pt x="221" y="239"/>
                  </a:lnTo>
                  <a:lnTo>
                    <a:pt x="214" y="247"/>
                  </a:lnTo>
                  <a:lnTo>
                    <a:pt x="201" y="247"/>
                  </a:lnTo>
                  <a:lnTo>
                    <a:pt x="196" y="240"/>
                  </a:lnTo>
                  <a:lnTo>
                    <a:pt x="198" y="233"/>
                  </a:lnTo>
                  <a:lnTo>
                    <a:pt x="201" y="226"/>
                  </a:lnTo>
                  <a:lnTo>
                    <a:pt x="201" y="220"/>
                  </a:lnTo>
                  <a:lnTo>
                    <a:pt x="209" y="210"/>
                  </a:lnTo>
                  <a:lnTo>
                    <a:pt x="221" y="200"/>
                  </a:lnTo>
                  <a:lnTo>
                    <a:pt x="231" y="190"/>
                  </a:lnTo>
                  <a:lnTo>
                    <a:pt x="244" y="181"/>
                  </a:lnTo>
                  <a:lnTo>
                    <a:pt x="257" y="174"/>
                  </a:lnTo>
                  <a:lnTo>
                    <a:pt x="271" y="170"/>
                  </a:lnTo>
                  <a:lnTo>
                    <a:pt x="286" y="168"/>
                  </a:lnTo>
                  <a:lnTo>
                    <a:pt x="300" y="170"/>
                  </a:lnTo>
                  <a:lnTo>
                    <a:pt x="309" y="174"/>
                  </a:lnTo>
                  <a:lnTo>
                    <a:pt x="319" y="178"/>
                  </a:lnTo>
                  <a:lnTo>
                    <a:pt x="327" y="184"/>
                  </a:lnTo>
                  <a:lnTo>
                    <a:pt x="333" y="194"/>
                  </a:lnTo>
                  <a:lnTo>
                    <a:pt x="313" y="214"/>
                  </a:lnTo>
                  <a:lnTo>
                    <a:pt x="296" y="235"/>
                  </a:lnTo>
                  <a:lnTo>
                    <a:pt x="281" y="253"/>
                  </a:lnTo>
                  <a:lnTo>
                    <a:pt x="268" y="271"/>
                  </a:lnTo>
                  <a:lnTo>
                    <a:pt x="258" y="285"/>
                  </a:lnTo>
                  <a:lnTo>
                    <a:pt x="251" y="296"/>
                  </a:lnTo>
                  <a:lnTo>
                    <a:pt x="247" y="304"/>
                  </a:lnTo>
                  <a:lnTo>
                    <a:pt x="245" y="306"/>
                  </a:lnTo>
                  <a:lnTo>
                    <a:pt x="226" y="306"/>
                  </a:lnTo>
                  <a:lnTo>
                    <a:pt x="206" y="306"/>
                  </a:lnTo>
                  <a:lnTo>
                    <a:pt x="188" y="306"/>
                  </a:lnTo>
                  <a:lnTo>
                    <a:pt x="167" y="306"/>
                  </a:lnTo>
                  <a:lnTo>
                    <a:pt x="149" y="306"/>
                  </a:lnTo>
                  <a:lnTo>
                    <a:pt x="129" y="306"/>
                  </a:lnTo>
                  <a:lnTo>
                    <a:pt x="110" y="306"/>
                  </a:lnTo>
                  <a:lnTo>
                    <a:pt x="91" y="306"/>
                  </a:lnTo>
                  <a:lnTo>
                    <a:pt x="80" y="295"/>
                  </a:lnTo>
                  <a:lnTo>
                    <a:pt x="71" y="282"/>
                  </a:lnTo>
                  <a:lnTo>
                    <a:pt x="62" y="268"/>
                  </a:lnTo>
                  <a:lnTo>
                    <a:pt x="57" y="252"/>
                  </a:lnTo>
                  <a:lnTo>
                    <a:pt x="51" y="237"/>
                  </a:lnTo>
                  <a:lnTo>
                    <a:pt x="47" y="222"/>
                  </a:lnTo>
                  <a:lnTo>
                    <a:pt x="41" y="207"/>
                  </a:lnTo>
                  <a:lnTo>
                    <a:pt x="34" y="194"/>
                  </a:lnTo>
                  <a:lnTo>
                    <a:pt x="35" y="209"/>
                  </a:lnTo>
                  <a:lnTo>
                    <a:pt x="35" y="224"/>
                  </a:lnTo>
                  <a:lnTo>
                    <a:pt x="34" y="240"/>
                  </a:lnTo>
                  <a:lnTo>
                    <a:pt x="32" y="258"/>
                  </a:lnTo>
                  <a:lnTo>
                    <a:pt x="34" y="273"/>
                  </a:lnTo>
                  <a:lnTo>
                    <a:pt x="38" y="288"/>
                  </a:lnTo>
                  <a:lnTo>
                    <a:pt x="47" y="302"/>
                  </a:lnTo>
                  <a:lnTo>
                    <a:pt x="62" y="312"/>
                  </a:lnTo>
                  <a:lnTo>
                    <a:pt x="71" y="317"/>
                  </a:lnTo>
                  <a:lnTo>
                    <a:pt x="78" y="322"/>
                  </a:lnTo>
                  <a:lnTo>
                    <a:pt x="85" y="330"/>
                  </a:lnTo>
                  <a:lnTo>
                    <a:pt x="93" y="338"/>
                  </a:lnTo>
                  <a:lnTo>
                    <a:pt x="101" y="344"/>
                  </a:lnTo>
                  <a:lnTo>
                    <a:pt x="108" y="347"/>
                  </a:lnTo>
                  <a:lnTo>
                    <a:pt x="117" y="345"/>
                  </a:lnTo>
                  <a:lnTo>
                    <a:pt x="127" y="338"/>
                  </a:lnTo>
                  <a:lnTo>
                    <a:pt x="139" y="340"/>
                  </a:lnTo>
                  <a:lnTo>
                    <a:pt x="150" y="340"/>
                  </a:lnTo>
                  <a:lnTo>
                    <a:pt x="162" y="337"/>
                  </a:lnTo>
                  <a:lnTo>
                    <a:pt x="172" y="334"/>
                  </a:lnTo>
                  <a:lnTo>
                    <a:pt x="183" y="331"/>
                  </a:lnTo>
                  <a:lnTo>
                    <a:pt x="195" y="328"/>
                  </a:lnTo>
                  <a:lnTo>
                    <a:pt x="206" y="328"/>
                  </a:lnTo>
                  <a:lnTo>
                    <a:pt x="218" y="330"/>
                  </a:lnTo>
                  <a:lnTo>
                    <a:pt x="215" y="332"/>
                  </a:lnTo>
                  <a:lnTo>
                    <a:pt x="205" y="337"/>
                  </a:lnTo>
                  <a:lnTo>
                    <a:pt x="192" y="341"/>
                  </a:lnTo>
                  <a:lnTo>
                    <a:pt x="175" y="347"/>
                  </a:lnTo>
                  <a:lnTo>
                    <a:pt x="156" y="353"/>
                  </a:lnTo>
                  <a:lnTo>
                    <a:pt x="136" y="358"/>
                  </a:lnTo>
                  <a:lnTo>
                    <a:pt x="119" y="363"/>
                  </a:lnTo>
                  <a:lnTo>
                    <a:pt x="101" y="365"/>
                  </a:lnTo>
                  <a:lnTo>
                    <a:pt x="91" y="367"/>
                  </a:lnTo>
                  <a:lnTo>
                    <a:pt x="80" y="361"/>
                  </a:lnTo>
                  <a:lnTo>
                    <a:pt x="70" y="353"/>
                  </a:lnTo>
                  <a:lnTo>
                    <a:pt x="61" y="344"/>
                  </a:lnTo>
                  <a:lnTo>
                    <a:pt x="54" y="337"/>
                  </a:lnTo>
                  <a:lnTo>
                    <a:pt x="47" y="335"/>
                  </a:lnTo>
                  <a:lnTo>
                    <a:pt x="44" y="342"/>
                  </a:lnTo>
                  <a:lnTo>
                    <a:pt x="42" y="361"/>
                  </a:lnTo>
                  <a:lnTo>
                    <a:pt x="42" y="365"/>
                  </a:lnTo>
                  <a:lnTo>
                    <a:pt x="42" y="370"/>
                  </a:lnTo>
                  <a:lnTo>
                    <a:pt x="44" y="374"/>
                  </a:lnTo>
                  <a:lnTo>
                    <a:pt x="47" y="377"/>
                  </a:lnTo>
                  <a:lnTo>
                    <a:pt x="61" y="378"/>
                  </a:lnTo>
                  <a:lnTo>
                    <a:pt x="75" y="380"/>
                  </a:lnTo>
                  <a:lnTo>
                    <a:pt x="90" y="383"/>
                  </a:lnTo>
                  <a:lnTo>
                    <a:pt x="104" y="386"/>
                  </a:lnTo>
                  <a:lnTo>
                    <a:pt x="119" y="387"/>
                  </a:lnTo>
                  <a:lnTo>
                    <a:pt x="131" y="387"/>
                  </a:lnTo>
                  <a:lnTo>
                    <a:pt x="146" y="384"/>
                  </a:lnTo>
                  <a:lnTo>
                    <a:pt x="159" y="377"/>
                  </a:lnTo>
                  <a:lnTo>
                    <a:pt x="160" y="378"/>
                  </a:lnTo>
                  <a:lnTo>
                    <a:pt x="160" y="383"/>
                  </a:lnTo>
                  <a:lnTo>
                    <a:pt x="156" y="389"/>
                  </a:lnTo>
                  <a:lnTo>
                    <a:pt x="152" y="397"/>
                  </a:lnTo>
                  <a:lnTo>
                    <a:pt x="144" y="406"/>
                  </a:lnTo>
                  <a:lnTo>
                    <a:pt x="137" y="413"/>
                  </a:lnTo>
                  <a:lnTo>
                    <a:pt x="130" y="420"/>
                  </a:lnTo>
                  <a:lnTo>
                    <a:pt x="121" y="423"/>
                  </a:lnTo>
                  <a:lnTo>
                    <a:pt x="107" y="420"/>
                  </a:lnTo>
                  <a:lnTo>
                    <a:pt x="93" y="419"/>
                  </a:lnTo>
                  <a:lnTo>
                    <a:pt x="78" y="417"/>
                  </a:lnTo>
                  <a:lnTo>
                    <a:pt x="62" y="416"/>
                  </a:lnTo>
                  <a:lnTo>
                    <a:pt x="49" y="412"/>
                  </a:lnTo>
                  <a:lnTo>
                    <a:pt x="36" y="407"/>
                  </a:lnTo>
                  <a:lnTo>
                    <a:pt x="25" y="399"/>
                  </a:lnTo>
                  <a:lnTo>
                    <a:pt x="16" y="387"/>
                  </a:lnTo>
                  <a:lnTo>
                    <a:pt x="13" y="365"/>
                  </a:lnTo>
                  <a:lnTo>
                    <a:pt x="15" y="342"/>
                  </a:lnTo>
                  <a:lnTo>
                    <a:pt x="16" y="321"/>
                  </a:lnTo>
                  <a:lnTo>
                    <a:pt x="13" y="301"/>
                  </a:lnTo>
                  <a:lnTo>
                    <a:pt x="15" y="301"/>
                  </a:lnTo>
                  <a:lnTo>
                    <a:pt x="16" y="301"/>
                  </a:lnTo>
                  <a:lnTo>
                    <a:pt x="18" y="301"/>
                  </a:lnTo>
                  <a:lnTo>
                    <a:pt x="19" y="299"/>
                  </a:lnTo>
                  <a:lnTo>
                    <a:pt x="6" y="286"/>
                  </a:lnTo>
                  <a:lnTo>
                    <a:pt x="0" y="269"/>
                  </a:lnTo>
                  <a:lnTo>
                    <a:pt x="2" y="249"/>
                  </a:lnTo>
                  <a:lnTo>
                    <a:pt x="5" y="230"/>
                  </a:lnTo>
                  <a:lnTo>
                    <a:pt x="12" y="212"/>
                  </a:lnTo>
                  <a:lnTo>
                    <a:pt x="19" y="196"/>
                  </a:lnTo>
                  <a:lnTo>
                    <a:pt x="25" y="186"/>
                  </a:lnTo>
                  <a:lnTo>
                    <a:pt x="29" y="183"/>
                  </a:lnTo>
                  <a:lnTo>
                    <a:pt x="29" y="184"/>
                  </a:lnTo>
                  <a:lnTo>
                    <a:pt x="29" y="186"/>
                  </a:lnTo>
                  <a:lnTo>
                    <a:pt x="31" y="187"/>
                  </a:lnTo>
                  <a:lnTo>
                    <a:pt x="32" y="189"/>
                  </a:lnTo>
                  <a:lnTo>
                    <a:pt x="34" y="189"/>
                  </a:lnTo>
                  <a:lnTo>
                    <a:pt x="32" y="170"/>
                  </a:lnTo>
                  <a:lnTo>
                    <a:pt x="29" y="150"/>
                  </a:lnTo>
                  <a:lnTo>
                    <a:pt x="26" y="130"/>
                  </a:lnTo>
                  <a:lnTo>
                    <a:pt x="29" y="108"/>
                  </a:lnTo>
                  <a:lnTo>
                    <a:pt x="39" y="95"/>
                  </a:lnTo>
                  <a:lnTo>
                    <a:pt x="48" y="81"/>
                  </a:lnTo>
                  <a:lnTo>
                    <a:pt x="58" y="68"/>
                  </a:lnTo>
                  <a:lnTo>
                    <a:pt x="70" y="55"/>
                  </a:lnTo>
                  <a:lnTo>
                    <a:pt x="81" y="42"/>
                  </a:lnTo>
                  <a:lnTo>
                    <a:pt x="93" y="29"/>
                  </a:lnTo>
                  <a:lnTo>
                    <a:pt x="104" y="17"/>
                  </a:lnTo>
                  <a:lnTo>
                    <a:pt x="117" y="6"/>
                  </a:lnTo>
                  <a:lnTo>
                    <a:pt x="134" y="3"/>
                  </a:lnTo>
                  <a:lnTo>
                    <a:pt x="153" y="1"/>
                  </a:lnTo>
                  <a:lnTo>
                    <a:pt x="172" y="0"/>
                  </a:lnTo>
                  <a:lnTo>
                    <a:pt x="190" y="1"/>
                  </a:lnTo>
                  <a:lnTo>
                    <a:pt x="211" y="3"/>
                  </a:lnTo>
                  <a:lnTo>
                    <a:pt x="228" y="6"/>
                  </a:lnTo>
                  <a:lnTo>
                    <a:pt x="247" y="9"/>
                  </a:lnTo>
                  <a:lnTo>
                    <a:pt x="264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601" name="Freeform 87">
              <a:extLst>
                <a:ext uri="{FF2B5EF4-FFF2-40B4-BE49-F238E27FC236}">
                  <a16:creationId xmlns:a16="http://schemas.microsoft.com/office/drawing/2014/main" id="{A9A9DD8B-162E-4CA0-A77C-715274E7D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" y="4887"/>
              <a:ext cx="141" cy="174"/>
            </a:xfrm>
            <a:custGeom>
              <a:avLst/>
              <a:gdLst>
                <a:gd name="T0" fmla="*/ 141 w 141"/>
                <a:gd name="T1" fmla="*/ 74 h 174"/>
                <a:gd name="T2" fmla="*/ 137 w 141"/>
                <a:gd name="T3" fmla="*/ 74 h 174"/>
                <a:gd name="T4" fmla="*/ 130 w 141"/>
                <a:gd name="T5" fmla="*/ 69 h 174"/>
                <a:gd name="T6" fmla="*/ 121 w 141"/>
                <a:gd name="T7" fmla="*/ 64 h 174"/>
                <a:gd name="T8" fmla="*/ 111 w 141"/>
                <a:gd name="T9" fmla="*/ 58 h 174"/>
                <a:gd name="T10" fmla="*/ 102 w 141"/>
                <a:gd name="T11" fmla="*/ 51 h 174"/>
                <a:gd name="T12" fmla="*/ 95 w 141"/>
                <a:gd name="T13" fmla="*/ 45 h 174"/>
                <a:gd name="T14" fmla="*/ 90 w 141"/>
                <a:gd name="T15" fmla="*/ 41 h 174"/>
                <a:gd name="T16" fmla="*/ 88 w 141"/>
                <a:gd name="T17" fmla="*/ 39 h 174"/>
                <a:gd name="T18" fmla="*/ 81 w 141"/>
                <a:gd name="T19" fmla="*/ 41 h 174"/>
                <a:gd name="T20" fmla="*/ 74 w 141"/>
                <a:gd name="T21" fmla="*/ 44 h 174"/>
                <a:gd name="T22" fmla="*/ 68 w 141"/>
                <a:gd name="T23" fmla="*/ 48 h 174"/>
                <a:gd name="T24" fmla="*/ 62 w 141"/>
                <a:gd name="T25" fmla="*/ 51 h 174"/>
                <a:gd name="T26" fmla="*/ 55 w 141"/>
                <a:gd name="T27" fmla="*/ 55 h 174"/>
                <a:gd name="T28" fmla="*/ 49 w 141"/>
                <a:gd name="T29" fmla="*/ 58 h 174"/>
                <a:gd name="T30" fmla="*/ 42 w 141"/>
                <a:gd name="T31" fmla="*/ 59 h 174"/>
                <a:gd name="T32" fmla="*/ 35 w 141"/>
                <a:gd name="T33" fmla="*/ 61 h 174"/>
                <a:gd name="T34" fmla="*/ 36 w 141"/>
                <a:gd name="T35" fmla="*/ 81 h 174"/>
                <a:gd name="T36" fmla="*/ 31 w 141"/>
                <a:gd name="T37" fmla="*/ 104 h 174"/>
                <a:gd name="T38" fmla="*/ 31 w 141"/>
                <a:gd name="T39" fmla="*/ 121 h 174"/>
                <a:gd name="T40" fmla="*/ 48 w 141"/>
                <a:gd name="T41" fmla="*/ 131 h 174"/>
                <a:gd name="T42" fmla="*/ 51 w 141"/>
                <a:gd name="T43" fmla="*/ 133 h 174"/>
                <a:gd name="T44" fmla="*/ 54 w 141"/>
                <a:gd name="T45" fmla="*/ 136 h 174"/>
                <a:gd name="T46" fmla="*/ 55 w 141"/>
                <a:gd name="T47" fmla="*/ 140 h 174"/>
                <a:gd name="T48" fmla="*/ 56 w 141"/>
                <a:gd name="T49" fmla="*/ 144 h 174"/>
                <a:gd name="T50" fmla="*/ 52 w 141"/>
                <a:gd name="T51" fmla="*/ 149 h 174"/>
                <a:gd name="T52" fmla="*/ 46 w 141"/>
                <a:gd name="T53" fmla="*/ 151 h 174"/>
                <a:gd name="T54" fmla="*/ 41 w 141"/>
                <a:gd name="T55" fmla="*/ 151 h 174"/>
                <a:gd name="T56" fmla="*/ 35 w 141"/>
                <a:gd name="T57" fmla="*/ 149 h 174"/>
                <a:gd name="T58" fmla="*/ 25 w 141"/>
                <a:gd name="T59" fmla="*/ 157 h 174"/>
                <a:gd name="T60" fmla="*/ 18 w 141"/>
                <a:gd name="T61" fmla="*/ 167 h 174"/>
                <a:gd name="T62" fmla="*/ 10 w 141"/>
                <a:gd name="T63" fmla="*/ 174 h 174"/>
                <a:gd name="T64" fmla="*/ 0 w 141"/>
                <a:gd name="T65" fmla="*/ 174 h 174"/>
                <a:gd name="T66" fmla="*/ 0 w 141"/>
                <a:gd name="T67" fmla="*/ 159 h 174"/>
                <a:gd name="T68" fmla="*/ 0 w 141"/>
                <a:gd name="T69" fmla="*/ 123 h 174"/>
                <a:gd name="T70" fmla="*/ 0 w 141"/>
                <a:gd name="T71" fmla="*/ 78 h 174"/>
                <a:gd name="T72" fmla="*/ 0 w 141"/>
                <a:gd name="T73" fmla="*/ 41 h 174"/>
                <a:gd name="T74" fmla="*/ 12 w 141"/>
                <a:gd name="T75" fmla="*/ 36 h 174"/>
                <a:gd name="T76" fmla="*/ 23 w 141"/>
                <a:gd name="T77" fmla="*/ 32 h 174"/>
                <a:gd name="T78" fmla="*/ 36 w 141"/>
                <a:gd name="T79" fmla="*/ 29 h 174"/>
                <a:gd name="T80" fmla="*/ 48 w 141"/>
                <a:gd name="T81" fmla="*/ 26 h 174"/>
                <a:gd name="T82" fmla="*/ 59 w 141"/>
                <a:gd name="T83" fmla="*/ 22 h 174"/>
                <a:gd name="T84" fmla="*/ 71 w 141"/>
                <a:gd name="T85" fmla="*/ 16 h 174"/>
                <a:gd name="T86" fmla="*/ 81 w 141"/>
                <a:gd name="T87" fmla="*/ 10 h 174"/>
                <a:gd name="T88" fmla="*/ 90 w 141"/>
                <a:gd name="T89" fmla="*/ 0 h 174"/>
                <a:gd name="T90" fmla="*/ 100 w 141"/>
                <a:gd name="T91" fmla="*/ 2 h 174"/>
                <a:gd name="T92" fmla="*/ 108 w 141"/>
                <a:gd name="T93" fmla="*/ 8 h 174"/>
                <a:gd name="T94" fmla="*/ 118 w 141"/>
                <a:gd name="T95" fmla="*/ 18 h 174"/>
                <a:gd name="T96" fmla="*/ 126 w 141"/>
                <a:gd name="T97" fmla="*/ 29 h 174"/>
                <a:gd name="T98" fmla="*/ 133 w 141"/>
                <a:gd name="T99" fmla="*/ 42 h 174"/>
                <a:gd name="T100" fmla="*/ 137 w 141"/>
                <a:gd name="T101" fmla="*/ 55 h 174"/>
                <a:gd name="T102" fmla="*/ 140 w 141"/>
                <a:gd name="T103" fmla="*/ 67 h 174"/>
                <a:gd name="T104" fmla="*/ 141 w 141"/>
                <a:gd name="T105" fmla="*/ 74 h 17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1"/>
                <a:gd name="T160" fmla="*/ 0 h 174"/>
                <a:gd name="T161" fmla="*/ 141 w 141"/>
                <a:gd name="T162" fmla="*/ 174 h 17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1" h="174">
                  <a:moveTo>
                    <a:pt x="141" y="74"/>
                  </a:moveTo>
                  <a:lnTo>
                    <a:pt x="137" y="74"/>
                  </a:lnTo>
                  <a:lnTo>
                    <a:pt x="130" y="69"/>
                  </a:lnTo>
                  <a:lnTo>
                    <a:pt x="121" y="64"/>
                  </a:lnTo>
                  <a:lnTo>
                    <a:pt x="111" y="58"/>
                  </a:lnTo>
                  <a:lnTo>
                    <a:pt x="102" y="51"/>
                  </a:lnTo>
                  <a:lnTo>
                    <a:pt x="95" y="45"/>
                  </a:lnTo>
                  <a:lnTo>
                    <a:pt x="90" y="41"/>
                  </a:lnTo>
                  <a:lnTo>
                    <a:pt x="88" y="39"/>
                  </a:lnTo>
                  <a:lnTo>
                    <a:pt x="81" y="41"/>
                  </a:lnTo>
                  <a:lnTo>
                    <a:pt x="74" y="44"/>
                  </a:lnTo>
                  <a:lnTo>
                    <a:pt x="68" y="48"/>
                  </a:lnTo>
                  <a:lnTo>
                    <a:pt x="62" y="51"/>
                  </a:lnTo>
                  <a:lnTo>
                    <a:pt x="55" y="55"/>
                  </a:lnTo>
                  <a:lnTo>
                    <a:pt x="49" y="58"/>
                  </a:lnTo>
                  <a:lnTo>
                    <a:pt x="42" y="59"/>
                  </a:lnTo>
                  <a:lnTo>
                    <a:pt x="35" y="61"/>
                  </a:lnTo>
                  <a:lnTo>
                    <a:pt x="36" y="81"/>
                  </a:lnTo>
                  <a:lnTo>
                    <a:pt x="31" y="104"/>
                  </a:lnTo>
                  <a:lnTo>
                    <a:pt x="31" y="121"/>
                  </a:lnTo>
                  <a:lnTo>
                    <a:pt x="48" y="131"/>
                  </a:lnTo>
                  <a:lnTo>
                    <a:pt x="51" y="133"/>
                  </a:lnTo>
                  <a:lnTo>
                    <a:pt x="54" y="136"/>
                  </a:lnTo>
                  <a:lnTo>
                    <a:pt x="55" y="140"/>
                  </a:lnTo>
                  <a:lnTo>
                    <a:pt x="56" y="144"/>
                  </a:lnTo>
                  <a:lnTo>
                    <a:pt x="52" y="149"/>
                  </a:lnTo>
                  <a:lnTo>
                    <a:pt x="46" y="151"/>
                  </a:lnTo>
                  <a:lnTo>
                    <a:pt x="41" y="151"/>
                  </a:lnTo>
                  <a:lnTo>
                    <a:pt x="35" y="149"/>
                  </a:lnTo>
                  <a:lnTo>
                    <a:pt x="25" y="157"/>
                  </a:lnTo>
                  <a:lnTo>
                    <a:pt x="18" y="167"/>
                  </a:lnTo>
                  <a:lnTo>
                    <a:pt x="10" y="174"/>
                  </a:lnTo>
                  <a:lnTo>
                    <a:pt x="0" y="174"/>
                  </a:lnTo>
                  <a:lnTo>
                    <a:pt x="0" y="159"/>
                  </a:lnTo>
                  <a:lnTo>
                    <a:pt x="0" y="123"/>
                  </a:lnTo>
                  <a:lnTo>
                    <a:pt x="0" y="78"/>
                  </a:lnTo>
                  <a:lnTo>
                    <a:pt x="0" y="41"/>
                  </a:lnTo>
                  <a:lnTo>
                    <a:pt x="12" y="36"/>
                  </a:lnTo>
                  <a:lnTo>
                    <a:pt x="23" y="32"/>
                  </a:lnTo>
                  <a:lnTo>
                    <a:pt x="36" y="29"/>
                  </a:lnTo>
                  <a:lnTo>
                    <a:pt x="48" y="26"/>
                  </a:lnTo>
                  <a:lnTo>
                    <a:pt x="59" y="22"/>
                  </a:lnTo>
                  <a:lnTo>
                    <a:pt x="71" y="16"/>
                  </a:lnTo>
                  <a:lnTo>
                    <a:pt x="81" y="10"/>
                  </a:lnTo>
                  <a:lnTo>
                    <a:pt x="90" y="0"/>
                  </a:lnTo>
                  <a:lnTo>
                    <a:pt x="100" y="2"/>
                  </a:lnTo>
                  <a:lnTo>
                    <a:pt x="108" y="8"/>
                  </a:lnTo>
                  <a:lnTo>
                    <a:pt x="118" y="18"/>
                  </a:lnTo>
                  <a:lnTo>
                    <a:pt x="126" y="29"/>
                  </a:lnTo>
                  <a:lnTo>
                    <a:pt x="133" y="42"/>
                  </a:lnTo>
                  <a:lnTo>
                    <a:pt x="137" y="55"/>
                  </a:lnTo>
                  <a:lnTo>
                    <a:pt x="140" y="67"/>
                  </a:lnTo>
                  <a:lnTo>
                    <a:pt x="141" y="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602" name="Freeform 88">
              <a:extLst>
                <a:ext uri="{FF2B5EF4-FFF2-40B4-BE49-F238E27FC236}">
                  <a16:creationId xmlns:a16="http://schemas.microsoft.com/office/drawing/2014/main" id="{99D766AE-FD85-4EC7-ACAF-41A757CFA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8" y="4982"/>
              <a:ext cx="534" cy="300"/>
            </a:xfrm>
            <a:custGeom>
              <a:avLst/>
              <a:gdLst>
                <a:gd name="T0" fmla="*/ 527 w 534"/>
                <a:gd name="T1" fmla="*/ 291 h 300"/>
                <a:gd name="T2" fmla="*/ 504 w 534"/>
                <a:gd name="T3" fmla="*/ 300 h 300"/>
                <a:gd name="T4" fmla="*/ 488 w 534"/>
                <a:gd name="T5" fmla="*/ 277 h 300"/>
                <a:gd name="T6" fmla="*/ 465 w 534"/>
                <a:gd name="T7" fmla="*/ 239 h 300"/>
                <a:gd name="T8" fmla="*/ 437 w 534"/>
                <a:gd name="T9" fmla="*/ 205 h 300"/>
                <a:gd name="T10" fmla="*/ 403 w 534"/>
                <a:gd name="T11" fmla="*/ 174 h 300"/>
                <a:gd name="T12" fmla="*/ 367 w 534"/>
                <a:gd name="T13" fmla="*/ 146 h 300"/>
                <a:gd name="T14" fmla="*/ 331 w 534"/>
                <a:gd name="T15" fmla="*/ 115 h 300"/>
                <a:gd name="T16" fmla="*/ 297 w 534"/>
                <a:gd name="T17" fmla="*/ 85 h 300"/>
                <a:gd name="T18" fmla="*/ 264 w 534"/>
                <a:gd name="T19" fmla="*/ 52 h 300"/>
                <a:gd name="T20" fmla="*/ 242 w 534"/>
                <a:gd name="T21" fmla="*/ 31 h 300"/>
                <a:gd name="T22" fmla="*/ 216 w 534"/>
                <a:gd name="T23" fmla="*/ 26 h 300"/>
                <a:gd name="T24" fmla="*/ 180 w 534"/>
                <a:gd name="T25" fmla="*/ 26 h 300"/>
                <a:gd name="T26" fmla="*/ 137 w 534"/>
                <a:gd name="T27" fmla="*/ 29 h 300"/>
                <a:gd name="T28" fmla="*/ 94 w 534"/>
                <a:gd name="T29" fmla="*/ 35 h 300"/>
                <a:gd name="T30" fmla="*/ 52 w 534"/>
                <a:gd name="T31" fmla="*/ 39 h 300"/>
                <a:gd name="T32" fmla="*/ 21 w 534"/>
                <a:gd name="T33" fmla="*/ 45 h 300"/>
                <a:gd name="T34" fmla="*/ 3 w 534"/>
                <a:gd name="T35" fmla="*/ 48 h 300"/>
                <a:gd name="T36" fmla="*/ 2 w 534"/>
                <a:gd name="T37" fmla="*/ 44 h 300"/>
                <a:gd name="T38" fmla="*/ 26 w 534"/>
                <a:gd name="T39" fmla="*/ 28 h 300"/>
                <a:gd name="T40" fmla="*/ 41 w 534"/>
                <a:gd name="T41" fmla="*/ 22 h 300"/>
                <a:gd name="T42" fmla="*/ 94 w 534"/>
                <a:gd name="T43" fmla="*/ 15 h 300"/>
                <a:gd name="T44" fmla="*/ 169 w 534"/>
                <a:gd name="T45" fmla="*/ 6 h 300"/>
                <a:gd name="T46" fmla="*/ 234 w 534"/>
                <a:gd name="T47" fmla="*/ 0 h 300"/>
                <a:gd name="T48" fmla="*/ 255 w 534"/>
                <a:gd name="T49" fmla="*/ 5 h 300"/>
                <a:gd name="T50" fmla="*/ 278 w 534"/>
                <a:gd name="T51" fmla="*/ 23 h 300"/>
                <a:gd name="T52" fmla="*/ 316 w 534"/>
                <a:gd name="T53" fmla="*/ 58 h 300"/>
                <a:gd name="T54" fmla="*/ 365 w 534"/>
                <a:gd name="T55" fmla="*/ 101 h 300"/>
                <a:gd name="T56" fmla="*/ 416 w 534"/>
                <a:gd name="T57" fmla="*/ 149 h 300"/>
                <a:gd name="T58" fmla="*/ 465 w 534"/>
                <a:gd name="T59" fmla="*/ 197 h 300"/>
                <a:gd name="T60" fmla="*/ 506 w 534"/>
                <a:gd name="T61" fmla="*/ 242 h 300"/>
                <a:gd name="T62" fmla="*/ 530 w 534"/>
                <a:gd name="T63" fmla="*/ 277 h 3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34"/>
                <a:gd name="T97" fmla="*/ 0 h 300"/>
                <a:gd name="T98" fmla="*/ 534 w 534"/>
                <a:gd name="T99" fmla="*/ 300 h 3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34" h="300">
                  <a:moveTo>
                    <a:pt x="534" y="288"/>
                  </a:moveTo>
                  <a:lnTo>
                    <a:pt x="527" y="291"/>
                  </a:lnTo>
                  <a:lnTo>
                    <a:pt x="516" y="295"/>
                  </a:lnTo>
                  <a:lnTo>
                    <a:pt x="504" y="300"/>
                  </a:lnTo>
                  <a:lnTo>
                    <a:pt x="497" y="298"/>
                  </a:lnTo>
                  <a:lnTo>
                    <a:pt x="488" y="277"/>
                  </a:lnTo>
                  <a:lnTo>
                    <a:pt x="477" y="258"/>
                  </a:lnTo>
                  <a:lnTo>
                    <a:pt x="465" y="239"/>
                  </a:lnTo>
                  <a:lnTo>
                    <a:pt x="451" y="222"/>
                  </a:lnTo>
                  <a:lnTo>
                    <a:pt x="437" y="205"/>
                  </a:lnTo>
                  <a:lnTo>
                    <a:pt x="421" y="189"/>
                  </a:lnTo>
                  <a:lnTo>
                    <a:pt x="403" y="174"/>
                  </a:lnTo>
                  <a:lnTo>
                    <a:pt x="386" y="160"/>
                  </a:lnTo>
                  <a:lnTo>
                    <a:pt x="367" y="146"/>
                  </a:lnTo>
                  <a:lnTo>
                    <a:pt x="350" y="130"/>
                  </a:lnTo>
                  <a:lnTo>
                    <a:pt x="331" y="115"/>
                  </a:lnTo>
                  <a:lnTo>
                    <a:pt x="314" y="101"/>
                  </a:lnTo>
                  <a:lnTo>
                    <a:pt x="297" y="85"/>
                  </a:lnTo>
                  <a:lnTo>
                    <a:pt x="280" y="69"/>
                  </a:lnTo>
                  <a:lnTo>
                    <a:pt x="264" y="52"/>
                  </a:lnTo>
                  <a:lnTo>
                    <a:pt x="249" y="35"/>
                  </a:lnTo>
                  <a:lnTo>
                    <a:pt x="242" y="31"/>
                  </a:lnTo>
                  <a:lnTo>
                    <a:pt x="231" y="28"/>
                  </a:lnTo>
                  <a:lnTo>
                    <a:pt x="216" y="26"/>
                  </a:lnTo>
                  <a:lnTo>
                    <a:pt x="199" y="26"/>
                  </a:lnTo>
                  <a:lnTo>
                    <a:pt x="180" y="26"/>
                  </a:lnTo>
                  <a:lnTo>
                    <a:pt x="159" y="28"/>
                  </a:lnTo>
                  <a:lnTo>
                    <a:pt x="137" y="29"/>
                  </a:lnTo>
                  <a:lnTo>
                    <a:pt x="116" y="32"/>
                  </a:lnTo>
                  <a:lnTo>
                    <a:pt x="94" y="35"/>
                  </a:lnTo>
                  <a:lnTo>
                    <a:pt x="72" y="36"/>
                  </a:lnTo>
                  <a:lnTo>
                    <a:pt x="52" y="39"/>
                  </a:lnTo>
                  <a:lnTo>
                    <a:pt x="36" y="42"/>
                  </a:lnTo>
                  <a:lnTo>
                    <a:pt x="21" y="45"/>
                  </a:lnTo>
                  <a:lnTo>
                    <a:pt x="10" y="46"/>
                  </a:lnTo>
                  <a:lnTo>
                    <a:pt x="3" y="48"/>
                  </a:lnTo>
                  <a:lnTo>
                    <a:pt x="0" y="48"/>
                  </a:lnTo>
                  <a:lnTo>
                    <a:pt x="2" y="44"/>
                  </a:lnTo>
                  <a:lnTo>
                    <a:pt x="13" y="35"/>
                  </a:lnTo>
                  <a:lnTo>
                    <a:pt x="26" y="28"/>
                  </a:lnTo>
                  <a:lnTo>
                    <a:pt x="32" y="23"/>
                  </a:lnTo>
                  <a:lnTo>
                    <a:pt x="41" y="22"/>
                  </a:lnTo>
                  <a:lnTo>
                    <a:pt x="62" y="19"/>
                  </a:lnTo>
                  <a:lnTo>
                    <a:pt x="94" y="15"/>
                  </a:lnTo>
                  <a:lnTo>
                    <a:pt x="130" y="10"/>
                  </a:lnTo>
                  <a:lnTo>
                    <a:pt x="169" y="6"/>
                  </a:lnTo>
                  <a:lnTo>
                    <a:pt x="205" y="2"/>
                  </a:lnTo>
                  <a:lnTo>
                    <a:pt x="234" y="0"/>
                  </a:lnTo>
                  <a:lnTo>
                    <a:pt x="252" y="2"/>
                  </a:lnTo>
                  <a:lnTo>
                    <a:pt x="255" y="5"/>
                  </a:lnTo>
                  <a:lnTo>
                    <a:pt x="264" y="12"/>
                  </a:lnTo>
                  <a:lnTo>
                    <a:pt x="278" y="23"/>
                  </a:lnTo>
                  <a:lnTo>
                    <a:pt x="295" y="39"/>
                  </a:lnTo>
                  <a:lnTo>
                    <a:pt x="316" y="58"/>
                  </a:lnTo>
                  <a:lnTo>
                    <a:pt x="339" y="78"/>
                  </a:lnTo>
                  <a:lnTo>
                    <a:pt x="365" y="101"/>
                  </a:lnTo>
                  <a:lnTo>
                    <a:pt x="391" y="124"/>
                  </a:lnTo>
                  <a:lnTo>
                    <a:pt x="416" y="149"/>
                  </a:lnTo>
                  <a:lnTo>
                    <a:pt x="441" y="173"/>
                  </a:lnTo>
                  <a:lnTo>
                    <a:pt x="465" y="197"/>
                  </a:lnTo>
                  <a:lnTo>
                    <a:pt x="487" y="221"/>
                  </a:lnTo>
                  <a:lnTo>
                    <a:pt x="506" y="242"/>
                  </a:lnTo>
                  <a:lnTo>
                    <a:pt x="520" y="261"/>
                  </a:lnTo>
                  <a:lnTo>
                    <a:pt x="530" y="277"/>
                  </a:lnTo>
                  <a:lnTo>
                    <a:pt x="534" y="2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603" name="Freeform 89">
              <a:extLst>
                <a:ext uri="{FF2B5EF4-FFF2-40B4-BE49-F238E27FC236}">
                  <a16:creationId xmlns:a16="http://schemas.microsoft.com/office/drawing/2014/main" id="{5FA2E72D-0C44-4D86-BFDD-36DEF0DFB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8" y="5077"/>
              <a:ext cx="76" cy="56"/>
            </a:xfrm>
            <a:custGeom>
              <a:avLst/>
              <a:gdLst>
                <a:gd name="T0" fmla="*/ 58 w 76"/>
                <a:gd name="T1" fmla="*/ 0 h 56"/>
                <a:gd name="T2" fmla="*/ 64 w 76"/>
                <a:gd name="T3" fmla="*/ 0 h 56"/>
                <a:gd name="T4" fmla="*/ 64 w 76"/>
                <a:gd name="T5" fmla="*/ 9 h 56"/>
                <a:gd name="T6" fmla="*/ 59 w 76"/>
                <a:gd name="T7" fmla="*/ 13 h 56"/>
                <a:gd name="T8" fmla="*/ 52 w 76"/>
                <a:gd name="T9" fmla="*/ 18 h 56"/>
                <a:gd name="T10" fmla="*/ 46 w 76"/>
                <a:gd name="T11" fmla="*/ 23 h 56"/>
                <a:gd name="T12" fmla="*/ 55 w 76"/>
                <a:gd name="T13" fmla="*/ 31 h 56"/>
                <a:gd name="T14" fmla="*/ 65 w 76"/>
                <a:gd name="T15" fmla="*/ 38 h 56"/>
                <a:gd name="T16" fmla="*/ 72 w 76"/>
                <a:gd name="T17" fmla="*/ 46 h 56"/>
                <a:gd name="T18" fmla="*/ 76 w 76"/>
                <a:gd name="T19" fmla="*/ 56 h 56"/>
                <a:gd name="T20" fmla="*/ 69 w 76"/>
                <a:gd name="T21" fmla="*/ 56 h 56"/>
                <a:gd name="T22" fmla="*/ 64 w 76"/>
                <a:gd name="T23" fmla="*/ 55 h 56"/>
                <a:gd name="T24" fmla="*/ 58 w 76"/>
                <a:gd name="T25" fmla="*/ 54 h 56"/>
                <a:gd name="T26" fmla="*/ 53 w 76"/>
                <a:gd name="T27" fmla="*/ 51 h 56"/>
                <a:gd name="T28" fmla="*/ 48 w 76"/>
                <a:gd name="T29" fmla="*/ 46 h 56"/>
                <a:gd name="T30" fmla="*/ 43 w 76"/>
                <a:gd name="T31" fmla="*/ 43 h 56"/>
                <a:gd name="T32" fmla="*/ 38 w 76"/>
                <a:gd name="T33" fmla="*/ 39 h 56"/>
                <a:gd name="T34" fmla="*/ 33 w 76"/>
                <a:gd name="T35" fmla="*/ 36 h 56"/>
                <a:gd name="T36" fmla="*/ 25 w 76"/>
                <a:gd name="T37" fmla="*/ 42 h 56"/>
                <a:gd name="T38" fmla="*/ 19 w 76"/>
                <a:gd name="T39" fmla="*/ 51 h 56"/>
                <a:gd name="T40" fmla="*/ 13 w 76"/>
                <a:gd name="T41" fmla="*/ 56 h 56"/>
                <a:gd name="T42" fmla="*/ 3 w 76"/>
                <a:gd name="T43" fmla="*/ 51 h 56"/>
                <a:gd name="T44" fmla="*/ 19 w 76"/>
                <a:gd name="T45" fmla="*/ 23 h 56"/>
                <a:gd name="T46" fmla="*/ 13 w 76"/>
                <a:gd name="T47" fmla="*/ 18 h 56"/>
                <a:gd name="T48" fmla="*/ 6 w 76"/>
                <a:gd name="T49" fmla="*/ 15 h 56"/>
                <a:gd name="T50" fmla="*/ 0 w 76"/>
                <a:gd name="T51" fmla="*/ 12 h 56"/>
                <a:gd name="T52" fmla="*/ 0 w 76"/>
                <a:gd name="T53" fmla="*/ 3 h 56"/>
                <a:gd name="T54" fmla="*/ 7 w 76"/>
                <a:gd name="T55" fmla="*/ 2 h 56"/>
                <a:gd name="T56" fmla="*/ 16 w 76"/>
                <a:gd name="T57" fmla="*/ 3 h 56"/>
                <a:gd name="T58" fmla="*/ 23 w 76"/>
                <a:gd name="T59" fmla="*/ 6 h 56"/>
                <a:gd name="T60" fmla="*/ 30 w 76"/>
                <a:gd name="T61" fmla="*/ 9 h 56"/>
                <a:gd name="T62" fmla="*/ 38 w 76"/>
                <a:gd name="T63" fmla="*/ 10 h 56"/>
                <a:gd name="T64" fmla="*/ 43 w 76"/>
                <a:gd name="T65" fmla="*/ 10 h 56"/>
                <a:gd name="T66" fmla="*/ 51 w 76"/>
                <a:gd name="T67" fmla="*/ 8 h 56"/>
                <a:gd name="T68" fmla="*/ 58 w 76"/>
                <a:gd name="T69" fmla="*/ 0 h 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6"/>
                <a:gd name="T106" fmla="*/ 0 h 56"/>
                <a:gd name="T107" fmla="*/ 76 w 76"/>
                <a:gd name="T108" fmla="*/ 56 h 5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6" h="56">
                  <a:moveTo>
                    <a:pt x="58" y="0"/>
                  </a:moveTo>
                  <a:lnTo>
                    <a:pt x="64" y="0"/>
                  </a:lnTo>
                  <a:lnTo>
                    <a:pt x="64" y="9"/>
                  </a:lnTo>
                  <a:lnTo>
                    <a:pt x="59" y="13"/>
                  </a:lnTo>
                  <a:lnTo>
                    <a:pt x="52" y="18"/>
                  </a:lnTo>
                  <a:lnTo>
                    <a:pt x="46" y="23"/>
                  </a:lnTo>
                  <a:lnTo>
                    <a:pt x="55" y="31"/>
                  </a:lnTo>
                  <a:lnTo>
                    <a:pt x="65" y="38"/>
                  </a:lnTo>
                  <a:lnTo>
                    <a:pt x="72" y="46"/>
                  </a:lnTo>
                  <a:lnTo>
                    <a:pt x="76" y="56"/>
                  </a:lnTo>
                  <a:lnTo>
                    <a:pt x="69" y="56"/>
                  </a:lnTo>
                  <a:lnTo>
                    <a:pt x="64" y="55"/>
                  </a:lnTo>
                  <a:lnTo>
                    <a:pt x="58" y="54"/>
                  </a:lnTo>
                  <a:lnTo>
                    <a:pt x="53" y="51"/>
                  </a:lnTo>
                  <a:lnTo>
                    <a:pt x="48" y="46"/>
                  </a:lnTo>
                  <a:lnTo>
                    <a:pt x="43" y="43"/>
                  </a:lnTo>
                  <a:lnTo>
                    <a:pt x="38" y="39"/>
                  </a:lnTo>
                  <a:lnTo>
                    <a:pt x="33" y="36"/>
                  </a:lnTo>
                  <a:lnTo>
                    <a:pt x="25" y="42"/>
                  </a:lnTo>
                  <a:lnTo>
                    <a:pt x="19" y="51"/>
                  </a:lnTo>
                  <a:lnTo>
                    <a:pt x="13" y="56"/>
                  </a:lnTo>
                  <a:lnTo>
                    <a:pt x="3" y="51"/>
                  </a:lnTo>
                  <a:lnTo>
                    <a:pt x="19" y="23"/>
                  </a:lnTo>
                  <a:lnTo>
                    <a:pt x="13" y="18"/>
                  </a:lnTo>
                  <a:lnTo>
                    <a:pt x="6" y="15"/>
                  </a:lnTo>
                  <a:lnTo>
                    <a:pt x="0" y="12"/>
                  </a:lnTo>
                  <a:lnTo>
                    <a:pt x="0" y="3"/>
                  </a:lnTo>
                  <a:lnTo>
                    <a:pt x="7" y="2"/>
                  </a:lnTo>
                  <a:lnTo>
                    <a:pt x="16" y="3"/>
                  </a:lnTo>
                  <a:lnTo>
                    <a:pt x="23" y="6"/>
                  </a:lnTo>
                  <a:lnTo>
                    <a:pt x="30" y="9"/>
                  </a:lnTo>
                  <a:lnTo>
                    <a:pt x="38" y="10"/>
                  </a:lnTo>
                  <a:lnTo>
                    <a:pt x="43" y="10"/>
                  </a:lnTo>
                  <a:lnTo>
                    <a:pt x="51" y="8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604" name="Freeform 90">
              <a:extLst>
                <a:ext uri="{FF2B5EF4-FFF2-40B4-BE49-F238E27FC236}">
                  <a16:creationId xmlns:a16="http://schemas.microsoft.com/office/drawing/2014/main" id="{AACB6127-09E2-41C1-B4D0-63AD3B5B4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5" y="5082"/>
              <a:ext cx="86" cy="57"/>
            </a:xfrm>
            <a:custGeom>
              <a:avLst/>
              <a:gdLst>
                <a:gd name="T0" fmla="*/ 70 w 86"/>
                <a:gd name="T1" fmla="*/ 0 h 57"/>
                <a:gd name="T2" fmla="*/ 71 w 86"/>
                <a:gd name="T3" fmla="*/ 3 h 57"/>
                <a:gd name="T4" fmla="*/ 73 w 86"/>
                <a:gd name="T5" fmla="*/ 5 h 57"/>
                <a:gd name="T6" fmla="*/ 73 w 86"/>
                <a:gd name="T7" fmla="*/ 10 h 57"/>
                <a:gd name="T8" fmla="*/ 73 w 86"/>
                <a:gd name="T9" fmla="*/ 13 h 57"/>
                <a:gd name="T10" fmla="*/ 60 w 86"/>
                <a:gd name="T11" fmla="*/ 26 h 57"/>
                <a:gd name="T12" fmla="*/ 66 w 86"/>
                <a:gd name="T13" fmla="*/ 34 h 57"/>
                <a:gd name="T14" fmla="*/ 73 w 86"/>
                <a:gd name="T15" fmla="*/ 41 h 57"/>
                <a:gd name="T16" fmla="*/ 82 w 86"/>
                <a:gd name="T17" fmla="*/ 47 h 57"/>
                <a:gd name="T18" fmla="*/ 86 w 86"/>
                <a:gd name="T19" fmla="*/ 54 h 57"/>
                <a:gd name="T20" fmla="*/ 77 w 86"/>
                <a:gd name="T21" fmla="*/ 57 h 57"/>
                <a:gd name="T22" fmla="*/ 69 w 86"/>
                <a:gd name="T23" fmla="*/ 56 h 57"/>
                <a:gd name="T24" fmla="*/ 61 w 86"/>
                <a:gd name="T25" fmla="*/ 50 h 57"/>
                <a:gd name="T26" fmla="*/ 53 w 86"/>
                <a:gd name="T27" fmla="*/ 44 h 57"/>
                <a:gd name="T28" fmla="*/ 46 w 86"/>
                <a:gd name="T29" fmla="*/ 40 h 57"/>
                <a:gd name="T30" fmla="*/ 38 w 86"/>
                <a:gd name="T31" fmla="*/ 38 h 57"/>
                <a:gd name="T32" fmla="*/ 31 w 86"/>
                <a:gd name="T33" fmla="*/ 43 h 57"/>
                <a:gd name="T34" fmla="*/ 24 w 86"/>
                <a:gd name="T35" fmla="*/ 54 h 57"/>
                <a:gd name="T36" fmla="*/ 21 w 86"/>
                <a:gd name="T37" fmla="*/ 54 h 57"/>
                <a:gd name="T38" fmla="*/ 17 w 86"/>
                <a:gd name="T39" fmla="*/ 54 h 57"/>
                <a:gd name="T40" fmla="*/ 14 w 86"/>
                <a:gd name="T41" fmla="*/ 53 h 57"/>
                <a:gd name="T42" fmla="*/ 14 w 86"/>
                <a:gd name="T43" fmla="*/ 50 h 57"/>
                <a:gd name="T44" fmla="*/ 12 w 86"/>
                <a:gd name="T45" fmla="*/ 44 h 57"/>
                <a:gd name="T46" fmla="*/ 15 w 86"/>
                <a:gd name="T47" fmla="*/ 38 h 57"/>
                <a:gd name="T48" fmla="*/ 20 w 86"/>
                <a:gd name="T49" fmla="*/ 36 h 57"/>
                <a:gd name="T50" fmla="*/ 24 w 86"/>
                <a:gd name="T51" fmla="*/ 31 h 57"/>
                <a:gd name="T52" fmla="*/ 20 w 86"/>
                <a:gd name="T53" fmla="*/ 24 h 57"/>
                <a:gd name="T54" fmla="*/ 14 w 86"/>
                <a:gd name="T55" fmla="*/ 20 h 57"/>
                <a:gd name="T56" fmla="*/ 8 w 86"/>
                <a:gd name="T57" fmla="*/ 15 h 57"/>
                <a:gd name="T58" fmla="*/ 1 w 86"/>
                <a:gd name="T59" fmla="*/ 13 h 57"/>
                <a:gd name="T60" fmla="*/ 0 w 86"/>
                <a:gd name="T61" fmla="*/ 8 h 57"/>
                <a:gd name="T62" fmla="*/ 1 w 86"/>
                <a:gd name="T63" fmla="*/ 5 h 57"/>
                <a:gd name="T64" fmla="*/ 4 w 86"/>
                <a:gd name="T65" fmla="*/ 3 h 57"/>
                <a:gd name="T66" fmla="*/ 8 w 86"/>
                <a:gd name="T67" fmla="*/ 0 h 57"/>
                <a:gd name="T68" fmla="*/ 15 w 86"/>
                <a:gd name="T69" fmla="*/ 4 h 57"/>
                <a:gd name="T70" fmla="*/ 24 w 86"/>
                <a:gd name="T71" fmla="*/ 8 h 57"/>
                <a:gd name="T72" fmla="*/ 31 w 86"/>
                <a:gd name="T73" fmla="*/ 11 h 57"/>
                <a:gd name="T74" fmla="*/ 40 w 86"/>
                <a:gd name="T75" fmla="*/ 13 h 57"/>
                <a:gd name="T76" fmla="*/ 48 w 86"/>
                <a:gd name="T77" fmla="*/ 13 h 57"/>
                <a:gd name="T78" fmla="*/ 56 w 86"/>
                <a:gd name="T79" fmla="*/ 11 h 57"/>
                <a:gd name="T80" fmla="*/ 63 w 86"/>
                <a:gd name="T81" fmla="*/ 7 h 57"/>
                <a:gd name="T82" fmla="*/ 70 w 86"/>
                <a:gd name="T83" fmla="*/ 0 h 5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86"/>
                <a:gd name="T127" fmla="*/ 0 h 57"/>
                <a:gd name="T128" fmla="*/ 86 w 86"/>
                <a:gd name="T129" fmla="*/ 57 h 5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86" h="57">
                  <a:moveTo>
                    <a:pt x="70" y="0"/>
                  </a:moveTo>
                  <a:lnTo>
                    <a:pt x="71" y="3"/>
                  </a:lnTo>
                  <a:lnTo>
                    <a:pt x="73" y="5"/>
                  </a:lnTo>
                  <a:lnTo>
                    <a:pt x="73" y="10"/>
                  </a:lnTo>
                  <a:lnTo>
                    <a:pt x="73" y="13"/>
                  </a:lnTo>
                  <a:lnTo>
                    <a:pt x="60" y="26"/>
                  </a:lnTo>
                  <a:lnTo>
                    <a:pt x="66" y="34"/>
                  </a:lnTo>
                  <a:lnTo>
                    <a:pt x="73" y="41"/>
                  </a:lnTo>
                  <a:lnTo>
                    <a:pt x="82" y="47"/>
                  </a:lnTo>
                  <a:lnTo>
                    <a:pt x="86" y="54"/>
                  </a:lnTo>
                  <a:lnTo>
                    <a:pt x="77" y="57"/>
                  </a:lnTo>
                  <a:lnTo>
                    <a:pt x="69" y="56"/>
                  </a:lnTo>
                  <a:lnTo>
                    <a:pt x="61" y="50"/>
                  </a:lnTo>
                  <a:lnTo>
                    <a:pt x="53" y="44"/>
                  </a:lnTo>
                  <a:lnTo>
                    <a:pt x="46" y="40"/>
                  </a:lnTo>
                  <a:lnTo>
                    <a:pt x="38" y="38"/>
                  </a:lnTo>
                  <a:lnTo>
                    <a:pt x="31" y="43"/>
                  </a:lnTo>
                  <a:lnTo>
                    <a:pt x="24" y="54"/>
                  </a:lnTo>
                  <a:lnTo>
                    <a:pt x="21" y="54"/>
                  </a:lnTo>
                  <a:lnTo>
                    <a:pt x="17" y="54"/>
                  </a:lnTo>
                  <a:lnTo>
                    <a:pt x="14" y="53"/>
                  </a:lnTo>
                  <a:lnTo>
                    <a:pt x="14" y="50"/>
                  </a:lnTo>
                  <a:lnTo>
                    <a:pt x="12" y="44"/>
                  </a:lnTo>
                  <a:lnTo>
                    <a:pt x="15" y="38"/>
                  </a:lnTo>
                  <a:lnTo>
                    <a:pt x="20" y="36"/>
                  </a:lnTo>
                  <a:lnTo>
                    <a:pt x="24" y="31"/>
                  </a:lnTo>
                  <a:lnTo>
                    <a:pt x="20" y="24"/>
                  </a:lnTo>
                  <a:lnTo>
                    <a:pt x="14" y="20"/>
                  </a:lnTo>
                  <a:lnTo>
                    <a:pt x="8" y="15"/>
                  </a:lnTo>
                  <a:lnTo>
                    <a:pt x="1" y="13"/>
                  </a:lnTo>
                  <a:lnTo>
                    <a:pt x="0" y="8"/>
                  </a:lnTo>
                  <a:lnTo>
                    <a:pt x="1" y="5"/>
                  </a:lnTo>
                  <a:lnTo>
                    <a:pt x="4" y="3"/>
                  </a:lnTo>
                  <a:lnTo>
                    <a:pt x="8" y="0"/>
                  </a:lnTo>
                  <a:lnTo>
                    <a:pt x="15" y="4"/>
                  </a:lnTo>
                  <a:lnTo>
                    <a:pt x="24" y="8"/>
                  </a:lnTo>
                  <a:lnTo>
                    <a:pt x="31" y="11"/>
                  </a:lnTo>
                  <a:lnTo>
                    <a:pt x="40" y="13"/>
                  </a:lnTo>
                  <a:lnTo>
                    <a:pt x="48" y="13"/>
                  </a:lnTo>
                  <a:lnTo>
                    <a:pt x="56" y="11"/>
                  </a:lnTo>
                  <a:lnTo>
                    <a:pt x="63" y="7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605" name="Freeform 91">
              <a:extLst>
                <a:ext uri="{FF2B5EF4-FFF2-40B4-BE49-F238E27FC236}">
                  <a16:creationId xmlns:a16="http://schemas.microsoft.com/office/drawing/2014/main" id="{7BEEE36E-1335-4A2F-B971-BC763FE3A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3" y="5087"/>
              <a:ext cx="1343" cy="710"/>
            </a:xfrm>
            <a:custGeom>
              <a:avLst/>
              <a:gdLst>
                <a:gd name="T0" fmla="*/ 464 w 1343"/>
                <a:gd name="T1" fmla="*/ 64 h 710"/>
                <a:gd name="T2" fmla="*/ 377 w 1343"/>
                <a:gd name="T3" fmla="*/ 150 h 710"/>
                <a:gd name="T4" fmla="*/ 358 w 1343"/>
                <a:gd name="T5" fmla="*/ 357 h 710"/>
                <a:gd name="T6" fmla="*/ 353 w 1343"/>
                <a:gd name="T7" fmla="*/ 478 h 710"/>
                <a:gd name="T8" fmla="*/ 305 w 1343"/>
                <a:gd name="T9" fmla="*/ 520 h 710"/>
                <a:gd name="T10" fmla="*/ 338 w 1343"/>
                <a:gd name="T11" fmla="*/ 432 h 710"/>
                <a:gd name="T12" fmla="*/ 317 w 1343"/>
                <a:gd name="T13" fmla="*/ 389 h 710"/>
                <a:gd name="T14" fmla="*/ 230 w 1343"/>
                <a:gd name="T15" fmla="*/ 477 h 710"/>
                <a:gd name="T16" fmla="*/ 117 w 1343"/>
                <a:gd name="T17" fmla="*/ 596 h 710"/>
                <a:gd name="T18" fmla="*/ 76 w 1343"/>
                <a:gd name="T19" fmla="*/ 664 h 710"/>
                <a:gd name="T20" fmla="*/ 179 w 1343"/>
                <a:gd name="T21" fmla="*/ 667 h 710"/>
                <a:gd name="T22" fmla="*/ 279 w 1343"/>
                <a:gd name="T23" fmla="*/ 661 h 710"/>
                <a:gd name="T24" fmla="*/ 377 w 1343"/>
                <a:gd name="T25" fmla="*/ 645 h 710"/>
                <a:gd name="T26" fmla="*/ 452 w 1343"/>
                <a:gd name="T27" fmla="*/ 606 h 710"/>
                <a:gd name="T28" fmla="*/ 548 w 1343"/>
                <a:gd name="T29" fmla="*/ 508 h 710"/>
                <a:gd name="T30" fmla="*/ 633 w 1343"/>
                <a:gd name="T31" fmla="*/ 334 h 710"/>
                <a:gd name="T32" fmla="*/ 560 w 1343"/>
                <a:gd name="T33" fmla="*/ 376 h 710"/>
                <a:gd name="T34" fmla="*/ 514 w 1343"/>
                <a:gd name="T35" fmla="*/ 398 h 710"/>
                <a:gd name="T36" fmla="*/ 560 w 1343"/>
                <a:gd name="T37" fmla="*/ 340 h 710"/>
                <a:gd name="T38" fmla="*/ 632 w 1343"/>
                <a:gd name="T39" fmla="*/ 287 h 710"/>
                <a:gd name="T40" fmla="*/ 730 w 1343"/>
                <a:gd name="T41" fmla="*/ 258 h 710"/>
                <a:gd name="T42" fmla="*/ 834 w 1343"/>
                <a:gd name="T43" fmla="*/ 249 h 710"/>
                <a:gd name="T44" fmla="*/ 914 w 1343"/>
                <a:gd name="T45" fmla="*/ 249 h 710"/>
                <a:gd name="T46" fmla="*/ 914 w 1343"/>
                <a:gd name="T47" fmla="*/ 278 h 710"/>
                <a:gd name="T48" fmla="*/ 953 w 1343"/>
                <a:gd name="T49" fmla="*/ 307 h 710"/>
                <a:gd name="T50" fmla="*/ 1012 w 1343"/>
                <a:gd name="T51" fmla="*/ 291 h 710"/>
                <a:gd name="T52" fmla="*/ 1035 w 1343"/>
                <a:gd name="T53" fmla="*/ 301 h 710"/>
                <a:gd name="T54" fmla="*/ 953 w 1343"/>
                <a:gd name="T55" fmla="*/ 330 h 710"/>
                <a:gd name="T56" fmla="*/ 908 w 1343"/>
                <a:gd name="T57" fmla="*/ 305 h 710"/>
                <a:gd name="T58" fmla="*/ 871 w 1343"/>
                <a:gd name="T59" fmla="*/ 277 h 710"/>
                <a:gd name="T60" fmla="*/ 818 w 1343"/>
                <a:gd name="T61" fmla="*/ 280 h 710"/>
                <a:gd name="T62" fmla="*/ 838 w 1343"/>
                <a:gd name="T63" fmla="*/ 314 h 710"/>
                <a:gd name="T64" fmla="*/ 907 w 1343"/>
                <a:gd name="T65" fmla="*/ 366 h 710"/>
                <a:gd name="T66" fmla="*/ 993 w 1343"/>
                <a:gd name="T67" fmla="*/ 403 h 710"/>
                <a:gd name="T68" fmla="*/ 1096 w 1343"/>
                <a:gd name="T69" fmla="*/ 403 h 710"/>
                <a:gd name="T70" fmla="*/ 1191 w 1343"/>
                <a:gd name="T71" fmla="*/ 382 h 710"/>
                <a:gd name="T72" fmla="*/ 1284 w 1343"/>
                <a:gd name="T73" fmla="*/ 366 h 710"/>
                <a:gd name="T74" fmla="*/ 1322 w 1343"/>
                <a:gd name="T75" fmla="*/ 389 h 710"/>
                <a:gd name="T76" fmla="*/ 1221 w 1343"/>
                <a:gd name="T77" fmla="*/ 411 h 710"/>
                <a:gd name="T78" fmla="*/ 1134 w 1343"/>
                <a:gd name="T79" fmla="*/ 431 h 710"/>
                <a:gd name="T80" fmla="*/ 1058 w 1343"/>
                <a:gd name="T81" fmla="*/ 439 h 710"/>
                <a:gd name="T82" fmla="*/ 924 w 1343"/>
                <a:gd name="T83" fmla="*/ 418 h 710"/>
                <a:gd name="T84" fmla="*/ 816 w 1343"/>
                <a:gd name="T85" fmla="*/ 353 h 710"/>
                <a:gd name="T86" fmla="*/ 723 w 1343"/>
                <a:gd name="T87" fmla="*/ 310 h 710"/>
                <a:gd name="T88" fmla="*/ 756 w 1343"/>
                <a:gd name="T89" fmla="*/ 307 h 710"/>
                <a:gd name="T90" fmla="*/ 783 w 1343"/>
                <a:gd name="T91" fmla="*/ 308 h 710"/>
                <a:gd name="T92" fmla="*/ 756 w 1343"/>
                <a:gd name="T93" fmla="*/ 284 h 710"/>
                <a:gd name="T94" fmla="*/ 701 w 1343"/>
                <a:gd name="T95" fmla="*/ 300 h 710"/>
                <a:gd name="T96" fmla="*/ 659 w 1343"/>
                <a:gd name="T97" fmla="*/ 353 h 710"/>
                <a:gd name="T98" fmla="*/ 551 w 1343"/>
                <a:gd name="T99" fmla="*/ 567 h 710"/>
                <a:gd name="T100" fmla="*/ 429 w 1343"/>
                <a:gd name="T101" fmla="*/ 672 h 710"/>
                <a:gd name="T102" fmla="*/ 284 w 1343"/>
                <a:gd name="T103" fmla="*/ 697 h 710"/>
                <a:gd name="T104" fmla="*/ 95 w 1343"/>
                <a:gd name="T105" fmla="*/ 708 h 710"/>
                <a:gd name="T106" fmla="*/ 279 w 1343"/>
                <a:gd name="T107" fmla="*/ 373 h 710"/>
                <a:gd name="T108" fmla="*/ 317 w 1343"/>
                <a:gd name="T109" fmla="*/ 261 h 710"/>
                <a:gd name="T110" fmla="*/ 353 w 1343"/>
                <a:gd name="T111" fmla="*/ 131 h 710"/>
                <a:gd name="T112" fmla="*/ 442 w 1343"/>
                <a:gd name="T113" fmla="*/ 44 h 710"/>
                <a:gd name="T114" fmla="*/ 511 w 1343"/>
                <a:gd name="T115" fmla="*/ 0 h 7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43"/>
                <a:gd name="T175" fmla="*/ 0 h 710"/>
                <a:gd name="T176" fmla="*/ 1343 w 1343"/>
                <a:gd name="T177" fmla="*/ 710 h 7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43" h="710">
                  <a:moveTo>
                    <a:pt x="511" y="0"/>
                  </a:moveTo>
                  <a:lnTo>
                    <a:pt x="504" y="21"/>
                  </a:lnTo>
                  <a:lnTo>
                    <a:pt x="492" y="38"/>
                  </a:lnTo>
                  <a:lnTo>
                    <a:pt x="479" y="52"/>
                  </a:lnTo>
                  <a:lnTo>
                    <a:pt x="464" y="64"/>
                  </a:lnTo>
                  <a:lnTo>
                    <a:pt x="446" y="77"/>
                  </a:lnTo>
                  <a:lnTo>
                    <a:pt x="429" y="88"/>
                  </a:lnTo>
                  <a:lnTo>
                    <a:pt x="412" y="101"/>
                  </a:lnTo>
                  <a:lnTo>
                    <a:pt x="397" y="116"/>
                  </a:lnTo>
                  <a:lnTo>
                    <a:pt x="377" y="150"/>
                  </a:lnTo>
                  <a:lnTo>
                    <a:pt x="364" y="187"/>
                  </a:lnTo>
                  <a:lnTo>
                    <a:pt x="357" y="228"/>
                  </a:lnTo>
                  <a:lnTo>
                    <a:pt x="354" y="271"/>
                  </a:lnTo>
                  <a:lnTo>
                    <a:pt x="356" y="314"/>
                  </a:lnTo>
                  <a:lnTo>
                    <a:pt x="358" y="357"/>
                  </a:lnTo>
                  <a:lnTo>
                    <a:pt x="363" y="399"/>
                  </a:lnTo>
                  <a:lnTo>
                    <a:pt x="369" y="438"/>
                  </a:lnTo>
                  <a:lnTo>
                    <a:pt x="367" y="451"/>
                  </a:lnTo>
                  <a:lnTo>
                    <a:pt x="361" y="465"/>
                  </a:lnTo>
                  <a:lnTo>
                    <a:pt x="353" y="478"/>
                  </a:lnTo>
                  <a:lnTo>
                    <a:pt x="343" y="491"/>
                  </a:lnTo>
                  <a:lnTo>
                    <a:pt x="331" y="503"/>
                  </a:lnTo>
                  <a:lnTo>
                    <a:pt x="320" y="511"/>
                  </a:lnTo>
                  <a:lnTo>
                    <a:pt x="311" y="517"/>
                  </a:lnTo>
                  <a:lnTo>
                    <a:pt x="305" y="520"/>
                  </a:lnTo>
                  <a:lnTo>
                    <a:pt x="311" y="503"/>
                  </a:lnTo>
                  <a:lnTo>
                    <a:pt x="322" y="487"/>
                  </a:lnTo>
                  <a:lnTo>
                    <a:pt x="334" y="470"/>
                  </a:lnTo>
                  <a:lnTo>
                    <a:pt x="338" y="451"/>
                  </a:lnTo>
                  <a:lnTo>
                    <a:pt x="338" y="432"/>
                  </a:lnTo>
                  <a:lnTo>
                    <a:pt x="337" y="412"/>
                  </a:lnTo>
                  <a:lnTo>
                    <a:pt x="334" y="395"/>
                  </a:lnTo>
                  <a:lnTo>
                    <a:pt x="327" y="379"/>
                  </a:lnTo>
                  <a:lnTo>
                    <a:pt x="324" y="382"/>
                  </a:lnTo>
                  <a:lnTo>
                    <a:pt x="317" y="389"/>
                  </a:lnTo>
                  <a:lnTo>
                    <a:pt x="305" y="400"/>
                  </a:lnTo>
                  <a:lnTo>
                    <a:pt x="291" y="416"/>
                  </a:lnTo>
                  <a:lnTo>
                    <a:pt x="272" y="434"/>
                  </a:lnTo>
                  <a:lnTo>
                    <a:pt x="252" y="455"/>
                  </a:lnTo>
                  <a:lnTo>
                    <a:pt x="230" y="477"/>
                  </a:lnTo>
                  <a:lnTo>
                    <a:pt x="207" y="501"/>
                  </a:lnTo>
                  <a:lnTo>
                    <a:pt x="184" y="526"/>
                  </a:lnTo>
                  <a:lnTo>
                    <a:pt x="161" y="550"/>
                  </a:lnTo>
                  <a:lnTo>
                    <a:pt x="138" y="573"/>
                  </a:lnTo>
                  <a:lnTo>
                    <a:pt x="117" y="596"/>
                  </a:lnTo>
                  <a:lnTo>
                    <a:pt x="96" y="616"/>
                  </a:lnTo>
                  <a:lnTo>
                    <a:pt x="81" y="635"/>
                  </a:lnTo>
                  <a:lnTo>
                    <a:pt x="66" y="651"/>
                  </a:lnTo>
                  <a:lnTo>
                    <a:pt x="56" y="662"/>
                  </a:lnTo>
                  <a:lnTo>
                    <a:pt x="76" y="664"/>
                  </a:lnTo>
                  <a:lnTo>
                    <a:pt x="98" y="665"/>
                  </a:lnTo>
                  <a:lnTo>
                    <a:pt x="118" y="665"/>
                  </a:lnTo>
                  <a:lnTo>
                    <a:pt x="138" y="667"/>
                  </a:lnTo>
                  <a:lnTo>
                    <a:pt x="158" y="667"/>
                  </a:lnTo>
                  <a:lnTo>
                    <a:pt x="179" y="667"/>
                  </a:lnTo>
                  <a:lnTo>
                    <a:pt x="199" y="665"/>
                  </a:lnTo>
                  <a:lnTo>
                    <a:pt x="219" y="665"/>
                  </a:lnTo>
                  <a:lnTo>
                    <a:pt x="239" y="664"/>
                  </a:lnTo>
                  <a:lnTo>
                    <a:pt x="259" y="662"/>
                  </a:lnTo>
                  <a:lnTo>
                    <a:pt x="279" y="661"/>
                  </a:lnTo>
                  <a:lnTo>
                    <a:pt x="299" y="658"/>
                  </a:lnTo>
                  <a:lnTo>
                    <a:pt x="318" y="655"/>
                  </a:lnTo>
                  <a:lnTo>
                    <a:pt x="338" y="652"/>
                  </a:lnTo>
                  <a:lnTo>
                    <a:pt x="357" y="649"/>
                  </a:lnTo>
                  <a:lnTo>
                    <a:pt x="377" y="645"/>
                  </a:lnTo>
                  <a:lnTo>
                    <a:pt x="392" y="638"/>
                  </a:lnTo>
                  <a:lnTo>
                    <a:pt x="407" y="631"/>
                  </a:lnTo>
                  <a:lnTo>
                    <a:pt x="422" y="623"/>
                  </a:lnTo>
                  <a:lnTo>
                    <a:pt x="438" y="615"/>
                  </a:lnTo>
                  <a:lnTo>
                    <a:pt x="452" y="606"/>
                  </a:lnTo>
                  <a:lnTo>
                    <a:pt x="466" y="598"/>
                  </a:lnTo>
                  <a:lnTo>
                    <a:pt x="481" y="588"/>
                  </a:lnTo>
                  <a:lnTo>
                    <a:pt x="494" y="577"/>
                  </a:lnTo>
                  <a:lnTo>
                    <a:pt x="523" y="546"/>
                  </a:lnTo>
                  <a:lnTo>
                    <a:pt x="548" y="508"/>
                  </a:lnTo>
                  <a:lnTo>
                    <a:pt x="573" y="467"/>
                  </a:lnTo>
                  <a:lnTo>
                    <a:pt x="595" y="426"/>
                  </a:lnTo>
                  <a:lnTo>
                    <a:pt x="612" y="387"/>
                  </a:lnTo>
                  <a:lnTo>
                    <a:pt x="625" y="356"/>
                  </a:lnTo>
                  <a:lnTo>
                    <a:pt x="633" y="334"/>
                  </a:lnTo>
                  <a:lnTo>
                    <a:pt x="636" y="327"/>
                  </a:lnTo>
                  <a:lnTo>
                    <a:pt x="619" y="334"/>
                  </a:lnTo>
                  <a:lnTo>
                    <a:pt x="599" y="346"/>
                  </a:lnTo>
                  <a:lnTo>
                    <a:pt x="579" y="360"/>
                  </a:lnTo>
                  <a:lnTo>
                    <a:pt x="560" y="376"/>
                  </a:lnTo>
                  <a:lnTo>
                    <a:pt x="541" y="390"/>
                  </a:lnTo>
                  <a:lnTo>
                    <a:pt x="527" y="403"/>
                  </a:lnTo>
                  <a:lnTo>
                    <a:pt x="517" y="411"/>
                  </a:lnTo>
                  <a:lnTo>
                    <a:pt x="513" y="412"/>
                  </a:lnTo>
                  <a:lnTo>
                    <a:pt x="514" y="398"/>
                  </a:lnTo>
                  <a:lnTo>
                    <a:pt x="518" y="383"/>
                  </a:lnTo>
                  <a:lnTo>
                    <a:pt x="525" y="372"/>
                  </a:lnTo>
                  <a:lnTo>
                    <a:pt x="537" y="360"/>
                  </a:lnTo>
                  <a:lnTo>
                    <a:pt x="548" y="350"/>
                  </a:lnTo>
                  <a:lnTo>
                    <a:pt x="560" y="340"/>
                  </a:lnTo>
                  <a:lnTo>
                    <a:pt x="573" y="331"/>
                  </a:lnTo>
                  <a:lnTo>
                    <a:pt x="583" y="321"/>
                  </a:lnTo>
                  <a:lnTo>
                    <a:pt x="599" y="308"/>
                  </a:lnTo>
                  <a:lnTo>
                    <a:pt x="615" y="297"/>
                  </a:lnTo>
                  <a:lnTo>
                    <a:pt x="632" y="287"/>
                  </a:lnTo>
                  <a:lnTo>
                    <a:pt x="651" y="278"/>
                  </a:lnTo>
                  <a:lnTo>
                    <a:pt x="669" y="271"/>
                  </a:lnTo>
                  <a:lnTo>
                    <a:pt x="690" y="265"/>
                  </a:lnTo>
                  <a:lnTo>
                    <a:pt x="710" y="261"/>
                  </a:lnTo>
                  <a:lnTo>
                    <a:pt x="730" y="258"/>
                  </a:lnTo>
                  <a:lnTo>
                    <a:pt x="750" y="255"/>
                  </a:lnTo>
                  <a:lnTo>
                    <a:pt x="770" y="254"/>
                  </a:lnTo>
                  <a:lnTo>
                    <a:pt x="792" y="252"/>
                  </a:lnTo>
                  <a:lnTo>
                    <a:pt x="812" y="251"/>
                  </a:lnTo>
                  <a:lnTo>
                    <a:pt x="834" y="249"/>
                  </a:lnTo>
                  <a:lnTo>
                    <a:pt x="854" y="249"/>
                  </a:lnTo>
                  <a:lnTo>
                    <a:pt x="874" y="248"/>
                  </a:lnTo>
                  <a:lnTo>
                    <a:pt x="894" y="246"/>
                  </a:lnTo>
                  <a:lnTo>
                    <a:pt x="904" y="249"/>
                  </a:lnTo>
                  <a:lnTo>
                    <a:pt x="914" y="249"/>
                  </a:lnTo>
                  <a:lnTo>
                    <a:pt x="923" y="251"/>
                  </a:lnTo>
                  <a:lnTo>
                    <a:pt x="927" y="259"/>
                  </a:lnTo>
                  <a:lnTo>
                    <a:pt x="927" y="267"/>
                  </a:lnTo>
                  <a:lnTo>
                    <a:pt x="921" y="274"/>
                  </a:lnTo>
                  <a:lnTo>
                    <a:pt x="914" y="278"/>
                  </a:lnTo>
                  <a:lnTo>
                    <a:pt x="911" y="281"/>
                  </a:lnTo>
                  <a:lnTo>
                    <a:pt x="920" y="290"/>
                  </a:lnTo>
                  <a:lnTo>
                    <a:pt x="930" y="297"/>
                  </a:lnTo>
                  <a:lnTo>
                    <a:pt x="942" y="303"/>
                  </a:lnTo>
                  <a:lnTo>
                    <a:pt x="953" y="307"/>
                  </a:lnTo>
                  <a:lnTo>
                    <a:pt x="962" y="305"/>
                  </a:lnTo>
                  <a:lnTo>
                    <a:pt x="972" y="303"/>
                  </a:lnTo>
                  <a:lnTo>
                    <a:pt x="985" y="300"/>
                  </a:lnTo>
                  <a:lnTo>
                    <a:pt x="999" y="295"/>
                  </a:lnTo>
                  <a:lnTo>
                    <a:pt x="1012" y="291"/>
                  </a:lnTo>
                  <a:lnTo>
                    <a:pt x="1025" y="290"/>
                  </a:lnTo>
                  <a:lnTo>
                    <a:pt x="1035" y="288"/>
                  </a:lnTo>
                  <a:lnTo>
                    <a:pt x="1044" y="291"/>
                  </a:lnTo>
                  <a:lnTo>
                    <a:pt x="1042" y="295"/>
                  </a:lnTo>
                  <a:lnTo>
                    <a:pt x="1035" y="301"/>
                  </a:lnTo>
                  <a:lnTo>
                    <a:pt x="1022" y="308"/>
                  </a:lnTo>
                  <a:lnTo>
                    <a:pt x="1006" y="314"/>
                  </a:lnTo>
                  <a:lnTo>
                    <a:pt x="988" y="321"/>
                  </a:lnTo>
                  <a:lnTo>
                    <a:pt x="970" y="327"/>
                  </a:lnTo>
                  <a:lnTo>
                    <a:pt x="953" y="330"/>
                  </a:lnTo>
                  <a:lnTo>
                    <a:pt x="937" y="330"/>
                  </a:lnTo>
                  <a:lnTo>
                    <a:pt x="930" y="326"/>
                  </a:lnTo>
                  <a:lnTo>
                    <a:pt x="923" y="320"/>
                  </a:lnTo>
                  <a:lnTo>
                    <a:pt x="916" y="313"/>
                  </a:lnTo>
                  <a:lnTo>
                    <a:pt x="908" y="305"/>
                  </a:lnTo>
                  <a:lnTo>
                    <a:pt x="901" y="298"/>
                  </a:lnTo>
                  <a:lnTo>
                    <a:pt x="894" y="291"/>
                  </a:lnTo>
                  <a:lnTo>
                    <a:pt x="888" y="284"/>
                  </a:lnTo>
                  <a:lnTo>
                    <a:pt x="881" y="278"/>
                  </a:lnTo>
                  <a:lnTo>
                    <a:pt x="871" y="277"/>
                  </a:lnTo>
                  <a:lnTo>
                    <a:pt x="859" y="275"/>
                  </a:lnTo>
                  <a:lnTo>
                    <a:pt x="849" y="275"/>
                  </a:lnTo>
                  <a:lnTo>
                    <a:pt x="838" y="277"/>
                  </a:lnTo>
                  <a:lnTo>
                    <a:pt x="828" y="278"/>
                  </a:lnTo>
                  <a:lnTo>
                    <a:pt x="818" y="280"/>
                  </a:lnTo>
                  <a:lnTo>
                    <a:pt x="808" y="280"/>
                  </a:lnTo>
                  <a:lnTo>
                    <a:pt x="799" y="281"/>
                  </a:lnTo>
                  <a:lnTo>
                    <a:pt x="812" y="293"/>
                  </a:lnTo>
                  <a:lnTo>
                    <a:pt x="823" y="304"/>
                  </a:lnTo>
                  <a:lnTo>
                    <a:pt x="838" y="314"/>
                  </a:lnTo>
                  <a:lnTo>
                    <a:pt x="851" y="324"/>
                  </a:lnTo>
                  <a:lnTo>
                    <a:pt x="865" y="334"/>
                  </a:lnTo>
                  <a:lnTo>
                    <a:pt x="880" y="344"/>
                  </a:lnTo>
                  <a:lnTo>
                    <a:pt x="894" y="354"/>
                  </a:lnTo>
                  <a:lnTo>
                    <a:pt x="907" y="366"/>
                  </a:lnTo>
                  <a:lnTo>
                    <a:pt x="923" y="377"/>
                  </a:lnTo>
                  <a:lnTo>
                    <a:pt x="939" y="386"/>
                  </a:lnTo>
                  <a:lnTo>
                    <a:pt x="956" y="393"/>
                  </a:lnTo>
                  <a:lnTo>
                    <a:pt x="975" y="399"/>
                  </a:lnTo>
                  <a:lnTo>
                    <a:pt x="993" y="403"/>
                  </a:lnTo>
                  <a:lnTo>
                    <a:pt x="1013" y="406"/>
                  </a:lnTo>
                  <a:lnTo>
                    <a:pt x="1034" y="408"/>
                  </a:lnTo>
                  <a:lnTo>
                    <a:pt x="1054" y="408"/>
                  </a:lnTo>
                  <a:lnTo>
                    <a:pt x="1075" y="406"/>
                  </a:lnTo>
                  <a:lnTo>
                    <a:pt x="1096" y="403"/>
                  </a:lnTo>
                  <a:lnTo>
                    <a:pt x="1116" y="400"/>
                  </a:lnTo>
                  <a:lnTo>
                    <a:pt x="1136" y="398"/>
                  </a:lnTo>
                  <a:lnTo>
                    <a:pt x="1155" y="392"/>
                  </a:lnTo>
                  <a:lnTo>
                    <a:pt x="1173" y="387"/>
                  </a:lnTo>
                  <a:lnTo>
                    <a:pt x="1191" y="382"/>
                  </a:lnTo>
                  <a:lnTo>
                    <a:pt x="1208" y="376"/>
                  </a:lnTo>
                  <a:lnTo>
                    <a:pt x="1229" y="373"/>
                  </a:lnTo>
                  <a:lnTo>
                    <a:pt x="1250" y="370"/>
                  </a:lnTo>
                  <a:lnTo>
                    <a:pt x="1268" y="367"/>
                  </a:lnTo>
                  <a:lnTo>
                    <a:pt x="1284" y="366"/>
                  </a:lnTo>
                  <a:lnTo>
                    <a:pt x="1300" y="366"/>
                  </a:lnTo>
                  <a:lnTo>
                    <a:pt x="1314" y="369"/>
                  </a:lnTo>
                  <a:lnTo>
                    <a:pt x="1329" y="375"/>
                  </a:lnTo>
                  <a:lnTo>
                    <a:pt x="1343" y="385"/>
                  </a:lnTo>
                  <a:lnTo>
                    <a:pt x="1322" y="389"/>
                  </a:lnTo>
                  <a:lnTo>
                    <a:pt x="1300" y="393"/>
                  </a:lnTo>
                  <a:lnTo>
                    <a:pt x="1278" y="398"/>
                  </a:lnTo>
                  <a:lnTo>
                    <a:pt x="1258" y="402"/>
                  </a:lnTo>
                  <a:lnTo>
                    <a:pt x="1240" y="406"/>
                  </a:lnTo>
                  <a:lnTo>
                    <a:pt x="1221" y="411"/>
                  </a:lnTo>
                  <a:lnTo>
                    <a:pt x="1202" y="415"/>
                  </a:lnTo>
                  <a:lnTo>
                    <a:pt x="1185" y="419"/>
                  </a:lnTo>
                  <a:lnTo>
                    <a:pt x="1168" y="423"/>
                  </a:lnTo>
                  <a:lnTo>
                    <a:pt x="1152" y="426"/>
                  </a:lnTo>
                  <a:lnTo>
                    <a:pt x="1134" y="431"/>
                  </a:lnTo>
                  <a:lnTo>
                    <a:pt x="1119" y="434"/>
                  </a:lnTo>
                  <a:lnTo>
                    <a:pt x="1103" y="435"/>
                  </a:lnTo>
                  <a:lnTo>
                    <a:pt x="1088" y="438"/>
                  </a:lnTo>
                  <a:lnTo>
                    <a:pt x="1073" y="439"/>
                  </a:lnTo>
                  <a:lnTo>
                    <a:pt x="1058" y="439"/>
                  </a:lnTo>
                  <a:lnTo>
                    <a:pt x="1029" y="445"/>
                  </a:lnTo>
                  <a:lnTo>
                    <a:pt x="1002" y="445"/>
                  </a:lnTo>
                  <a:lnTo>
                    <a:pt x="975" y="441"/>
                  </a:lnTo>
                  <a:lnTo>
                    <a:pt x="949" y="431"/>
                  </a:lnTo>
                  <a:lnTo>
                    <a:pt x="924" y="418"/>
                  </a:lnTo>
                  <a:lnTo>
                    <a:pt x="900" y="403"/>
                  </a:lnTo>
                  <a:lnTo>
                    <a:pt x="877" y="385"/>
                  </a:lnTo>
                  <a:lnTo>
                    <a:pt x="855" y="366"/>
                  </a:lnTo>
                  <a:lnTo>
                    <a:pt x="838" y="360"/>
                  </a:lnTo>
                  <a:lnTo>
                    <a:pt x="816" y="353"/>
                  </a:lnTo>
                  <a:lnTo>
                    <a:pt x="793" y="344"/>
                  </a:lnTo>
                  <a:lnTo>
                    <a:pt x="770" y="334"/>
                  </a:lnTo>
                  <a:lnTo>
                    <a:pt x="749" y="326"/>
                  </a:lnTo>
                  <a:lnTo>
                    <a:pt x="733" y="317"/>
                  </a:lnTo>
                  <a:lnTo>
                    <a:pt x="723" y="310"/>
                  </a:lnTo>
                  <a:lnTo>
                    <a:pt x="721" y="304"/>
                  </a:lnTo>
                  <a:lnTo>
                    <a:pt x="730" y="303"/>
                  </a:lnTo>
                  <a:lnTo>
                    <a:pt x="739" y="303"/>
                  </a:lnTo>
                  <a:lnTo>
                    <a:pt x="747" y="304"/>
                  </a:lnTo>
                  <a:lnTo>
                    <a:pt x="756" y="307"/>
                  </a:lnTo>
                  <a:lnTo>
                    <a:pt x="763" y="310"/>
                  </a:lnTo>
                  <a:lnTo>
                    <a:pt x="772" y="311"/>
                  </a:lnTo>
                  <a:lnTo>
                    <a:pt x="780" y="313"/>
                  </a:lnTo>
                  <a:lnTo>
                    <a:pt x="789" y="311"/>
                  </a:lnTo>
                  <a:lnTo>
                    <a:pt x="783" y="308"/>
                  </a:lnTo>
                  <a:lnTo>
                    <a:pt x="777" y="303"/>
                  </a:lnTo>
                  <a:lnTo>
                    <a:pt x="772" y="297"/>
                  </a:lnTo>
                  <a:lnTo>
                    <a:pt x="767" y="291"/>
                  </a:lnTo>
                  <a:lnTo>
                    <a:pt x="762" y="287"/>
                  </a:lnTo>
                  <a:lnTo>
                    <a:pt x="756" y="284"/>
                  </a:lnTo>
                  <a:lnTo>
                    <a:pt x="750" y="284"/>
                  </a:lnTo>
                  <a:lnTo>
                    <a:pt x="743" y="285"/>
                  </a:lnTo>
                  <a:lnTo>
                    <a:pt x="728" y="290"/>
                  </a:lnTo>
                  <a:lnTo>
                    <a:pt x="715" y="295"/>
                  </a:lnTo>
                  <a:lnTo>
                    <a:pt x="701" y="300"/>
                  </a:lnTo>
                  <a:lnTo>
                    <a:pt x="690" y="307"/>
                  </a:lnTo>
                  <a:lnTo>
                    <a:pt x="678" y="314"/>
                  </a:lnTo>
                  <a:lnTo>
                    <a:pt x="669" y="324"/>
                  </a:lnTo>
                  <a:lnTo>
                    <a:pt x="662" y="337"/>
                  </a:lnTo>
                  <a:lnTo>
                    <a:pt x="659" y="353"/>
                  </a:lnTo>
                  <a:lnTo>
                    <a:pt x="635" y="392"/>
                  </a:lnTo>
                  <a:lnTo>
                    <a:pt x="615" y="435"/>
                  </a:lnTo>
                  <a:lnTo>
                    <a:pt x="595" y="480"/>
                  </a:lnTo>
                  <a:lnTo>
                    <a:pt x="574" y="524"/>
                  </a:lnTo>
                  <a:lnTo>
                    <a:pt x="551" y="567"/>
                  </a:lnTo>
                  <a:lnTo>
                    <a:pt x="524" y="606"/>
                  </a:lnTo>
                  <a:lnTo>
                    <a:pt x="489" y="641"/>
                  </a:lnTo>
                  <a:lnTo>
                    <a:pt x="446" y="670"/>
                  </a:lnTo>
                  <a:lnTo>
                    <a:pt x="442" y="671"/>
                  </a:lnTo>
                  <a:lnTo>
                    <a:pt x="429" y="672"/>
                  </a:lnTo>
                  <a:lnTo>
                    <a:pt x="410" y="677"/>
                  </a:lnTo>
                  <a:lnTo>
                    <a:pt x="384" y="681"/>
                  </a:lnTo>
                  <a:lnTo>
                    <a:pt x="356" y="687"/>
                  </a:lnTo>
                  <a:lnTo>
                    <a:pt x="321" y="691"/>
                  </a:lnTo>
                  <a:lnTo>
                    <a:pt x="284" y="697"/>
                  </a:lnTo>
                  <a:lnTo>
                    <a:pt x="246" y="701"/>
                  </a:lnTo>
                  <a:lnTo>
                    <a:pt x="207" y="705"/>
                  </a:lnTo>
                  <a:lnTo>
                    <a:pt x="168" y="708"/>
                  </a:lnTo>
                  <a:lnTo>
                    <a:pt x="131" y="710"/>
                  </a:lnTo>
                  <a:lnTo>
                    <a:pt x="95" y="708"/>
                  </a:lnTo>
                  <a:lnTo>
                    <a:pt x="63" y="705"/>
                  </a:lnTo>
                  <a:lnTo>
                    <a:pt x="36" y="700"/>
                  </a:lnTo>
                  <a:lnTo>
                    <a:pt x="14" y="691"/>
                  </a:lnTo>
                  <a:lnTo>
                    <a:pt x="0" y="680"/>
                  </a:lnTo>
                  <a:lnTo>
                    <a:pt x="279" y="373"/>
                  </a:lnTo>
                  <a:lnTo>
                    <a:pt x="294" y="354"/>
                  </a:lnTo>
                  <a:lnTo>
                    <a:pt x="304" y="334"/>
                  </a:lnTo>
                  <a:lnTo>
                    <a:pt x="312" y="313"/>
                  </a:lnTo>
                  <a:lnTo>
                    <a:pt x="320" y="291"/>
                  </a:lnTo>
                  <a:lnTo>
                    <a:pt x="317" y="261"/>
                  </a:lnTo>
                  <a:lnTo>
                    <a:pt x="318" y="232"/>
                  </a:lnTo>
                  <a:lnTo>
                    <a:pt x="322" y="205"/>
                  </a:lnTo>
                  <a:lnTo>
                    <a:pt x="330" y="179"/>
                  </a:lnTo>
                  <a:lnTo>
                    <a:pt x="340" y="154"/>
                  </a:lnTo>
                  <a:lnTo>
                    <a:pt x="353" y="131"/>
                  </a:lnTo>
                  <a:lnTo>
                    <a:pt x="370" y="108"/>
                  </a:lnTo>
                  <a:lnTo>
                    <a:pt x="389" y="88"/>
                  </a:lnTo>
                  <a:lnTo>
                    <a:pt x="405" y="74"/>
                  </a:lnTo>
                  <a:lnTo>
                    <a:pt x="422" y="58"/>
                  </a:lnTo>
                  <a:lnTo>
                    <a:pt x="442" y="44"/>
                  </a:lnTo>
                  <a:lnTo>
                    <a:pt x="464" y="31"/>
                  </a:lnTo>
                  <a:lnTo>
                    <a:pt x="481" y="18"/>
                  </a:lnTo>
                  <a:lnTo>
                    <a:pt x="497" y="9"/>
                  </a:lnTo>
                  <a:lnTo>
                    <a:pt x="507" y="3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606" name="Freeform 92">
              <a:extLst>
                <a:ext uri="{FF2B5EF4-FFF2-40B4-BE49-F238E27FC236}">
                  <a16:creationId xmlns:a16="http://schemas.microsoft.com/office/drawing/2014/main" id="{2E30B7C3-3BD1-4A0C-8509-4D90B1083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5" y="5089"/>
              <a:ext cx="66" cy="70"/>
            </a:xfrm>
            <a:custGeom>
              <a:avLst/>
              <a:gdLst>
                <a:gd name="T0" fmla="*/ 65 w 66"/>
                <a:gd name="T1" fmla="*/ 0 h 70"/>
                <a:gd name="T2" fmla="*/ 65 w 66"/>
                <a:gd name="T3" fmla="*/ 8 h 70"/>
                <a:gd name="T4" fmla="*/ 62 w 66"/>
                <a:gd name="T5" fmla="*/ 17 h 70"/>
                <a:gd name="T6" fmla="*/ 58 w 66"/>
                <a:gd name="T7" fmla="*/ 24 h 70"/>
                <a:gd name="T8" fmla="*/ 52 w 66"/>
                <a:gd name="T9" fmla="*/ 31 h 70"/>
                <a:gd name="T10" fmla="*/ 56 w 66"/>
                <a:gd name="T11" fmla="*/ 33 h 70"/>
                <a:gd name="T12" fmla="*/ 62 w 66"/>
                <a:gd name="T13" fmla="*/ 36 h 70"/>
                <a:gd name="T14" fmla="*/ 65 w 66"/>
                <a:gd name="T15" fmla="*/ 39 h 70"/>
                <a:gd name="T16" fmla="*/ 66 w 66"/>
                <a:gd name="T17" fmla="*/ 44 h 70"/>
                <a:gd name="T18" fmla="*/ 56 w 66"/>
                <a:gd name="T19" fmla="*/ 49 h 70"/>
                <a:gd name="T20" fmla="*/ 45 w 66"/>
                <a:gd name="T21" fmla="*/ 46 h 70"/>
                <a:gd name="T22" fmla="*/ 35 w 66"/>
                <a:gd name="T23" fmla="*/ 46 h 70"/>
                <a:gd name="T24" fmla="*/ 27 w 66"/>
                <a:gd name="T25" fmla="*/ 57 h 70"/>
                <a:gd name="T26" fmla="*/ 25 w 66"/>
                <a:gd name="T27" fmla="*/ 63 h 70"/>
                <a:gd name="T28" fmla="*/ 22 w 66"/>
                <a:gd name="T29" fmla="*/ 67 h 70"/>
                <a:gd name="T30" fmla="*/ 17 w 66"/>
                <a:gd name="T31" fmla="*/ 70 h 70"/>
                <a:gd name="T32" fmla="*/ 10 w 66"/>
                <a:gd name="T33" fmla="*/ 67 h 70"/>
                <a:gd name="T34" fmla="*/ 7 w 66"/>
                <a:gd name="T35" fmla="*/ 59 h 70"/>
                <a:gd name="T36" fmla="*/ 10 w 66"/>
                <a:gd name="T37" fmla="*/ 53 h 70"/>
                <a:gd name="T38" fmla="*/ 16 w 66"/>
                <a:gd name="T39" fmla="*/ 46 h 70"/>
                <a:gd name="T40" fmla="*/ 20 w 66"/>
                <a:gd name="T41" fmla="*/ 39 h 70"/>
                <a:gd name="T42" fmla="*/ 16 w 66"/>
                <a:gd name="T43" fmla="*/ 31 h 70"/>
                <a:gd name="T44" fmla="*/ 6 w 66"/>
                <a:gd name="T45" fmla="*/ 27 h 70"/>
                <a:gd name="T46" fmla="*/ 0 w 66"/>
                <a:gd name="T47" fmla="*/ 23 h 70"/>
                <a:gd name="T48" fmla="*/ 6 w 66"/>
                <a:gd name="T49" fmla="*/ 13 h 70"/>
                <a:gd name="T50" fmla="*/ 33 w 66"/>
                <a:gd name="T51" fmla="*/ 24 h 70"/>
                <a:gd name="T52" fmla="*/ 40 w 66"/>
                <a:gd name="T53" fmla="*/ 17 h 70"/>
                <a:gd name="T54" fmla="*/ 49 w 66"/>
                <a:gd name="T55" fmla="*/ 10 h 70"/>
                <a:gd name="T56" fmla="*/ 56 w 66"/>
                <a:gd name="T57" fmla="*/ 4 h 70"/>
                <a:gd name="T58" fmla="*/ 65 w 66"/>
                <a:gd name="T59" fmla="*/ 0 h 7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6"/>
                <a:gd name="T91" fmla="*/ 0 h 70"/>
                <a:gd name="T92" fmla="*/ 66 w 66"/>
                <a:gd name="T93" fmla="*/ 70 h 7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6" h="70">
                  <a:moveTo>
                    <a:pt x="65" y="0"/>
                  </a:moveTo>
                  <a:lnTo>
                    <a:pt x="65" y="8"/>
                  </a:lnTo>
                  <a:lnTo>
                    <a:pt x="62" y="17"/>
                  </a:lnTo>
                  <a:lnTo>
                    <a:pt x="58" y="24"/>
                  </a:lnTo>
                  <a:lnTo>
                    <a:pt x="52" y="31"/>
                  </a:lnTo>
                  <a:lnTo>
                    <a:pt x="56" y="33"/>
                  </a:lnTo>
                  <a:lnTo>
                    <a:pt x="62" y="36"/>
                  </a:lnTo>
                  <a:lnTo>
                    <a:pt x="65" y="39"/>
                  </a:lnTo>
                  <a:lnTo>
                    <a:pt x="66" y="44"/>
                  </a:lnTo>
                  <a:lnTo>
                    <a:pt x="56" y="49"/>
                  </a:lnTo>
                  <a:lnTo>
                    <a:pt x="45" y="46"/>
                  </a:lnTo>
                  <a:lnTo>
                    <a:pt x="35" y="46"/>
                  </a:lnTo>
                  <a:lnTo>
                    <a:pt x="27" y="57"/>
                  </a:lnTo>
                  <a:lnTo>
                    <a:pt x="25" y="63"/>
                  </a:lnTo>
                  <a:lnTo>
                    <a:pt x="22" y="67"/>
                  </a:lnTo>
                  <a:lnTo>
                    <a:pt x="17" y="70"/>
                  </a:lnTo>
                  <a:lnTo>
                    <a:pt x="10" y="67"/>
                  </a:lnTo>
                  <a:lnTo>
                    <a:pt x="7" y="59"/>
                  </a:lnTo>
                  <a:lnTo>
                    <a:pt x="10" y="53"/>
                  </a:lnTo>
                  <a:lnTo>
                    <a:pt x="16" y="46"/>
                  </a:lnTo>
                  <a:lnTo>
                    <a:pt x="20" y="39"/>
                  </a:lnTo>
                  <a:lnTo>
                    <a:pt x="16" y="31"/>
                  </a:lnTo>
                  <a:lnTo>
                    <a:pt x="6" y="27"/>
                  </a:lnTo>
                  <a:lnTo>
                    <a:pt x="0" y="23"/>
                  </a:lnTo>
                  <a:lnTo>
                    <a:pt x="6" y="13"/>
                  </a:lnTo>
                  <a:lnTo>
                    <a:pt x="33" y="24"/>
                  </a:lnTo>
                  <a:lnTo>
                    <a:pt x="40" y="17"/>
                  </a:lnTo>
                  <a:lnTo>
                    <a:pt x="49" y="10"/>
                  </a:lnTo>
                  <a:lnTo>
                    <a:pt x="56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607" name="Freeform 93">
              <a:extLst>
                <a:ext uri="{FF2B5EF4-FFF2-40B4-BE49-F238E27FC236}">
                  <a16:creationId xmlns:a16="http://schemas.microsoft.com/office/drawing/2014/main" id="{1F71C826-EFE2-4359-A5E9-E065506B8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3" y="5133"/>
              <a:ext cx="46" cy="26"/>
            </a:xfrm>
            <a:custGeom>
              <a:avLst/>
              <a:gdLst>
                <a:gd name="T0" fmla="*/ 46 w 46"/>
                <a:gd name="T1" fmla="*/ 23 h 26"/>
                <a:gd name="T2" fmla="*/ 36 w 46"/>
                <a:gd name="T3" fmla="*/ 26 h 26"/>
                <a:gd name="T4" fmla="*/ 26 w 46"/>
                <a:gd name="T5" fmla="*/ 23 h 26"/>
                <a:gd name="T6" fmla="*/ 16 w 46"/>
                <a:gd name="T7" fmla="*/ 16 h 26"/>
                <a:gd name="T8" fmla="*/ 6 w 46"/>
                <a:gd name="T9" fmla="*/ 11 h 26"/>
                <a:gd name="T10" fmla="*/ 3 w 46"/>
                <a:gd name="T11" fmla="*/ 9 h 26"/>
                <a:gd name="T12" fmla="*/ 2 w 46"/>
                <a:gd name="T13" fmla="*/ 6 h 26"/>
                <a:gd name="T14" fmla="*/ 0 w 46"/>
                <a:gd name="T15" fmla="*/ 3 h 26"/>
                <a:gd name="T16" fmla="*/ 0 w 46"/>
                <a:gd name="T17" fmla="*/ 0 h 26"/>
                <a:gd name="T18" fmla="*/ 7 w 46"/>
                <a:gd name="T19" fmla="*/ 0 h 26"/>
                <a:gd name="T20" fmla="*/ 13 w 46"/>
                <a:gd name="T21" fmla="*/ 2 h 26"/>
                <a:gd name="T22" fmla="*/ 20 w 46"/>
                <a:gd name="T23" fmla="*/ 3 h 26"/>
                <a:gd name="T24" fmla="*/ 26 w 46"/>
                <a:gd name="T25" fmla="*/ 6 h 26"/>
                <a:gd name="T26" fmla="*/ 32 w 46"/>
                <a:gd name="T27" fmla="*/ 11 h 26"/>
                <a:gd name="T28" fmla="*/ 38 w 46"/>
                <a:gd name="T29" fmla="*/ 15 h 26"/>
                <a:gd name="T30" fmla="*/ 42 w 46"/>
                <a:gd name="T31" fmla="*/ 19 h 26"/>
                <a:gd name="T32" fmla="*/ 46 w 46"/>
                <a:gd name="T33" fmla="*/ 23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6"/>
                <a:gd name="T52" fmla="*/ 0 h 26"/>
                <a:gd name="T53" fmla="*/ 46 w 46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6" h="26">
                  <a:moveTo>
                    <a:pt x="46" y="23"/>
                  </a:moveTo>
                  <a:lnTo>
                    <a:pt x="36" y="26"/>
                  </a:lnTo>
                  <a:lnTo>
                    <a:pt x="26" y="23"/>
                  </a:lnTo>
                  <a:lnTo>
                    <a:pt x="16" y="16"/>
                  </a:lnTo>
                  <a:lnTo>
                    <a:pt x="6" y="11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7" y="0"/>
                  </a:lnTo>
                  <a:lnTo>
                    <a:pt x="13" y="2"/>
                  </a:lnTo>
                  <a:lnTo>
                    <a:pt x="20" y="3"/>
                  </a:lnTo>
                  <a:lnTo>
                    <a:pt x="26" y="6"/>
                  </a:lnTo>
                  <a:lnTo>
                    <a:pt x="32" y="11"/>
                  </a:lnTo>
                  <a:lnTo>
                    <a:pt x="38" y="15"/>
                  </a:lnTo>
                  <a:lnTo>
                    <a:pt x="42" y="19"/>
                  </a:lnTo>
                  <a:lnTo>
                    <a:pt x="46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608" name="Freeform 94">
              <a:extLst>
                <a:ext uri="{FF2B5EF4-FFF2-40B4-BE49-F238E27FC236}">
                  <a16:creationId xmlns:a16="http://schemas.microsoft.com/office/drawing/2014/main" id="{E091355C-CD90-4C43-BFA1-8CEA56F75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8" y="5146"/>
              <a:ext cx="59" cy="57"/>
            </a:xfrm>
            <a:custGeom>
              <a:avLst/>
              <a:gdLst>
                <a:gd name="T0" fmla="*/ 45 w 59"/>
                <a:gd name="T1" fmla="*/ 0 h 57"/>
                <a:gd name="T2" fmla="*/ 48 w 59"/>
                <a:gd name="T3" fmla="*/ 13 h 57"/>
                <a:gd name="T4" fmla="*/ 43 w 59"/>
                <a:gd name="T5" fmla="*/ 26 h 57"/>
                <a:gd name="T6" fmla="*/ 43 w 59"/>
                <a:gd name="T7" fmla="*/ 36 h 57"/>
                <a:gd name="T8" fmla="*/ 55 w 59"/>
                <a:gd name="T9" fmla="*/ 39 h 57"/>
                <a:gd name="T10" fmla="*/ 58 w 59"/>
                <a:gd name="T11" fmla="*/ 42 h 57"/>
                <a:gd name="T12" fmla="*/ 59 w 59"/>
                <a:gd name="T13" fmla="*/ 45 h 57"/>
                <a:gd name="T14" fmla="*/ 59 w 59"/>
                <a:gd name="T15" fmla="*/ 49 h 57"/>
                <a:gd name="T16" fmla="*/ 59 w 59"/>
                <a:gd name="T17" fmla="*/ 55 h 57"/>
                <a:gd name="T18" fmla="*/ 53 w 59"/>
                <a:gd name="T19" fmla="*/ 57 h 57"/>
                <a:gd name="T20" fmla="*/ 48 w 59"/>
                <a:gd name="T21" fmla="*/ 57 h 57"/>
                <a:gd name="T22" fmla="*/ 42 w 59"/>
                <a:gd name="T23" fmla="*/ 54 h 57"/>
                <a:gd name="T24" fmla="*/ 36 w 59"/>
                <a:gd name="T25" fmla="*/ 52 h 57"/>
                <a:gd name="T26" fmla="*/ 30 w 59"/>
                <a:gd name="T27" fmla="*/ 49 h 57"/>
                <a:gd name="T28" fmla="*/ 26 w 59"/>
                <a:gd name="T29" fmla="*/ 49 h 57"/>
                <a:gd name="T30" fmla="*/ 19 w 59"/>
                <a:gd name="T31" fmla="*/ 49 h 57"/>
                <a:gd name="T32" fmla="*/ 13 w 59"/>
                <a:gd name="T33" fmla="*/ 52 h 57"/>
                <a:gd name="T34" fmla="*/ 10 w 59"/>
                <a:gd name="T35" fmla="*/ 49 h 57"/>
                <a:gd name="T36" fmla="*/ 9 w 59"/>
                <a:gd name="T37" fmla="*/ 46 h 57"/>
                <a:gd name="T38" fmla="*/ 9 w 59"/>
                <a:gd name="T39" fmla="*/ 44 h 57"/>
                <a:gd name="T40" fmla="*/ 9 w 59"/>
                <a:gd name="T41" fmla="*/ 39 h 57"/>
                <a:gd name="T42" fmla="*/ 16 w 59"/>
                <a:gd name="T43" fmla="*/ 33 h 57"/>
                <a:gd name="T44" fmla="*/ 12 w 59"/>
                <a:gd name="T45" fmla="*/ 26 h 57"/>
                <a:gd name="T46" fmla="*/ 4 w 59"/>
                <a:gd name="T47" fmla="*/ 21 h 57"/>
                <a:gd name="T48" fmla="*/ 0 w 59"/>
                <a:gd name="T49" fmla="*/ 13 h 57"/>
                <a:gd name="T50" fmla="*/ 6 w 59"/>
                <a:gd name="T51" fmla="*/ 6 h 57"/>
                <a:gd name="T52" fmla="*/ 12 w 59"/>
                <a:gd name="T53" fmla="*/ 8 h 57"/>
                <a:gd name="T54" fmla="*/ 17 w 59"/>
                <a:gd name="T55" fmla="*/ 10 h 57"/>
                <a:gd name="T56" fmla="*/ 22 w 59"/>
                <a:gd name="T57" fmla="*/ 13 h 57"/>
                <a:gd name="T58" fmla="*/ 26 w 59"/>
                <a:gd name="T59" fmla="*/ 19 h 57"/>
                <a:gd name="T60" fmla="*/ 30 w 59"/>
                <a:gd name="T61" fmla="*/ 13 h 57"/>
                <a:gd name="T62" fmla="*/ 33 w 59"/>
                <a:gd name="T63" fmla="*/ 8 h 57"/>
                <a:gd name="T64" fmla="*/ 38 w 59"/>
                <a:gd name="T65" fmla="*/ 2 h 57"/>
                <a:gd name="T66" fmla="*/ 45 w 59"/>
                <a:gd name="T67" fmla="*/ 0 h 5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9"/>
                <a:gd name="T103" fmla="*/ 0 h 57"/>
                <a:gd name="T104" fmla="*/ 59 w 59"/>
                <a:gd name="T105" fmla="*/ 57 h 5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9" h="57">
                  <a:moveTo>
                    <a:pt x="45" y="0"/>
                  </a:moveTo>
                  <a:lnTo>
                    <a:pt x="48" y="13"/>
                  </a:lnTo>
                  <a:lnTo>
                    <a:pt x="43" y="26"/>
                  </a:lnTo>
                  <a:lnTo>
                    <a:pt x="43" y="36"/>
                  </a:lnTo>
                  <a:lnTo>
                    <a:pt x="55" y="39"/>
                  </a:lnTo>
                  <a:lnTo>
                    <a:pt x="58" y="42"/>
                  </a:lnTo>
                  <a:lnTo>
                    <a:pt x="59" y="45"/>
                  </a:lnTo>
                  <a:lnTo>
                    <a:pt x="59" y="49"/>
                  </a:lnTo>
                  <a:lnTo>
                    <a:pt x="59" y="55"/>
                  </a:lnTo>
                  <a:lnTo>
                    <a:pt x="53" y="57"/>
                  </a:lnTo>
                  <a:lnTo>
                    <a:pt x="48" y="57"/>
                  </a:lnTo>
                  <a:lnTo>
                    <a:pt x="42" y="54"/>
                  </a:lnTo>
                  <a:lnTo>
                    <a:pt x="36" y="52"/>
                  </a:lnTo>
                  <a:lnTo>
                    <a:pt x="30" y="49"/>
                  </a:lnTo>
                  <a:lnTo>
                    <a:pt x="26" y="49"/>
                  </a:lnTo>
                  <a:lnTo>
                    <a:pt x="19" y="49"/>
                  </a:lnTo>
                  <a:lnTo>
                    <a:pt x="13" y="52"/>
                  </a:lnTo>
                  <a:lnTo>
                    <a:pt x="10" y="49"/>
                  </a:lnTo>
                  <a:lnTo>
                    <a:pt x="9" y="46"/>
                  </a:lnTo>
                  <a:lnTo>
                    <a:pt x="9" y="44"/>
                  </a:lnTo>
                  <a:lnTo>
                    <a:pt x="9" y="39"/>
                  </a:lnTo>
                  <a:lnTo>
                    <a:pt x="16" y="33"/>
                  </a:lnTo>
                  <a:lnTo>
                    <a:pt x="12" y="26"/>
                  </a:lnTo>
                  <a:lnTo>
                    <a:pt x="4" y="21"/>
                  </a:lnTo>
                  <a:lnTo>
                    <a:pt x="0" y="13"/>
                  </a:lnTo>
                  <a:lnTo>
                    <a:pt x="6" y="6"/>
                  </a:lnTo>
                  <a:lnTo>
                    <a:pt x="12" y="8"/>
                  </a:lnTo>
                  <a:lnTo>
                    <a:pt x="17" y="10"/>
                  </a:lnTo>
                  <a:lnTo>
                    <a:pt x="22" y="13"/>
                  </a:lnTo>
                  <a:lnTo>
                    <a:pt x="26" y="19"/>
                  </a:lnTo>
                  <a:lnTo>
                    <a:pt x="30" y="13"/>
                  </a:lnTo>
                  <a:lnTo>
                    <a:pt x="33" y="8"/>
                  </a:lnTo>
                  <a:lnTo>
                    <a:pt x="38" y="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609" name="Freeform 95">
              <a:extLst>
                <a:ext uri="{FF2B5EF4-FFF2-40B4-BE49-F238E27FC236}">
                  <a16:creationId xmlns:a16="http://schemas.microsoft.com/office/drawing/2014/main" id="{7D52946D-42DD-44D1-8C63-F57EDDF41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5152"/>
              <a:ext cx="76" cy="68"/>
            </a:xfrm>
            <a:custGeom>
              <a:avLst/>
              <a:gdLst>
                <a:gd name="T0" fmla="*/ 68 w 76"/>
                <a:gd name="T1" fmla="*/ 4 h 68"/>
                <a:gd name="T2" fmla="*/ 66 w 76"/>
                <a:gd name="T3" fmla="*/ 12 h 68"/>
                <a:gd name="T4" fmla="*/ 63 w 76"/>
                <a:gd name="T5" fmla="*/ 17 h 68"/>
                <a:gd name="T6" fmla="*/ 59 w 76"/>
                <a:gd name="T7" fmla="*/ 22 h 68"/>
                <a:gd name="T8" fmla="*/ 56 w 76"/>
                <a:gd name="T9" fmla="*/ 27 h 68"/>
                <a:gd name="T10" fmla="*/ 61 w 76"/>
                <a:gd name="T11" fmla="*/ 33 h 68"/>
                <a:gd name="T12" fmla="*/ 68 w 76"/>
                <a:gd name="T13" fmla="*/ 39 h 68"/>
                <a:gd name="T14" fmla="*/ 74 w 76"/>
                <a:gd name="T15" fmla="*/ 43 h 68"/>
                <a:gd name="T16" fmla="*/ 76 w 76"/>
                <a:gd name="T17" fmla="*/ 51 h 68"/>
                <a:gd name="T18" fmla="*/ 68 w 76"/>
                <a:gd name="T19" fmla="*/ 53 h 68"/>
                <a:gd name="T20" fmla="*/ 61 w 76"/>
                <a:gd name="T21" fmla="*/ 51 h 68"/>
                <a:gd name="T22" fmla="*/ 55 w 76"/>
                <a:gd name="T23" fmla="*/ 46 h 68"/>
                <a:gd name="T24" fmla="*/ 48 w 76"/>
                <a:gd name="T25" fmla="*/ 43 h 68"/>
                <a:gd name="T26" fmla="*/ 40 w 76"/>
                <a:gd name="T27" fmla="*/ 52 h 68"/>
                <a:gd name="T28" fmla="*/ 33 w 76"/>
                <a:gd name="T29" fmla="*/ 62 h 68"/>
                <a:gd name="T30" fmla="*/ 26 w 76"/>
                <a:gd name="T31" fmla="*/ 68 h 68"/>
                <a:gd name="T32" fmla="*/ 16 w 76"/>
                <a:gd name="T33" fmla="*/ 62 h 68"/>
                <a:gd name="T34" fmla="*/ 26 w 76"/>
                <a:gd name="T35" fmla="*/ 36 h 68"/>
                <a:gd name="T36" fmla="*/ 17 w 76"/>
                <a:gd name="T37" fmla="*/ 32 h 68"/>
                <a:gd name="T38" fmla="*/ 9 w 76"/>
                <a:gd name="T39" fmla="*/ 32 h 68"/>
                <a:gd name="T40" fmla="*/ 2 w 76"/>
                <a:gd name="T41" fmla="*/ 29 h 68"/>
                <a:gd name="T42" fmla="*/ 0 w 76"/>
                <a:gd name="T43" fmla="*/ 20 h 68"/>
                <a:gd name="T44" fmla="*/ 10 w 76"/>
                <a:gd name="T45" fmla="*/ 19 h 68"/>
                <a:gd name="T46" fmla="*/ 19 w 76"/>
                <a:gd name="T47" fmla="*/ 17 h 68"/>
                <a:gd name="T48" fmla="*/ 27 w 76"/>
                <a:gd name="T49" fmla="*/ 17 h 68"/>
                <a:gd name="T50" fmla="*/ 36 w 76"/>
                <a:gd name="T51" fmla="*/ 17 h 68"/>
                <a:gd name="T52" fmla="*/ 43 w 76"/>
                <a:gd name="T53" fmla="*/ 16 h 68"/>
                <a:gd name="T54" fmla="*/ 51 w 76"/>
                <a:gd name="T55" fmla="*/ 13 h 68"/>
                <a:gd name="T56" fmla="*/ 58 w 76"/>
                <a:gd name="T57" fmla="*/ 9 h 68"/>
                <a:gd name="T58" fmla="*/ 63 w 76"/>
                <a:gd name="T59" fmla="*/ 0 h 68"/>
                <a:gd name="T60" fmla="*/ 68 w 76"/>
                <a:gd name="T61" fmla="*/ 4 h 6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6"/>
                <a:gd name="T94" fmla="*/ 0 h 68"/>
                <a:gd name="T95" fmla="*/ 76 w 76"/>
                <a:gd name="T96" fmla="*/ 68 h 6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6" h="68">
                  <a:moveTo>
                    <a:pt x="68" y="4"/>
                  </a:moveTo>
                  <a:lnTo>
                    <a:pt x="66" y="12"/>
                  </a:lnTo>
                  <a:lnTo>
                    <a:pt x="63" y="17"/>
                  </a:lnTo>
                  <a:lnTo>
                    <a:pt x="59" y="22"/>
                  </a:lnTo>
                  <a:lnTo>
                    <a:pt x="56" y="27"/>
                  </a:lnTo>
                  <a:lnTo>
                    <a:pt x="61" y="33"/>
                  </a:lnTo>
                  <a:lnTo>
                    <a:pt x="68" y="39"/>
                  </a:lnTo>
                  <a:lnTo>
                    <a:pt x="74" y="43"/>
                  </a:lnTo>
                  <a:lnTo>
                    <a:pt x="76" y="51"/>
                  </a:lnTo>
                  <a:lnTo>
                    <a:pt x="68" y="53"/>
                  </a:lnTo>
                  <a:lnTo>
                    <a:pt x="61" y="51"/>
                  </a:lnTo>
                  <a:lnTo>
                    <a:pt x="55" y="46"/>
                  </a:lnTo>
                  <a:lnTo>
                    <a:pt x="48" y="43"/>
                  </a:lnTo>
                  <a:lnTo>
                    <a:pt x="40" y="52"/>
                  </a:lnTo>
                  <a:lnTo>
                    <a:pt x="33" y="62"/>
                  </a:lnTo>
                  <a:lnTo>
                    <a:pt x="26" y="68"/>
                  </a:lnTo>
                  <a:lnTo>
                    <a:pt x="16" y="62"/>
                  </a:lnTo>
                  <a:lnTo>
                    <a:pt x="26" y="36"/>
                  </a:lnTo>
                  <a:lnTo>
                    <a:pt x="17" y="32"/>
                  </a:lnTo>
                  <a:lnTo>
                    <a:pt x="9" y="32"/>
                  </a:lnTo>
                  <a:lnTo>
                    <a:pt x="2" y="29"/>
                  </a:lnTo>
                  <a:lnTo>
                    <a:pt x="0" y="20"/>
                  </a:lnTo>
                  <a:lnTo>
                    <a:pt x="10" y="19"/>
                  </a:lnTo>
                  <a:lnTo>
                    <a:pt x="19" y="17"/>
                  </a:lnTo>
                  <a:lnTo>
                    <a:pt x="27" y="17"/>
                  </a:lnTo>
                  <a:lnTo>
                    <a:pt x="36" y="17"/>
                  </a:lnTo>
                  <a:lnTo>
                    <a:pt x="43" y="16"/>
                  </a:lnTo>
                  <a:lnTo>
                    <a:pt x="51" y="13"/>
                  </a:lnTo>
                  <a:lnTo>
                    <a:pt x="58" y="9"/>
                  </a:lnTo>
                  <a:lnTo>
                    <a:pt x="63" y="0"/>
                  </a:lnTo>
                  <a:lnTo>
                    <a:pt x="68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610" name="Freeform 96">
              <a:extLst>
                <a:ext uri="{FF2B5EF4-FFF2-40B4-BE49-F238E27FC236}">
                  <a16:creationId xmlns:a16="http://schemas.microsoft.com/office/drawing/2014/main" id="{86A77145-6FE2-4AE1-94DC-B1E4DBE9B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" y="5152"/>
              <a:ext cx="74" cy="62"/>
            </a:xfrm>
            <a:custGeom>
              <a:avLst/>
              <a:gdLst>
                <a:gd name="T0" fmla="*/ 65 w 74"/>
                <a:gd name="T1" fmla="*/ 2 h 62"/>
                <a:gd name="T2" fmla="*/ 71 w 74"/>
                <a:gd name="T3" fmla="*/ 2 h 62"/>
                <a:gd name="T4" fmla="*/ 74 w 74"/>
                <a:gd name="T5" fmla="*/ 7 h 62"/>
                <a:gd name="T6" fmla="*/ 71 w 74"/>
                <a:gd name="T7" fmla="*/ 12 h 62"/>
                <a:gd name="T8" fmla="*/ 68 w 74"/>
                <a:gd name="T9" fmla="*/ 17 h 62"/>
                <a:gd name="T10" fmla="*/ 65 w 74"/>
                <a:gd name="T11" fmla="*/ 23 h 62"/>
                <a:gd name="T12" fmla="*/ 58 w 74"/>
                <a:gd name="T13" fmla="*/ 32 h 62"/>
                <a:gd name="T14" fmla="*/ 62 w 74"/>
                <a:gd name="T15" fmla="*/ 40 h 62"/>
                <a:gd name="T16" fmla="*/ 71 w 74"/>
                <a:gd name="T17" fmla="*/ 49 h 62"/>
                <a:gd name="T18" fmla="*/ 74 w 74"/>
                <a:gd name="T19" fmla="*/ 59 h 62"/>
                <a:gd name="T20" fmla="*/ 67 w 74"/>
                <a:gd name="T21" fmla="*/ 62 h 62"/>
                <a:gd name="T22" fmla="*/ 61 w 74"/>
                <a:gd name="T23" fmla="*/ 61 h 62"/>
                <a:gd name="T24" fmla="*/ 56 w 74"/>
                <a:gd name="T25" fmla="*/ 56 h 62"/>
                <a:gd name="T26" fmla="*/ 51 w 74"/>
                <a:gd name="T27" fmla="*/ 52 h 62"/>
                <a:gd name="T28" fmla="*/ 46 w 74"/>
                <a:gd name="T29" fmla="*/ 46 h 62"/>
                <a:gd name="T30" fmla="*/ 41 w 74"/>
                <a:gd name="T31" fmla="*/ 43 h 62"/>
                <a:gd name="T32" fmla="*/ 35 w 74"/>
                <a:gd name="T33" fmla="*/ 45 h 62"/>
                <a:gd name="T34" fmla="*/ 29 w 74"/>
                <a:gd name="T35" fmla="*/ 51 h 62"/>
                <a:gd name="T36" fmla="*/ 25 w 74"/>
                <a:gd name="T37" fmla="*/ 52 h 62"/>
                <a:gd name="T38" fmla="*/ 22 w 74"/>
                <a:gd name="T39" fmla="*/ 51 h 62"/>
                <a:gd name="T40" fmla="*/ 19 w 74"/>
                <a:gd name="T41" fmla="*/ 48 h 62"/>
                <a:gd name="T42" fmla="*/ 16 w 74"/>
                <a:gd name="T43" fmla="*/ 46 h 62"/>
                <a:gd name="T44" fmla="*/ 16 w 74"/>
                <a:gd name="T45" fmla="*/ 42 h 62"/>
                <a:gd name="T46" fmla="*/ 19 w 74"/>
                <a:gd name="T47" fmla="*/ 38 h 62"/>
                <a:gd name="T48" fmla="*/ 23 w 74"/>
                <a:gd name="T49" fmla="*/ 35 h 62"/>
                <a:gd name="T50" fmla="*/ 26 w 74"/>
                <a:gd name="T51" fmla="*/ 30 h 62"/>
                <a:gd name="T52" fmla="*/ 19 w 74"/>
                <a:gd name="T53" fmla="*/ 20 h 62"/>
                <a:gd name="T54" fmla="*/ 8 w 74"/>
                <a:gd name="T55" fmla="*/ 16 h 62"/>
                <a:gd name="T56" fmla="*/ 0 w 74"/>
                <a:gd name="T57" fmla="*/ 10 h 62"/>
                <a:gd name="T58" fmla="*/ 5 w 74"/>
                <a:gd name="T59" fmla="*/ 0 h 62"/>
                <a:gd name="T60" fmla="*/ 13 w 74"/>
                <a:gd name="T61" fmla="*/ 2 h 62"/>
                <a:gd name="T62" fmla="*/ 21 w 74"/>
                <a:gd name="T63" fmla="*/ 4 h 62"/>
                <a:gd name="T64" fmla="*/ 28 w 74"/>
                <a:gd name="T65" fmla="*/ 9 h 62"/>
                <a:gd name="T66" fmla="*/ 36 w 74"/>
                <a:gd name="T67" fmla="*/ 13 h 62"/>
                <a:gd name="T68" fmla="*/ 44 w 74"/>
                <a:gd name="T69" fmla="*/ 16 h 62"/>
                <a:gd name="T70" fmla="*/ 51 w 74"/>
                <a:gd name="T71" fmla="*/ 16 h 62"/>
                <a:gd name="T72" fmla="*/ 58 w 74"/>
                <a:gd name="T73" fmla="*/ 12 h 62"/>
                <a:gd name="T74" fmla="*/ 65 w 74"/>
                <a:gd name="T75" fmla="*/ 2 h 6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4"/>
                <a:gd name="T115" fmla="*/ 0 h 62"/>
                <a:gd name="T116" fmla="*/ 74 w 74"/>
                <a:gd name="T117" fmla="*/ 62 h 6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4" h="62">
                  <a:moveTo>
                    <a:pt x="65" y="2"/>
                  </a:moveTo>
                  <a:lnTo>
                    <a:pt x="71" y="2"/>
                  </a:lnTo>
                  <a:lnTo>
                    <a:pt x="74" y="7"/>
                  </a:lnTo>
                  <a:lnTo>
                    <a:pt x="71" y="12"/>
                  </a:lnTo>
                  <a:lnTo>
                    <a:pt x="68" y="17"/>
                  </a:lnTo>
                  <a:lnTo>
                    <a:pt x="65" y="23"/>
                  </a:lnTo>
                  <a:lnTo>
                    <a:pt x="58" y="32"/>
                  </a:lnTo>
                  <a:lnTo>
                    <a:pt x="62" y="40"/>
                  </a:lnTo>
                  <a:lnTo>
                    <a:pt x="71" y="49"/>
                  </a:lnTo>
                  <a:lnTo>
                    <a:pt x="74" y="59"/>
                  </a:lnTo>
                  <a:lnTo>
                    <a:pt x="67" y="62"/>
                  </a:lnTo>
                  <a:lnTo>
                    <a:pt x="61" y="61"/>
                  </a:lnTo>
                  <a:lnTo>
                    <a:pt x="56" y="56"/>
                  </a:lnTo>
                  <a:lnTo>
                    <a:pt x="51" y="52"/>
                  </a:lnTo>
                  <a:lnTo>
                    <a:pt x="46" y="46"/>
                  </a:lnTo>
                  <a:lnTo>
                    <a:pt x="41" y="43"/>
                  </a:lnTo>
                  <a:lnTo>
                    <a:pt x="35" y="45"/>
                  </a:lnTo>
                  <a:lnTo>
                    <a:pt x="29" y="51"/>
                  </a:lnTo>
                  <a:lnTo>
                    <a:pt x="25" y="52"/>
                  </a:lnTo>
                  <a:lnTo>
                    <a:pt x="22" y="51"/>
                  </a:lnTo>
                  <a:lnTo>
                    <a:pt x="19" y="48"/>
                  </a:lnTo>
                  <a:lnTo>
                    <a:pt x="16" y="46"/>
                  </a:lnTo>
                  <a:lnTo>
                    <a:pt x="16" y="42"/>
                  </a:lnTo>
                  <a:lnTo>
                    <a:pt x="19" y="38"/>
                  </a:lnTo>
                  <a:lnTo>
                    <a:pt x="23" y="35"/>
                  </a:lnTo>
                  <a:lnTo>
                    <a:pt x="26" y="30"/>
                  </a:lnTo>
                  <a:lnTo>
                    <a:pt x="19" y="20"/>
                  </a:lnTo>
                  <a:lnTo>
                    <a:pt x="8" y="16"/>
                  </a:lnTo>
                  <a:lnTo>
                    <a:pt x="0" y="10"/>
                  </a:lnTo>
                  <a:lnTo>
                    <a:pt x="5" y="0"/>
                  </a:lnTo>
                  <a:lnTo>
                    <a:pt x="13" y="2"/>
                  </a:lnTo>
                  <a:lnTo>
                    <a:pt x="21" y="4"/>
                  </a:lnTo>
                  <a:lnTo>
                    <a:pt x="28" y="9"/>
                  </a:lnTo>
                  <a:lnTo>
                    <a:pt x="36" y="13"/>
                  </a:lnTo>
                  <a:lnTo>
                    <a:pt x="44" y="16"/>
                  </a:lnTo>
                  <a:lnTo>
                    <a:pt x="51" y="16"/>
                  </a:lnTo>
                  <a:lnTo>
                    <a:pt x="58" y="12"/>
                  </a:lnTo>
                  <a:lnTo>
                    <a:pt x="65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611" name="Freeform 97">
              <a:extLst>
                <a:ext uri="{FF2B5EF4-FFF2-40B4-BE49-F238E27FC236}">
                  <a16:creationId xmlns:a16="http://schemas.microsoft.com/office/drawing/2014/main" id="{E99F744C-FB90-4CD4-9471-B4804EB1C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" y="5175"/>
              <a:ext cx="51" cy="91"/>
            </a:xfrm>
            <a:custGeom>
              <a:avLst/>
              <a:gdLst>
                <a:gd name="T0" fmla="*/ 42 w 51"/>
                <a:gd name="T1" fmla="*/ 0 h 91"/>
                <a:gd name="T2" fmla="*/ 46 w 51"/>
                <a:gd name="T3" fmla="*/ 13 h 91"/>
                <a:gd name="T4" fmla="*/ 41 w 51"/>
                <a:gd name="T5" fmla="*/ 26 h 91"/>
                <a:gd name="T6" fmla="*/ 38 w 51"/>
                <a:gd name="T7" fmla="*/ 38 h 91"/>
                <a:gd name="T8" fmla="*/ 49 w 51"/>
                <a:gd name="T9" fmla="*/ 43 h 91"/>
                <a:gd name="T10" fmla="*/ 51 w 51"/>
                <a:gd name="T11" fmla="*/ 46 h 91"/>
                <a:gd name="T12" fmla="*/ 51 w 51"/>
                <a:gd name="T13" fmla="*/ 51 h 91"/>
                <a:gd name="T14" fmla="*/ 49 w 51"/>
                <a:gd name="T15" fmla="*/ 53 h 91"/>
                <a:gd name="T16" fmla="*/ 46 w 51"/>
                <a:gd name="T17" fmla="*/ 56 h 91"/>
                <a:gd name="T18" fmla="*/ 32 w 51"/>
                <a:gd name="T19" fmla="*/ 56 h 91"/>
                <a:gd name="T20" fmla="*/ 26 w 51"/>
                <a:gd name="T21" fmla="*/ 68 h 91"/>
                <a:gd name="T22" fmla="*/ 22 w 51"/>
                <a:gd name="T23" fmla="*/ 82 h 91"/>
                <a:gd name="T24" fmla="*/ 13 w 51"/>
                <a:gd name="T25" fmla="*/ 91 h 91"/>
                <a:gd name="T26" fmla="*/ 7 w 51"/>
                <a:gd name="T27" fmla="*/ 76 h 91"/>
                <a:gd name="T28" fmla="*/ 12 w 51"/>
                <a:gd name="T29" fmla="*/ 62 h 91"/>
                <a:gd name="T30" fmla="*/ 13 w 51"/>
                <a:gd name="T31" fmla="*/ 51 h 91"/>
                <a:gd name="T32" fmla="*/ 0 w 51"/>
                <a:gd name="T33" fmla="*/ 43 h 91"/>
                <a:gd name="T34" fmla="*/ 0 w 51"/>
                <a:gd name="T35" fmla="*/ 33 h 91"/>
                <a:gd name="T36" fmla="*/ 19 w 51"/>
                <a:gd name="T37" fmla="*/ 38 h 91"/>
                <a:gd name="T38" fmla="*/ 28 w 51"/>
                <a:gd name="T39" fmla="*/ 26 h 91"/>
                <a:gd name="T40" fmla="*/ 33 w 51"/>
                <a:gd name="T41" fmla="*/ 10 h 91"/>
                <a:gd name="T42" fmla="*/ 42 w 51"/>
                <a:gd name="T43" fmla="*/ 0 h 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91"/>
                <a:gd name="T68" fmla="*/ 51 w 51"/>
                <a:gd name="T69" fmla="*/ 91 h 9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91">
                  <a:moveTo>
                    <a:pt x="42" y="0"/>
                  </a:moveTo>
                  <a:lnTo>
                    <a:pt x="46" y="13"/>
                  </a:lnTo>
                  <a:lnTo>
                    <a:pt x="41" y="26"/>
                  </a:lnTo>
                  <a:lnTo>
                    <a:pt x="38" y="38"/>
                  </a:lnTo>
                  <a:lnTo>
                    <a:pt x="49" y="43"/>
                  </a:lnTo>
                  <a:lnTo>
                    <a:pt x="51" y="46"/>
                  </a:lnTo>
                  <a:lnTo>
                    <a:pt x="51" y="51"/>
                  </a:lnTo>
                  <a:lnTo>
                    <a:pt x="49" y="53"/>
                  </a:lnTo>
                  <a:lnTo>
                    <a:pt x="46" y="56"/>
                  </a:lnTo>
                  <a:lnTo>
                    <a:pt x="32" y="56"/>
                  </a:lnTo>
                  <a:lnTo>
                    <a:pt x="26" y="68"/>
                  </a:lnTo>
                  <a:lnTo>
                    <a:pt x="22" y="82"/>
                  </a:lnTo>
                  <a:lnTo>
                    <a:pt x="13" y="91"/>
                  </a:lnTo>
                  <a:lnTo>
                    <a:pt x="7" y="76"/>
                  </a:lnTo>
                  <a:lnTo>
                    <a:pt x="12" y="62"/>
                  </a:lnTo>
                  <a:lnTo>
                    <a:pt x="13" y="51"/>
                  </a:lnTo>
                  <a:lnTo>
                    <a:pt x="0" y="43"/>
                  </a:lnTo>
                  <a:lnTo>
                    <a:pt x="0" y="33"/>
                  </a:lnTo>
                  <a:lnTo>
                    <a:pt x="19" y="38"/>
                  </a:lnTo>
                  <a:lnTo>
                    <a:pt x="28" y="26"/>
                  </a:lnTo>
                  <a:lnTo>
                    <a:pt x="33" y="1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612" name="Freeform 98">
              <a:extLst>
                <a:ext uri="{FF2B5EF4-FFF2-40B4-BE49-F238E27FC236}">
                  <a16:creationId xmlns:a16="http://schemas.microsoft.com/office/drawing/2014/main" id="{2B432E84-C311-486A-B277-D1206C92F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" y="5228"/>
              <a:ext cx="76" cy="68"/>
            </a:xfrm>
            <a:custGeom>
              <a:avLst/>
              <a:gdLst>
                <a:gd name="T0" fmla="*/ 63 w 76"/>
                <a:gd name="T1" fmla="*/ 0 h 68"/>
                <a:gd name="T2" fmla="*/ 66 w 76"/>
                <a:gd name="T3" fmla="*/ 9 h 68"/>
                <a:gd name="T4" fmla="*/ 65 w 76"/>
                <a:gd name="T5" fmla="*/ 18 h 68"/>
                <a:gd name="T6" fmla="*/ 62 w 76"/>
                <a:gd name="T7" fmla="*/ 25 h 68"/>
                <a:gd name="T8" fmla="*/ 56 w 76"/>
                <a:gd name="T9" fmla="*/ 32 h 68"/>
                <a:gd name="T10" fmla="*/ 61 w 76"/>
                <a:gd name="T11" fmla="*/ 39 h 68"/>
                <a:gd name="T12" fmla="*/ 69 w 76"/>
                <a:gd name="T13" fmla="*/ 44 h 68"/>
                <a:gd name="T14" fmla="*/ 75 w 76"/>
                <a:gd name="T15" fmla="*/ 48 h 68"/>
                <a:gd name="T16" fmla="*/ 76 w 76"/>
                <a:gd name="T17" fmla="*/ 55 h 68"/>
                <a:gd name="T18" fmla="*/ 71 w 76"/>
                <a:gd name="T19" fmla="*/ 57 h 68"/>
                <a:gd name="T20" fmla="*/ 63 w 76"/>
                <a:gd name="T21" fmla="*/ 57 h 68"/>
                <a:gd name="T22" fmla="*/ 56 w 76"/>
                <a:gd name="T23" fmla="*/ 55 h 68"/>
                <a:gd name="T24" fmla="*/ 51 w 76"/>
                <a:gd name="T25" fmla="*/ 52 h 68"/>
                <a:gd name="T26" fmla="*/ 43 w 76"/>
                <a:gd name="T27" fmla="*/ 51 h 68"/>
                <a:gd name="T28" fmla="*/ 39 w 76"/>
                <a:gd name="T29" fmla="*/ 52 h 68"/>
                <a:gd name="T30" fmla="*/ 35 w 76"/>
                <a:gd name="T31" fmla="*/ 58 h 68"/>
                <a:gd name="T32" fmla="*/ 33 w 76"/>
                <a:gd name="T33" fmla="*/ 68 h 68"/>
                <a:gd name="T34" fmla="*/ 29 w 76"/>
                <a:gd name="T35" fmla="*/ 68 h 68"/>
                <a:gd name="T36" fmla="*/ 23 w 76"/>
                <a:gd name="T37" fmla="*/ 68 h 68"/>
                <a:gd name="T38" fmla="*/ 19 w 76"/>
                <a:gd name="T39" fmla="*/ 68 h 68"/>
                <a:gd name="T40" fmla="*/ 17 w 76"/>
                <a:gd name="T41" fmla="*/ 64 h 68"/>
                <a:gd name="T42" fmla="*/ 17 w 76"/>
                <a:gd name="T43" fmla="*/ 57 h 68"/>
                <a:gd name="T44" fmla="*/ 20 w 76"/>
                <a:gd name="T45" fmla="*/ 51 h 68"/>
                <a:gd name="T46" fmla="*/ 23 w 76"/>
                <a:gd name="T47" fmla="*/ 45 h 68"/>
                <a:gd name="T48" fmla="*/ 25 w 76"/>
                <a:gd name="T49" fmla="*/ 39 h 68"/>
                <a:gd name="T50" fmla="*/ 17 w 76"/>
                <a:gd name="T51" fmla="*/ 36 h 68"/>
                <a:gd name="T52" fmla="*/ 9 w 76"/>
                <a:gd name="T53" fmla="*/ 32 h 68"/>
                <a:gd name="T54" fmla="*/ 3 w 76"/>
                <a:gd name="T55" fmla="*/ 28 h 68"/>
                <a:gd name="T56" fmla="*/ 0 w 76"/>
                <a:gd name="T57" fmla="*/ 19 h 68"/>
                <a:gd name="T58" fmla="*/ 9 w 76"/>
                <a:gd name="T59" fmla="*/ 16 h 68"/>
                <a:gd name="T60" fmla="*/ 19 w 76"/>
                <a:gd name="T61" fmla="*/ 18 h 68"/>
                <a:gd name="T62" fmla="*/ 27 w 76"/>
                <a:gd name="T63" fmla="*/ 23 h 68"/>
                <a:gd name="T64" fmla="*/ 38 w 76"/>
                <a:gd name="T65" fmla="*/ 26 h 68"/>
                <a:gd name="T66" fmla="*/ 45 w 76"/>
                <a:gd name="T67" fmla="*/ 19 h 68"/>
                <a:gd name="T68" fmla="*/ 52 w 76"/>
                <a:gd name="T69" fmla="*/ 13 h 68"/>
                <a:gd name="T70" fmla="*/ 58 w 76"/>
                <a:gd name="T71" fmla="*/ 6 h 68"/>
                <a:gd name="T72" fmla="*/ 63 w 76"/>
                <a:gd name="T73" fmla="*/ 0 h 6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6"/>
                <a:gd name="T112" fmla="*/ 0 h 68"/>
                <a:gd name="T113" fmla="*/ 76 w 76"/>
                <a:gd name="T114" fmla="*/ 68 h 6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6" h="68">
                  <a:moveTo>
                    <a:pt x="63" y="0"/>
                  </a:moveTo>
                  <a:lnTo>
                    <a:pt x="66" y="9"/>
                  </a:lnTo>
                  <a:lnTo>
                    <a:pt x="65" y="18"/>
                  </a:lnTo>
                  <a:lnTo>
                    <a:pt x="62" y="25"/>
                  </a:lnTo>
                  <a:lnTo>
                    <a:pt x="56" y="32"/>
                  </a:lnTo>
                  <a:lnTo>
                    <a:pt x="61" y="39"/>
                  </a:lnTo>
                  <a:lnTo>
                    <a:pt x="69" y="44"/>
                  </a:lnTo>
                  <a:lnTo>
                    <a:pt x="75" y="48"/>
                  </a:lnTo>
                  <a:lnTo>
                    <a:pt x="76" y="55"/>
                  </a:lnTo>
                  <a:lnTo>
                    <a:pt x="71" y="57"/>
                  </a:lnTo>
                  <a:lnTo>
                    <a:pt x="63" y="57"/>
                  </a:lnTo>
                  <a:lnTo>
                    <a:pt x="56" y="55"/>
                  </a:lnTo>
                  <a:lnTo>
                    <a:pt x="51" y="52"/>
                  </a:lnTo>
                  <a:lnTo>
                    <a:pt x="43" y="51"/>
                  </a:lnTo>
                  <a:lnTo>
                    <a:pt x="39" y="52"/>
                  </a:lnTo>
                  <a:lnTo>
                    <a:pt x="35" y="58"/>
                  </a:lnTo>
                  <a:lnTo>
                    <a:pt x="33" y="68"/>
                  </a:lnTo>
                  <a:lnTo>
                    <a:pt x="29" y="68"/>
                  </a:lnTo>
                  <a:lnTo>
                    <a:pt x="23" y="68"/>
                  </a:lnTo>
                  <a:lnTo>
                    <a:pt x="19" y="68"/>
                  </a:lnTo>
                  <a:lnTo>
                    <a:pt x="17" y="64"/>
                  </a:lnTo>
                  <a:lnTo>
                    <a:pt x="17" y="57"/>
                  </a:lnTo>
                  <a:lnTo>
                    <a:pt x="20" y="51"/>
                  </a:lnTo>
                  <a:lnTo>
                    <a:pt x="23" y="45"/>
                  </a:lnTo>
                  <a:lnTo>
                    <a:pt x="25" y="39"/>
                  </a:lnTo>
                  <a:lnTo>
                    <a:pt x="17" y="36"/>
                  </a:lnTo>
                  <a:lnTo>
                    <a:pt x="9" y="32"/>
                  </a:lnTo>
                  <a:lnTo>
                    <a:pt x="3" y="28"/>
                  </a:lnTo>
                  <a:lnTo>
                    <a:pt x="0" y="19"/>
                  </a:lnTo>
                  <a:lnTo>
                    <a:pt x="9" y="16"/>
                  </a:lnTo>
                  <a:lnTo>
                    <a:pt x="19" y="18"/>
                  </a:lnTo>
                  <a:lnTo>
                    <a:pt x="27" y="23"/>
                  </a:lnTo>
                  <a:lnTo>
                    <a:pt x="38" y="26"/>
                  </a:lnTo>
                  <a:lnTo>
                    <a:pt x="45" y="19"/>
                  </a:lnTo>
                  <a:lnTo>
                    <a:pt x="52" y="13"/>
                  </a:lnTo>
                  <a:lnTo>
                    <a:pt x="58" y="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613" name="Freeform 99">
              <a:extLst>
                <a:ext uri="{FF2B5EF4-FFF2-40B4-BE49-F238E27FC236}">
                  <a16:creationId xmlns:a16="http://schemas.microsoft.com/office/drawing/2014/main" id="{BEF9BA04-500F-4C06-A9CF-3D309FAFF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" y="5254"/>
              <a:ext cx="71" cy="78"/>
            </a:xfrm>
            <a:custGeom>
              <a:avLst/>
              <a:gdLst>
                <a:gd name="T0" fmla="*/ 54 w 71"/>
                <a:gd name="T1" fmla="*/ 0 h 78"/>
                <a:gd name="T2" fmla="*/ 56 w 71"/>
                <a:gd name="T3" fmla="*/ 15 h 78"/>
                <a:gd name="T4" fmla="*/ 52 w 71"/>
                <a:gd name="T5" fmla="*/ 31 h 78"/>
                <a:gd name="T6" fmla="*/ 52 w 71"/>
                <a:gd name="T7" fmla="*/ 43 h 78"/>
                <a:gd name="T8" fmla="*/ 71 w 71"/>
                <a:gd name="T9" fmla="*/ 46 h 78"/>
                <a:gd name="T10" fmla="*/ 69 w 71"/>
                <a:gd name="T11" fmla="*/ 54 h 78"/>
                <a:gd name="T12" fmla="*/ 64 w 71"/>
                <a:gd name="T13" fmla="*/ 56 h 78"/>
                <a:gd name="T14" fmla="*/ 58 w 71"/>
                <a:gd name="T15" fmla="*/ 58 h 78"/>
                <a:gd name="T16" fmla="*/ 51 w 71"/>
                <a:gd name="T17" fmla="*/ 58 h 78"/>
                <a:gd name="T18" fmla="*/ 42 w 71"/>
                <a:gd name="T19" fmla="*/ 58 h 78"/>
                <a:gd name="T20" fmla="*/ 36 w 71"/>
                <a:gd name="T21" fmla="*/ 61 h 78"/>
                <a:gd name="T22" fmla="*/ 33 w 71"/>
                <a:gd name="T23" fmla="*/ 65 h 78"/>
                <a:gd name="T24" fmla="*/ 33 w 71"/>
                <a:gd name="T25" fmla="*/ 75 h 78"/>
                <a:gd name="T26" fmla="*/ 32 w 71"/>
                <a:gd name="T27" fmla="*/ 77 h 78"/>
                <a:gd name="T28" fmla="*/ 31 w 71"/>
                <a:gd name="T29" fmla="*/ 78 h 78"/>
                <a:gd name="T30" fmla="*/ 26 w 71"/>
                <a:gd name="T31" fmla="*/ 78 h 78"/>
                <a:gd name="T32" fmla="*/ 23 w 71"/>
                <a:gd name="T33" fmla="*/ 78 h 78"/>
                <a:gd name="T34" fmla="*/ 22 w 71"/>
                <a:gd name="T35" fmla="*/ 64 h 78"/>
                <a:gd name="T36" fmla="*/ 19 w 71"/>
                <a:gd name="T37" fmla="*/ 51 h 78"/>
                <a:gd name="T38" fmla="*/ 13 w 71"/>
                <a:gd name="T39" fmla="*/ 41 h 78"/>
                <a:gd name="T40" fmla="*/ 0 w 71"/>
                <a:gd name="T41" fmla="*/ 33 h 78"/>
                <a:gd name="T42" fmla="*/ 0 w 71"/>
                <a:gd name="T43" fmla="*/ 25 h 78"/>
                <a:gd name="T44" fmla="*/ 8 w 71"/>
                <a:gd name="T45" fmla="*/ 25 h 78"/>
                <a:gd name="T46" fmla="*/ 16 w 71"/>
                <a:gd name="T47" fmla="*/ 26 h 78"/>
                <a:gd name="T48" fmla="*/ 23 w 71"/>
                <a:gd name="T49" fmla="*/ 31 h 78"/>
                <a:gd name="T50" fmla="*/ 32 w 71"/>
                <a:gd name="T51" fmla="*/ 32 h 78"/>
                <a:gd name="T52" fmla="*/ 38 w 71"/>
                <a:gd name="T53" fmla="*/ 23 h 78"/>
                <a:gd name="T54" fmla="*/ 41 w 71"/>
                <a:gd name="T55" fmla="*/ 13 h 78"/>
                <a:gd name="T56" fmla="*/ 46 w 71"/>
                <a:gd name="T57" fmla="*/ 5 h 78"/>
                <a:gd name="T58" fmla="*/ 54 w 71"/>
                <a:gd name="T59" fmla="*/ 0 h 7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1"/>
                <a:gd name="T91" fmla="*/ 0 h 78"/>
                <a:gd name="T92" fmla="*/ 71 w 71"/>
                <a:gd name="T93" fmla="*/ 78 h 7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1" h="78">
                  <a:moveTo>
                    <a:pt x="54" y="0"/>
                  </a:moveTo>
                  <a:lnTo>
                    <a:pt x="56" y="15"/>
                  </a:lnTo>
                  <a:lnTo>
                    <a:pt x="52" y="31"/>
                  </a:lnTo>
                  <a:lnTo>
                    <a:pt x="52" y="43"/>
                  </a:lnTo>
                  <a:lnTo>
                    <a:pt x="71" y="46"/>
                  </a:lnTo>
                  <a:lnTo>
                    <a:pt x="69" y="54"/>
                  </a:lnTo>
                  <a:lnTo>
                    <a:pt x="64" y="56"/>
                  </a:lnTo>
                  <a:lnTo>
                    <a:pt x="58" y="58"/>
                  </a:lnTo>
                  <a:lnTo>
                    <a:pt x="51" y="58"/>
                  </a:lnTo>
                  <a:lnTo>
                    <a:pt x="42" y="58"/>
                  </a:lnTo>
                  <a:lnTo>
                    <a:pt x="36" y="61"/>
                  </a:lnTo>
                  <a:lnTo>
                    <a:pt x="33" y="65"/>
                  </a:lnTo>
                  <a:lnTo>
                    <a:pt x="33" y="75"/>
                  </a:lnTo>
                  <a:lnTo>
                    <a:pt x="32" y="77"/>
                  </a:lnTo>
                  <a:lnTo>
                    <a:pt x="31" y="78"/>
                  </a:lnTo>
                  <a:lnTo>
                    <a:pt x="26" y="78"/>
                  </a:lnTo>
                  <a:lnTo>
                    <a:pt x="23" y="78"/>
                  </a:lnTo>
                  <a:lnTo>
                    <a:pt x="22" y="64"/>
                  </a:lnTo>
                  <a:lnTo>
                    <a:pt x="19" y="51"/>
                  </a:lnTo>
                  <a:lnTo>
                    <a:pt x="13" y="41"/>
                  </a:lnTo>
                  <a:lnTo>
                    <a:pt x="0" y="33"/>
                  </a:lnTo>
                  <a:lnTo>
                    <a:pt x="0" y="25"/>
                  </a:lnTo>
                  <a:lnTo>
                    <a:pt x="8" y="25"/>
                  </a:lnTo>
                  <a:lnTo>
                    <a:pt x="16" y="26"/>
                  </a:lnTo>
                  <a:lnTo>
                    <a:pt x="23" y="31"/>
                  </a:lnTo>
                  <a:lnTo>
                    <a:pt x="32" y="32"/>
                  </a:lnTo>
                  <a:lnTo>
                    <a:pt x="38" y="23"/>
                  </a:lnTo>
                  <a:lnTo>
                    <a:pt x="41" y="13"/>
                  </a:lnTo>
                  <a:lnTo>
                    <a:pt x="46" y="5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614" name="Freeform 100">
              <a:extLst>
                <a:ext uri="{FF2B5EF4-FFF2-40B4-BE49-F238E27FC236}">
                  <a16:creationId xmlns:a16="http://schemas.microsoft.com/office/drawing/2014/main" id="{213C7D43-1A5A-4237-B499-1BFD991CB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0" y="5308"/>
              <a:ext cx="83" cy="67"/>
            </a:xfrm>
            <a:custGeom>
              <a:avLst/>
              <a:gdLst>
                <a:gd name="T0" fmla="*/ 63 w 83"/>
                <a:gd name="T1" fmla="*/ 8 h 67"/>
                <a:gd name="T2" fmla="*/ 63 w 83"/>
                <a:gd name="T3" fmla="*/ 18 h 67"/>
                <a:gd name="T4" fmla="*/ 62 w 83"/>
                <a:gd name="T5" fmla="*/ 27 h 67"/>
                <a:gd name="T6" fmla="*/ 63 w 83"/>
                <a:gd name="T7" fmla="*/ 34 h 67"/>
                <a:gd name="T8" fmla="*/ 73 w 83"/>
                <a:gd name="T9" fmla="*/ 37 h 67"/>
                <a:gd name="T10" fmla="*/ 80 w 83"/>
                <a:gd name="T11" fmla="*/ 37 h 67"/>
                <a:gd name="T12" fmla="*/ 80 w 83"/>
                <a:gd name="T13" fmla="*/ 38 h 67"/>
                <a:gd name="T14" fmla="*/ 82 w 83"/>
                <a:gd name="T15" fmla="*/ 40 h 67"/>
                <a:gd name="T16" fmla="*/ 82 w 83"/>
                <a:gd name="T17" fmla="*/ 41 h 67"/>
                <a:gd name="T18" fmla="*/ 83 w 83"/>
                <a:gd name="T19" fmla="*/ 43 h 67"/>
                <a:gd name="T20" fmla="*/ 76 w 83"/>
                <a:gd name="T21" fmla="*/ 46 h 67"/>
                <a:gd name="T22" fmla="*/ 69 w 83"/>
                <a:gd name="T23" fmla="*/ 48 h 67"/>
                <a:gd name="T24" fmla="*/ 62 w 83"/>
                <a:gd name="T25" fmla="*/ 50 h 67"/>
                <a:gd name="T26" fmla="*/ 55 w 83"/>
                <a:gd name="T27" fmla="*/ 47 h 67"/>
                <a:gd name="T28" fmla="*/ 52 w 83"/>
                <a:gd name="T29" fmla="*/ 54 h 67"/>
                <a:gd name="T30" fmla="*/ 49 w 83"/>
                <a:gd name="T31" fmla="*/ 61 h 67"/>
                <a:gd name="T32" fmla="*/ 44 w 83"/>
                <a:gd name="T33" fmla="*/ 67 h 67"/>
                <a:gd name="T34" fmla="*/ 34 w 83"/>
                <a:gd name="T35" fmla="*/ 67 h 67"/>
                <a:gd name="T36" fmla="*/ 31 w 83"/>
                <a:gd name="T37" fmla="*/ 61 h 67"/>
                <a:gd name="T38" fmla="*/ 33 w 83"/>
                <a:gd name="T39" fmla="*/ 54 h 67"/>
                <a:gd name="T40" fmla="*/ 36 w 83"/>
                <a:gd name="T41" fmla="*/ 48 h 67"/>
                <a:gd name="T42" fmla="*/ 37 w 83"/>
                <a:gd name="T43" fmla="*/ 43 h 67"/>
                <a:gd name="T44" fmla="*/ 33 w 83"/>
                <a:gd name="T45" fmla="*/ 37 h 67"/>
                <a:gd name="T46" fmla="*/ 26 w 83"/>
                <a:gd name="T47" fmla="*/ 33 h 67"/>
                <a:gd name="T48" fmla="*/ 19 w 83"/>
                <a:gd name="T49" fmla="*/ 30 h 67"/>
                <a:gd name="T50" fmla="*/ 11 w 83"/>
                <a:gd name="T51" fmla="*/ 28 h 67"/>
                <a:gd name="T52" fmla="*/ 6 w 83"/>
                <a:gd name="T53" fmla="*/ 25 h 67"/>
                <a:gd name="T54" fmla="*/ 1 w 83"/>
                <a:gd name="T55" fmla="*/ 23 h 67"/>
                <a:gd name="T56" fmla="*/ 0 w 83"/>
                <a:gd name="T57" fmla="*/ 17 h 67"/>
                <a:gd name="T58" fmla="*/ 3 w 83"/>
                <a:gd name="T59" fmla="*/ 11 h 67"/>
                <a:gd name="T60" fmla="*/ 10 w 83"/>
                <a:gd name="T61" fmla="*/ 11 h 67"/>
                <a:gd name="T62" fmla="*/ 19 w 83"/>
                <a:gd name="T63" fmla="*/ 14 h 67"/>
                <a:gd name="T64" fmla="*/ 26 w 83"/>
                <a:gd name="T65" fmla="*/ 17 h 67"/>
                <a:gd name="T66" fmla="*/ 33 w 83"/>
                <a:gd name="T67" fmla="*/ 21 h 67"/>
                <a:gd name="T68" fmla="*/ 40 w 83"/>
                <a:gd name="T69" fmla="*/ 24 h 67"/>
                <a:gd name="T70" fmla="*/ 46 w 83"/>
                <a:gd name="T71" fmla="*/ 23 h 67"/>
                <a:gd name="T72" fmla="*/ 50 w 83"/>
                <a:gd name="T73" fmla="*/ 17 h 67"/>
                <a:gd name="T74" fmla="*/ 53 w 83"/>
                <a:gd name="T75" fmla="*/ 5 h 67"/>
                <a:gd name="T76" fmla="*/ 53 w 83"/>
                <a:gd name="T77" fmla="*/ 0 h 67"/>
                <a:gd name="T78" fmla="*/ 57 w 83"/>
                <a:gd name="T79" fmla="*/ 0 h 67"/>
                <a:gd name="T80" fmla="*/ 59 w 83"/>
                <a:gd name="T81" fmla="*/ 2 h 67"/>
                <a:gd name="T82" fmla="*/ 62 w 83"/>
                <a:gd name="T83" fmla="*/ 5 h 67"/>
                <a:gd name="T84" fmla="*/ 63 w 83"/>
                <a:gd name="T85" fmla="*/ 8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3"/>
                <a:gd name="T130" fmla="*/ 0 h 67"/>
                <a:gd name="T131" fmla="*/ 83 w 83"/>
                <a:gd name="T132" fmla="*/ 67 h 6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3" h="67">
                  <a:moveTo>
                    <a:pt x="63" y="8"/>
                  </a:moveTo>
                  <a:lnTo>
                    <a:pt x="63" y="18"/>
                  </a:lnTo>
                  <a:lnTo>
                    <a:pt x="62" y="27"/>
                  </a:lnTo>
                  <a:lnTo>
                    <a:pt x="63" y="34"/>
                  </a:lnTo>
                  <a:lnTo>
                    <a:pt x="73" y="37"/>
                  </a:lnTo>
                  <a:lnTo>
                    <a:pt x="80" y="37"/>
                  </a:lnTo>
                  <a:lnTo>
                    <a:pt x="80" y="38"/>
                  </a:lnTo>
                  <a:lnTo>
                    <a:pt x="82" y="40"/>
                  </a:lnTo>
                  <a:lnTo>
                    <a:pt x="82" y="41"/>
                  </a:lnTo>
                  <a:lnTo>
                    <a:pt x="83" y="43"/>
                  </a:lnTo>
                  <a:lnTo>
                    <a:pt x="76" y="46"/>
                  </a:lnTo>
                  <a:lnTo>
                    <a:pt x="69" y="48"/>
                  </a:lnTo>
                  <a:lnTo>
                    <a:pt x="62" y="50"/>
                  </a:lnTo>
                  <a:lnTo>
                    <a:pt x="55" y="47"/>
                  </a:lnTo>
                  <a:lnTo>
                    <a:pt x="52" y="54"/>
                  </a:lnTo>
                  <a:lnTo>
                    <a:pt x="49" y="61"/>
                  </a:lnTo>
                  <a:lnTo>
                    <a:pt x="44" y="67"/>
                  </a:lnTo>
                  <a:lnTo>
                    <a:pt x="34" y="67"/>
                  </a:lnTo>
                  <a:lnTo>
                    <a:pt x="31" y="61"/>
                  </a:lnTo>
                  <a:lnTo>
                    <a:pt x="33" y="54"/>
                  </a:lnTo>
                  <a:lnTo>
                    <a:pt x="36" y="48"/>
                  </a:lnTo>
                  <a:lnTo>
                    <a:pt x="37" y="43"/>
                  </a:lnTo>
                  <a:lnTo>
                    <a:pt x="33" y="37"/>
                  </a:lnTo>
                  <a:lnTo>
                    <a:pt x="26" y="33"/>
                  </a:lnTo>
                  <a:lnTo>
                    <a:pt x="19" y="30"/>
                  </a:lnTo>
                  <a:lnTo>
                    <a:pt x="11" y="28"/>
                  </a:lnTo>
                  <a:lnTo>
                    <a:pt x="6" y="25"/>
                  </a:lnTo>
                  <a:lnTo>
                    <a:pt x="1" y="23"/>
                  </a:lnTo>
                  <a:lnTo>
                    <a:pt x="0" y="17"/>
                  </a:lnTo>
                  <a:lnTo>
                    <a:pt x="3" y="11"/>
                  </a:lnTo>
                  <a:lnTo>
                    <a:pt x="10" y="11"/>
                  </a:lnTo>
                  <a:lnTo>
                    <a:pt x="19" y="14"/>
                  </a:lnTo>
                  <a:lnTo>
                    <a:pt x="26" y="17"/>
                  </a:lnTo>
                  <a:lnTo>
                    <a:pt x="33" y="21"/>
                  </a:lnTo>
                  <a:lnTo>
                    <a:pt x="40" y="24"/>
                  </a:lnTo>
                  <a:lnTo>
                    <a:pt x="46" y="23"/>
                  </a:lnTo>
                  <a:lnTo>
                    <a:pt x="50" y="17"/>
                  </a:lnTo>
                  <a:lnTo>
                    <a:pt x="53" y="5"/>
                  </a:lnTo>
                  <a:lnTo>
                    <a:pt x="53" y="0"/>
                  </a:lnTo>
                  <a:lnTo>
                    <a:pt x="57" y="0"/>
                  </a:lnTo>
                  <a:lnTo>
                    <a:pt x="59" y="2"/>
                  </a:lnTo>
                  <a:lnTo>
                    <a:pt x="62" y="5"/>
                  </a:lnTo>
                  <a:lnTo>
                    <a:pt x="63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615" name="Freeform 101">
              <a:extLst>
                <a:ext uri="{FF2B5EF4-FFF2-40B4-BE49-F238E27FC236}">
                  <a16:creationId xmlns:a16="http://schemas.microsoft.com/office/drawing/2014/main" id="{030C2591-7F95-48D1-A575-CCF3CF2C9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8" y="5355"/>
              <a:ext cx="106" cy="82"/>
            </a:xfrm>
            <a:custGeom>
              <a:avLst/>
              <a:gdLst>
                <a:gd name="T0" fmla="*/ 63 w 106"/>
                <a:gd name="T1" fmla="*/ 33 h 82"/>
                <a:gd name="T2" fmla="*/ 69 w 106"/>
                <a:gd name="T3" fmla="*/ 35 h 82"/>
                <a:gd name="T4" fmla="*/ 75 w 106"/>
                <a:gd name="T5" fmla="*/ 36 h 82"/>
                <a:gd name="T6" fmla="*/ 80 w 106"/>
                <a:gd name="T7" fmla="*/ 36 h 82"/>
                <a:gd name="T8" fmla="*/ 86 w 106"/>
                <a:gd name="T9" fmla="*/ 37 h 82"/>
                <a:gd name="T10" fmla="*/ 92 w 106"/>
                <a:gd name="T11" fmla="*/ 37 h 82"/>
                <a:gd name="T12" fmla="*/ 98 w 106"/>
                <a:gd name="T13" fmla="*/ 40 h 82"/>
                <a:gd name="T14" fmla="*/ 102 w 106"/>
                <a:gd name="T15" fmla="*/ 42 h 82"/>
                <a:gd name="T16" fmla="*/ 106 w 106"/>
                <a:gd name="T17" fmla="*/ 46 h 82"/>
                <a:gd name="T18" fmla="*/ 99 w 106"/>
                <a:gd name="T19" fmla="*/ 50 h 82"/>
                <a:gd name="T20" fmla="*/ 89 w 106"/>
                <a:gd name="T21" fmla="*/ 52 h 82"/>
                <a:gd name="T22" fmla="*/ 78 w 106"/>
                <a:gd name="T23" fmla="*/ 52 h 82"/>
                <a:gd name="T24" fmla="*/ 67 w 106"/>
                <a:gd name="T25" fmla="*/ 52 h 82"/>
                <a:gd name="T26" fmla="*/ 65 w 106"/>
                <a:gd name="T27" fmla="*/ 60 h 82"/>
                <a:gd name="T28" fmla="*/ 65 w 106"/>
                <a:gd name="T29" fmla="*/ 71 h 82"/>
                <a:gd name="T30" fmla="*/ 65 w 106"/>
                <a:gd name="T31" fmla="*/ 79 h 82"/>
                <a:gd name="T32" fmla="*/ 57 w 106"/>
                <a:gd name="T33" fmla="*/ 82 h 82"/>
                <a:gd name="T34" fmla="*/ 53 w 106"/>
                <a:gd name="T35" fmla="*/ 73 h 82"/>
                <a:gd name="T36" fmla="*/ 52 w 106"/>
                <a:gd name="T37" fmla="*/ 63 h 82"/>
                <a:gd name="T38" fmla="*/ 50 w 106"/>
                <a:gd name="T39" fmla="*/ 55 h 82"/>
                <a:gd name="T40" fmla="*/ 44 w 106"/>
                <a:gd name="T41" fmla="*/ 46 h 82"/>
                <a:gd name="T42" fmla="*/ 39 w 106"/>
                <a:gd name="T43" fmla="*/ 46 h 82"/>
                <a:gd name="T44" fmla="*/ 31 w 106"/>
                <a:gd name="T45" fmla="*/ 46 h 82"/>
                <a:gd name="T46" fmla="*/ 24 w 106"/>
                <a:gd name="T47" fmla="*/ 46 h 82"/>
                <a:gd name="T48" fmla="*/ 18 w 106"/>
                <a:gd name="T49" fmla="*/ 46 h 82"/>
                <a:gd name="T50" fmla="*/ 13 w 106"/>
                <a:gd name="T51" fmla="*/ 45 h 82"/>
                <a:gd name="T52" fmla="*/ 7 w 106"/>
                <a:gd name="T53" fmla="*/ 42 h 82"/>
                <a:gd name="T54" fmla="*/ 3 w 106"/>
                <a:gd name="T55" fmla="*/ 39 h 82"/>
                <a:gd name="T56" fmla="*/ 0 w 106"/>
                <a:gd name="T57" fmla="*/ 33 h 82"/>
                <a:gd name="T58" fmla="*/ 43 w 106"/>
                <a:gd name="T59" fmla="*/ 29 h 82"/>
                <a:gd name="T60" fmla="*/ 42 w 106"/>
                <a:gd name="T61" fmla="*/ 22 h 82"/>
                <a:gd name="T62" fmla="*/ 39 w 106"/>
                <a:gd name="T63" fmla="*/ 14 h 82"/>
                <a:gd name="T64" fmla="*/ 39 w 106"/>
                <a:gd name="T65" fmla="*/ 6 h 82"/>
                <a:gd name="T66" fmla="*/ 43 w 106"/>
                <a:gd name="T67" fmla="*/ 0 h 82"/>
                <a:gd name="T68" fmla="*/ 52 w 106"/>
                <a:gd name="T69" fmla="*/ 4 h 82"/>
                <a:gd name="T70" fmla="*/ 56 w 106"/>
                <a:gd name="T71" fmla="*/ 13 h 82"/>
                <a:gd name="T72" fmla="*/ 59 w 106"/>
                <a:gd name="T73" fmla="*/ 23 h 82"/>
                <a:gd name="T74" fmla="*/ 63 w 106"/>
                <a:gd name="T75" fmla="*/ 33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6"/>
                <a:gd name="T115" fmla="*/ 0 h 82"/>
                <a:gd name="T116" fmla="*/ 106 w 106"/>
                <a:gd name="T117" fmla="*/ 82 h 8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6" h="82">
                  <a:moveTo>
                    <a:pt x="63" y="33"/>
                  </a:moveTo>
                  <a:lnTo>
                    <a:pt x="69" y="35"/>
                  </a:lnTo>
                  <a:lnTo>
                    <a:pt x="75" y="36"/>
                  </a:lnTo>
                  <a:lnTo>
                    <a:pt x="80" y="36"/>
                  </a:lnTo>
                  <a:lnTo>
                    <a:pt x="86" y="37"/>
                  </a:lnTo>
                  <a:lnTo>
                    <a:pt x="92" y="37"/>
                  </a:lnTo>
                  <a:lnTo>
                    <a:pt x="98" y="40"/>
                  </a:lnTo>
                  <a:lnTo>
                    <a:pt x="102" y="42"/>
                  </a:lnTo>
                  <a:lnTo>
                    <a:pt x="106" y="46"/>
                  </a:lnTo>
                  <a:lnTo>
                    <a:pt x="99" y="50"/>
                  </a:lnTo>
                  <a:lnTo>
                    <a:pt x="89" y="52"/>
                  </a:lnTo>
                  <a:lnTo>
                    <a:pt x="78" y="52"/>
                  </a:lnTo>
                  <a:lnTo>
                    <a:pt x="67" y="52"/>
                  </a:lnTo>
                  <a:lnTo>
                    <a:pt x="65" y="60"/>
                  </a:lnTo>
                  <a:lnTo>
                    <a:pt x="65" y="71"/>
                  </a:lnTo>
                  <a:lnTo>
                    <a:pt x="65" y="79"/>
                  </a:lnTo>
                  <a:lnTo>
                    <a:pt x="57" y="82"/>
                  </a:lnTo>
                  <a:lnTo>
                    <a:pt x="53" y="73"/>
                  </a:lnTo>
                  <a:lnTo>
                    <a:pt x="52" y="63"/>
                  </a:lnTo>
                  <a:lnTo>
                    <a:pt x="50" y="55"/>
                  </a:lnTo>
                  <a:lnTo>
                    <a:pt x="44" y="46"/>
                  </a:lnTo>
                  <a:lnTo>
                    <a:pt x="39" y="46"/>
                  </a:lnTo>
                  <a:lnTo>
                    <a:pt x="31" y="46"/>
                  </a:lnTo>
                  <a:lnTo>
                    <a:pt x="24" y="46"/>
                  </a:lnTo>
                  <a:lnTo>
                    <a:pt x="18" y="46"/>
                  </a:lnTo>
                  <a:lnTo>
                    <a:pt x="13" y="45"/>
                  </a:lnTo>
                  <a:lnTo>
                    <a:pt x="7" y="42"/>
                  </a:lnTo>
                  <a:lnTo>
                    <a:pt x="3" y="39"/>
                  </a:lnTo>
                  <a:lnTo>
                    <a:pt x="0" y="33"/>
                  </a:lnTo>
                  <a:lnTo>
                    <a:pt x="43" y="29"/>
                  </a:lnTo>
                  <a:lnTo>
                    <a:pt x="42" y="22"/>
                  </a:lnTo>
                  <a:lnTo>
                    <a:pt x="39" y="14"/>
                  </a:lnTo>
                  <a:lnTo>
                    <a:pt x="39" y="6"/>
                  </a:lnTo>
                  <a:lnTo>
                    <a:pt x="43" y="0"/>
                  </a:lnTo>
                  <a:lnTo>
                    <a:pt x="52" y="4"/>
                  </a:lnTo>
                  <a:lnTo>
                    <a:pt x="56" y="13"/>
                  </a:lnTo>
                  <a:lnTo>
                    <a:pt x="59" y="23"/>
                  </a:lnTo>
                  <a:lnTo>
                    <a:pt x="63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616" name="Freeform 102">
              <a:extLst>
                <a:ext uri="{FF2B5EF4-FFF2-40B4-BE49-F238E27FC236}">
                  <a16:creationId xmlns:a16="http://schemas.microsoft.com/office/drawing/2014/main" id="{EE9B29D0-0258-45CB-BED9-1262A5D3C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" y="5364"/>
              <a:ext cx="802" cy="257"/>
            </a:xfrm>
            <a:custGeom>
              <a:avLst/>
              <a:gdLst>
                <a:gd name="T0" fmla="*/ 483 w 802"/>
                <a:gd name="T1" fmla="*/ 161 h 257"/>
                <a:gd name="T2" fmla="*/ 442 w 802"/>
                <a:gd name="T3" fmla="*/ 172 h 257"/>
                <a:gd name="T4" fmla="*/ 391 w 802"/>
                <a:gd name="T5" fmla="*/ 191 h 257"/>
                <a:gd name="T6" fmla="*/ 335 w 802"/>
                <a:gd name="T7" fmla="*/ 213 h 257"/>
                <a:gd name="T8" fmla="*/ 276 w 802"/>
                <a:gd name="T9" fmla="*/ 233 h 257"/>
                <a:gd name="T10" fmla="*/ 216 w 802"/>
                <a:gd name="T11" fmla="*/ 249 h 257"/>
                <a:gd name="T12" fmla="*/ 157 w 802"/>
                <a:gd name="T13" fmla="*/ 257 h 257"/>
                <a:gd name="T14" fmla="*/ 102 w 802"/>
                <a:gd name="T15" fmla="*/ 253 h 257"/>
                <a:gd name="T16" fmla="*/ 67 w 802"/>
                <a:gd name="T17" fmla="*/ 241 h 257"/>
                <a:gd name="T18" fmla="*/ 49 w 802"/>
                <a:gd name="T19" fmla="*/ 234 h 257"/>
                <a:gd name="T20" fmla="*/ 30 w 802"/>
                <a:gd name="T21" fmla="*/ 228 h 257"/>
                <a:gd name="T22" fmla="*/ 11 w 802"/>
                <a:gd name="T23" fmla="*/ 221 h 257"/>
                <a:gd name="T24" fmla="*/ 3 w 802"/>
                <a:gd name="T25" fmla="*/ 211 h 257"/>
                <a:gd name="T26" fmla="*/ 0 w 802"/>
                <a:gd name="T27" fmla="*/ 201 h 257"/>
                <a:gd name="T28" fmla="*/ 27 w 802"/>
                <a:gd name="T29" fmla="*/ 207 h 257"/>
                <a:gd name="T30" fmla="*/ 69 w 802"/>
                <a:gd name="T31" fmla="*/ 218 h 257"/>
                <a:gd name="T32" fmla="*/ 113 w 802"/>
                <a:gd name="T33" fmla="*/ 223 h 257"/>
                <a:gd name="T34" fmla="*/ 159 w 802"/>
                <a:gd name="T35" fmla="*/ 218 h 257"/>
                <a:gd name="T36" fmla="*/ 198 w 802"/>
                <a:gd name="T37" fmla="*/ 208 h 257"/>
                <a:gd name="T38" fmla="*/ 237 w 802"/>
                <a:gd name="T39" fmla="*/ 194 h 257"/>
                <a:gd name="T40" fmla="*/ 290 w 802"/>
                <a:gd name="T41" fmla="*/ 175 h 257"/>
                <a:gd name="T42" fmla="*/ 352 w 802"/>
                <a:gd name="T43" fmla="*/ 152 h 257"/>
                <a:gd name="T44" fmla="*/ 421 w 802"/>
                <a:gd name="T45" fmla="*/ 126 h 257"/>
                <a:gd name="T46" fmla="*/ 489 w 802"/>
                <a:gd name="T47" fmla="*/ 98 h 257"/>
                <a:gd name="T48" fmla="*/ 552 w 802"/>
                <a:gd name="T49" fmla="*/ 67 h 257"/>
                <a:gd name="T50" fmla="*/ 607 w 802"/>
                <a:gd name="T51" fmla="*/ 36 h 257"/>
                <a:gd name="T52" fmla="*/ 640 w 802"/>
                <a:gd name="T53" fmla="*/ 14 h 257"/>
                <a:gd name="T54" fmla="*/ 653 w 802"/>
                <a:gd name="T55" fmla="*/ 4 h 257"/>
                <a:gd name="T56" fmla="*/ 663 w 802"/>
                <a:gd name="T57" fmla="*/ 0 h 257"/>
                <a:gd name="T58" fmla="*/ 671 w 802"/>
                <a:gd name="T59" fmla="*/ 8 h 257"/>
                <a:gd name="T60" fmla="*/ 656 w 802"/>
                <a:gd name="T61" fmla="*/ 37 h 257"/>
                <a:gd name="T62" fmla="*/ 617 w 802"/>
                <a:gd name="T63" fmla="*/ 69 h 257"/>
                <a:gd name="T64" fmla="*/ 578 w 802"/>
                <a:gd name="T65" fmla="*/ 92 h 257"/>
                <a:gd name="T66" fmla="*/ 537 w 802"/>
                <a:gd name="T67" fmla="*/ 115 h 257"/>
                <a:gd name="T68" fmla="*/ 802 w 802"/>
                <a:gd name="T69" fmla="*/ 188 h 257"/>
                <a:gd name="T70" fmla="*/ 501 w 802"/>
                <a:gd name="T71" fmla="*/ 158 h 25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02"/>
                <a:gd name="T109" fmla="*/ 0 h 257"/>
                <a:gd name="T110" fmla="*/ 802 w 802"/>
                <a:gd name="T111" fmla="*/ 257 h 25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02" h="257">
                  <a:moveTo>
                    <a:pt x="501" y="158"/>
                  </a:moveTo>
                  <a:lnTo>
                    <a:pt x="483" y="161"/>
                  </a:lnTo>
                  <a:lnTo>
                    <a:pt x="465" y="165"/>
                  </a:lnTo>
                  <a:lnTo>
                    <a:pt x="442" y="172"/>
                  </a:lnTo>
                  <a:lnTo>
                    <a:pt x="419" y="181"/>
                  </a:lnTo>
                  <a:lnTo>
                    <a:pt x="391" y="191"/>
                  </a:lnTo>
                  <a:lnTo>
                    <a:pt x="364" y="201"/>
                  </a:lnTo>
                  <a:lnTo>
                    <a:pt x="335" y="213"/>
                  </a:lnTo>
                  <a:lnTo>
                    <a:pt x="306" y="223"/>
                  </a:lnTo>
                  <a:lnTo>
                    <a:pt x="276" y="233"/>
                  </a:lnTo>
                  <a:lnTo>
                    <a:pt x="246" y="241"/>
                  </a:lnTo>
                  <a:lnTo>
                    <a:pt x="216" y="249"/>
                  </a:lnTo>
                  <a:lnTo>
                    <a:pt x="185" y="254"/>
                  </a:lnTo>
                  <a:lnTo>
                    <a:pt x="157" y="257"/>
                  </a:lnTo>
                  <a:lnTo>
                    <a:pt x="128" y="257"/>
                  </a:lnTo>
                  <a:lnTo>
                    <a:pt x="102" y="253"/>
                  </a:lnTo>
                  <a:lnTo>
                    <a:pt x="76" y="246"/>
                  </a:lnTo>
                  <a:lnTo>
                    <a:pt x="67" y="241"/>
                  </a:lnTo>
                  <a:lnTo>
                    <a:pt x="57" y="239"/>
                  </a:lnTo>
                  <a:lnTo>
                    <a:pt x="49" y="234"/>
                  </a:lnTo>
                  <a:lnTo>
                    <a:pt x="40" y="231"/>
                  </a:lnTo>
                  <a:lnTo>
                    <a:pt x="30" y="228"/>
                  </a:lnTo>
                  <a:lnTo>
                    <a:pt x="21" y="224"/>
                  </a:lnTo>
                  <a:lnTo>
                    <a:pt x="11" y="221"/>
                  </a:lnTo>
                  <a:lnTo>
                    <a:pt x="3" y="217"/>
                  </a:lnTo>
                  <a:lnTo>
                    <a:pt x="3" y="211"/>
                  </a:lnTo>
                  <a:lnTo>
                    <a:pt x="1" y="205"/>
                  </a:lnTo>
                  <a:lnTo>
                    <a:pt x="0" y="201"/>
                  </a:lnTo>
                  <a:lnTo>
                    <a:pt x="5" y="197"/>
                  </a:lnTo>
                  <a:lnTo>
                    <a:pt x="27" y="207"/>
                  </a:lnTo>
                  <a:lnTo>
                    <a:pt x="47" y="214"/>
                  </a:lnTo>
                  <a:lnTo>
                    <a:pt x="69" y="218"/>
                  </a:lnTo>
                  <a:lnTo>
                    <a:pt x="90" y="221"/>
                  </a:lnTo>
                  <a:lnTo>
                    <a:pt x="113" y="223"/>
                  </a:lnTo>
                  <a:lnTo>
                    <a:pt x="136" y="221"/>
                  </a:lnTo>
                  <a:lnTo>
                    <a:pt x="159" y="218"/>
                  </a:lnTo>
                  <a:lnTo>
                    <a:pt x="185" y="213"/>
                  </a:lnTo>
                  <a:lnTo>
                    <a:pt x="198" y="208"/>
                  </a:lnTo>
                  <a:lnTo>
                    <a:pt x="216" y="203"/>
                  </a:lnTo>
                  <a:lnTo>
                    <a:pt x="237" y="194"/>
                  </a:lnTo>
                  <a:lnTo>
                    <a:pt x="262" y="185"/>
                  </a:lnTo>
                  <a:lnTo>
                    <a:pt x="290" y="175"/>
                  </a:lnTo>
                  <a:lnTo>
                    <a:pt x="321" y="165"/>
                  </a:lnTo>
                  <a:lnTo>
                    <a:pt x="352" y="152"/>
                  </a:lnTo>
                  <a:lnTo>
                    <a:pt x="387" y="139"/>
                  </a:lnTo>
                  <a:lnTo>
                    <a:pt x="421" y="126"/>
                  </a:lnTo>
                  <a:lnTo>
                    <a:pt x="456" y="112"/>
                  </a:lnTo>
                  <a:lnTo>
                    <a:pt x="489" y="98"/>
                  </a:lnTo>
                  <a:lnTo>
                    <a:pt x="522" y="82"/>
                  </a:lnTo>
                  <a:lnTo>
                    <a:pt x="552" y="67"/>
                  </a:lnTo>
                  <a:lnTo>
                    <a:pt x="581" y="51"/>
                  </a:lnTo>
                  <a:lnTo>
                    <a:pt x="607" y="36"/>
                  </a:lnTo>
                  <a:lnTo>
                    <a:pt x="630" y="20"/>
                  </a:lnTo>
                  <a:lnTo>
                    <a:pt x="640" y="14"/>
                  </a:lnTo>
                  <a:lnTo>
                    <a:pt x="647" y="8"/>
                  </a:lnTo>
                  <a:lnTo>
                    <a:pt x="653" y="4"/>
                  </a:lnTo>
                  <a:lnTo>
                    <a:pt x="659" y="1"/>
                  </a:lnTo>
                  <a:lnTo>
                    <a:pt x="663" y="0"/>
                  </a:lnTo>
                  <a:lnTo>
                    <a:pt x="666" y="3"/>
                  </a:lnTo>
                  <a:lnTo>
                    <a:pt x="671" y="8"/>
                  </a:lnTo>
                  <a:lnTo>
                    <a:pt x="673" y="17"/>
                  </a:lnTo>
                  <a:lnTo>
                    <a:pt x="656" y="37"/>
                  </a:lnTo>
                  <a:lnTo>
                    <a:pt x="637" y="54"/>
                  </a:lnTo>
                  <a:lnTo>
                    <a:pt x="617" y="69"/>
                  </a:lnTo>
                  <a:lnTo>
                    <a:pt x="599" y="80"/>
                  </a:lnTo>
                  <a:lnTo>
                    <a:pt x="578" y="92"/>
                  </a:lnTo>
                  <a:lnTo>
                    <a:pt x="558" y="103"/>
                  </a:lnTo>
                  <a:lnTo>
                    <a:pt x="537" y="115"/>
                  </a:lnTo>
                  <a:lnTo>
                    <a:pt x="516" y="131"/>
                  </a:lnTo>
                  <a:lnTo>
                    <a:pt x="802" y="188"/>
                  </a:lnTo>
                  <a:lnTo>
                    <a:pt x="802" y="217"/>
                  </a:lnTo>
                  <a:lnTo>
                    <a:pt x="501" y="1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617" name="Freeform 103">
              <a:extLst>
                <a:ext uri="{FF2B5EF4-FFF2-40B4-BE49-F238E27FC236}">
                  <a16:creationId xmlns:a16="http://schemas.microsoft.com/office/drawing/2014/main" id="{B5C89790-7B15-4618-B338-FCFDCF800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" y="5424"/>
              <a:ext cx="91" cy="102"/>
            </a:xfrm>
            <a:custGeom>
              <a:avLst/>
              <a:gdLst>
                <a:gd name="T0" fmla="*/ 41 w 91"/>
                <a:gd name="T1" fmla="*/ 39 h 102"/>
                <a:gd name="T2" fmla="*/ 91 w 91"/>
                <a:gd name="T3" fmla="*/ 48 h 102"/>
                <a:gd name="T4" fmla="*/ 91 w 91"/>
                <a:gd name="T5" fmla="*/ 55 h 102"/>
                <a:gd name="T6" fmla="*/ 45 w 91"/>
                <a:gd name="T7" fmla="*/ 61 h 102"/>
                <a:gd name="T8" fmla="*/ 47 w 91"/>
                <a:gd name="T9" fmla="*/ 71 h 102"/>
                <a:gd name="T10" fmla="*/ 48 w 91"/>
                <a:gd name="T11" fmla="*/ 82 h 102"/>
                <a:gd name="T12" fmla="*/ 49 w 91"/>
                <a:gd name="T13" fmla="*/ 92 h 102"/>
                <a:gd name="T14" fmla="*/ 49 w 91"/>
                <a:gd name="T15" fmla="*/ 102 h 102"/>
                <a:gd name="T16" fmla="*/ 38 w 91"/>
                <a:gd name="T17" fmla="*/ 92 h 102"/>
                <a:gd name="T18" fmla="*/ 34 w 91"/>
                <a:gd name="T19" fmla="*/ 76 h 102"/>
                <a:gd name="T20" fmla="*/ 29 w 91"/>
                <a:gd name="T21" fmla="*/ 61 h 102"/>
                <a:gd name="T22" fmla="*/ 19 w 91"/>
                <a:gd name="T23" fmla="*/ 49 h 102"/>
                <a:gd name="T24" fmla="*/ 13 w 91"/>
                <a:gd name="T25" fmla="*/ 49 h 102"/>
                <a:gd name="T26" fmla="*/ 9 w 91"/>
                <a:gd name="T27" fmla="*/ 48 h 102"/>
                <a:gd name="T28" fmla="*/ 6 w 91"/>
                <a:gd name="T29" fmla="*/ 46 h 102"/>
                <a:gd name="T30" fmla="*/ 3 w 91"/>
                <a:gd name="T31" fmla="*/ 43 h 102"/>
                <a:gd name="T32" fmla="*/ 0 w 91"/>
                <a:gd name="T33" fmla="*/ 42 h 102"/>
                <a:gd name="T34" fmla="*/ 3 w 91"/>
                <a:gd name="T35" fmla="*/ 38 h 102"/>
                <a:gd name="T36" fmla="*/ 9 w 91"/>
                <a:gd name="T37" fmla="*/ 36 h 102"/>
                <a:gd name="T38" fmla="*/ 15 w 91"/>
                <a:gd name="T39" fmla="*/ 36 h 102"/>
                <a:gd name="T40" fmla="*/ 21 w 91"/>
                <a:gd name="T41" fmla="*/ 36 h 102"/>
                <a:gd name="T42" fmla="*/ 23 w 91"/>
                <a:gd name="T43" fmla="*/ 0 h 102"/>
                <a:gd name="T44" fmla="*/ 35 w 91"/>
                <a:gd name="T45" fmla="*/ 3 h 102"/>
                <a:gd name="T46" fmla="*/ 39 w 91"/>
                <a:gd name="T47" fmla="*/ 13 h 102"/>
                <a:gd name="T48" fmla="*/ 39 w 91"/>
                <a:gd name="T49" fmla="*/ 27 h 102"/>
                <a:gd name="T50" fmla="*/ 41 w 91"/>
                <a:gd name="T51" fmla="*/ 39 h 10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1"/>
                <a:gd name="T79" fmla="*/ 0 h 102"/>
                <a:gd name="T80" fmla="*/ 91 w 91"/>
                <a:gd name="T81" fmla="*/ 102 h 10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1" h="102">
                  <a:moveTo>
                    <a:pt x="41" y="39"/>
                  </a:moveTo>
                  <a:lnTo>
                    <a:pt x="91" y="48"/>
                  </a:lnTo>
                  <a:lnTo>
                    <a:pt x="91" y="55"/>
                  </a:lnTo>
                  <a:lnTo>
                    <a:pt x="45" y="61"/>
                  </a:lnTo>
                  <a:lnTo>
                    <a:pt x="47" y="71"/>
                  </a:lnTo>
                  <a:lnTo>
                    <a:pt x="48" y="82"/>
                  </a:lnTo>
                  <a:lnTo>
                    <a:pt x="49" y="92"/>
                  </a:lnTo>
                  <a:lnTo>
                    <a:pt x="49" y="102"/>
                  </a:lnTo>
                  <a:lnTo>
                    <a:pt x="38" y="92"/>
                  </a:lnTo>
                  <a:lnTo>
                    <a:pt x="34" y="76"/>
                  </a:lnTo>
                  <a:lnTo>
                    <a:pt x="29" y="61"/>
                  </a:lnTo>
                  <a:lnTo>
                    <a:pt x="19" y="49"/>
                  </a:lnTo>
                  <a:lnTo>
                    <a:pt x="13" y="49"/>
                  </a:lnTo>
                  <a:lnTo>
                    <a:pt x="9" y="48"/>
                  </a:lnTo>
                  <a:lnTo>
                    <a:pt x="6" y="46"/>
                  </a:lnTo>
                  <a:lnTo>
                    <a:pt x="3" y="43"/>
                  </a:lnTo>
                  <a:lnTo>
                    <a:pt x="0" y="42"/>
                  </a:lnTo>
                  <a:lnTo>
                    <a:pt x="3" y="38"/>
                  </a:lnTo>
                  <a:lnTo>
                    <a:pt x="9" y="36"/>
                  </a:lnTo>
                  <a:lnTo>
                    <a:pt x="15" y="36"/>
                  </a:lnTo>
                  <a:lnTo>
                    <a:pt x="21" y="36"/>
                  </a:lnTo>
                  <a:lnTo>
                    <a:pt x="23" y="0"/>
                  </a:lnTo>
                  <a:lnTo>
                    <a:pt x="35" y="3"/>
                  </a:lnTo>
                  <a:lnTo>
                    <a:pt x="39" y="13"/>
                  </a:lnTo>
                  <a:lnTo>
                    <a:pt x="39" y="27"/>
                  </a:lnTo>
                  <a:lnTo>
                    <a:pt x="41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618" name="Freeform 104">
              <a:extLst>
                <a:ext uri="{FF2B5EF4-FFF2-40B4-BE49-F238E27FC236}">
                  <a16:creationId xmlns:a16="http://schemas.microsoft.com/office/drawing/2014/main" id="{82396F6F-8F3A-4D56-BD41-7DD5B3F3A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5" y="3863"/>
              <a:ext cx="69" cy="173"/>
            </a:xfrm>
            <a:custGeom>
              <a:avLst/>
              <a:gdLst>
                <a:gd name="T0" fmla="*/ 50 w 69"/>
                <a:gd name="T1" fmla="*/ 0 h 173"/>
                <a:gd name="T2" fmla="*/ 52 w 69"/>
                <a:gd name="T3" fmla="*/ 20 h 173"/>
                <a:gd name="T4" fmla="*/ 50 w 69"/>
                <a:gd name="T5" fmla="*/ 40 h 173"/>
                <a:gd name="T6" fmla="*/ 47 w 69"/>
                <a:gd name="T7" fmla="*/ 60 h 173"/>
                <a:gd name="T8" fmla="*/ 43 w 69"/>
                <a:gd name="T9" fmla="*/ 78 h 173"/>
                <a:gd name="T10" fmla="*/ 34 w 69"/>
                <a:gd name="T11" fmla="*/ 96 h 173"/>
                <a:gd name="T12" fmla="*/ 26 w 69"/>
                <a:gd name="T13" fmla="*/ 114 h 173"/>
                <a:gd name="T14" fmla="*/ 13 w 69"/>
                <a:gd name="T15" fmla="*/ 131 h 173"/>
                <a:gd name="T16" fmla="*/ 0 w 69"/>
                <a:gd name="T17" fmla="*/ 148 h 173"/>
                <a:gd name="T18" fmla="*/ 7 w 69"/>
                <a:gd name="T19" fmla="*/ 158 h 173"/>
                <a:gd name="T20" fmla="*/ 20 w 69"/>
                <a:gd name="T21" fmla="*/ 167 h 173"/>
                <a:gd name="T22" fmla="*/ 32 w 69"/>
                <a:gd name="T23" fmla="*/ 173 h 173"/>
                <a:gd name="T24" fmla="*/ 39 w 69"/>
                <a:gd name="T25" fmla="*/ 173 h 173"/>
                <a:gd name="T26" fmla="*/ 33 w 69"/>
                <a:gd name="T27" fmla="*/ 161 h 173"/>
                <a:gd name="T28" fmla="*/ 32 w 69"/>
                <a:gd name="T29" fmla="*/ 151 h 173"/>
                <a:gd name="T30" fmla="*/ 34 w 69"/>
                <a:gd name="T31" fmla="*/ 139 h 173"/>
                <a:gd name="T32" fmla="*/ 40 w 69"/>
                <a:gd name="T33" fmla="*/ 129 h 173"/>
                <a:gd name="T34" fmla="*/ 46 w 69"/>
                <a:gd name="T35" fmla="*/ 119 h 173"/>
                <a:gd name="T36" fmla="*/ 55 w 69"/>
                <a:gd name="T37" fmla="*/ 106 h 173"/>
                <a:gd name="T38" fmla="*/ 62 w 69"/>
                <a:gd name="T39" fmla="*/ 93 h 173"/>
                <a:gd name="T40" fmla="*/ 68 w 69"/>
                <a:gd name="T41" fmla="*/ 79 h 173"/>
                <a:gd name="T42" fmla="*/ 69 w 69"/>
                <a:gd name="T43" fmla="*/ 55 h 173"/>
                <a:gd name="T44" fmla="*/ 63 w 69"/>
                <a:gd name="T45" fmla="*/ 27 h 173"/>
                <a:gd name="T46" fmla="*/ 56 w 69"/>
                <a:gd name="T47" fmla="*/ 6 h 173"/>
                <a:gd name="T48" fmla="*/ 50 w 69"/>
                <a:gd name="T49" fmla="*/ 0 h 1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9"/>
                <a:gd name="T76" fmla="*/ 0 h 173"/>
                <a:gd name="T77" fmla="*/ 69 w 69"/>
                <a:gd name="T78" fmla="*/ 173 h 17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9" h="173">
                  <a:moveTo>
                    <a:pt x="50" y="0"/>
                  </a:moveTo>
                  <a:lnTo>
                    <a:pt x="52" y="20"/>
                  </a:lnTo>
                  <a:lnTo>
                    <a:pt x="50" y="40"/>
                  </a:lnTo>
                  <a:lnTo>
                    <a:pt x="47" y="60"/>
                  </a:lnTo>
                  <a:lnTo>
                    <a:pt x="43" y="78"/>
                  </a:lnTo>
                  <a:lnTo>
                    <a:pt x="34" y="96"/>
                  </a:lnTo>
                  <a:lnTo>
                    <a:pt x="26" y="114"/>
                  </a:lnTo>
                  <a:lnTo>
                    <a:pt x="13" y="131"/>
                  </a:lnTo>
                  <a:lnTo>
                    <a:pt x="0" y="148"/>
                  </a:lnTo>
                  <a:lnTo>
                    <a:pt x="7" y="158"/>
                  </a:lnTo>
                  <a:lnTo>
                    <a:pt x="20" y="167"/>
                  </a:lnTo>
                  <a:lnTo>
                    <a:pt x="32" y="173"/>
                  </a:lnTo>
                  <a:lnTo>
                    <a:pt x="39" y="173"/>
                  </a:lnTo>
                  <a:lnTo>
                    <a:pt x="33" y="161"/>
                  </a:lnTo>
                  <a:lnTo>
                    <a:pt x="32" y="151"/>
                  </a:lnTo>
                  <a:lnTo>
                    <a:pt x="34" y="139"/>
                  </a:lnTo>
                  <a:lnTo>
                    <a:pt x="40" y="129"/>
                  </a:lnTo>
                  <a:lnTo>
                    <a:pt x="46" y="119"/>
                  </a:lnTo>
                  <a:lnTo>
                    <a:pt x="55" y="106"/>
                  </a:lnTo>
                  <a:lnTo>
                    <a:pt x="62" y="93"/>
                  </a:lnTo>
                  <a:lnTo>
                    <a:pt x="68" y="79"/>
                  </a:lnTo>
                  <a:lnTo>
                    <a:pt x="69" y="55"/>
                  </a:lnTo>
                  <a:lnTo>
                    <a:pt x="63" y="27"/>
                  </a:lnTo>
                  <a:lnTo>
                    <a:pt x="56" y="6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619" name="Freeform 105">
              <a:extLst>
                <a:ext uri="{FF2B5EF4-FFF2-40B4-BE49-F238E27FC236}">
                  <a16:creationId xmlns:a16="http://schemas.microsoft.com/office/drawing/2014/main" id="{A5A37EDC-F980-462A-9028-DF78268DE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0" y="3841"/>
              <a:ext cx="101" cy="81"/>
            </a:xfrm>
            <a:custGeom>
              <a:avLst/>
              <a:gdLst>
                <a:gd name="T0" fmla="*/ 0 w 101"/>
                <a:gd name="T1" fmla="*/ 18 h 81"/>
                <a:gd name="T2" fmla="*/ 2 w 101"/>
                <a:gd name="T3" fmla="*/ 28 h 81"/>
                <a:gd name="T4" fmla="*/ 3 w 101"/>
                <a:gd name="T5" fmla="*/ 38 h 81"/>
                <a:gd name="T6" fmla="*/ 7 w 101"/>
                <a:gd name="T7" fmla="*/ 46 h 81"/>
                <a:gd name="T8" fmla="*/ 12 w 101"/>
                <a:gd name="T9" fmla="*/ 55 h 81"/>
                <a:gd name="T10" fmla="*/ 17 w 101"/>
                <a:gd name="T11" fmla="*/ 62 h 81"/>
                <a:gd name="T12" fmla="*/ 25 w 101"/>
                <a:gd name="T13" fmla="*/ 69 h 81"/>
                <a:gd name="T14" fmla="*/ 33 w 101"/>
                <a:gd name="T15" fmla="*/ 75 h 81"/>
                <a:gd name="T16" fmla="*/ 43 w 101"/>
                <a:gd name="T17" fmla="*/ 81 h 81"/>
                <a:gd name="T18" fmla="*/ 61 w 101"/>
                <a:gd name="T19" fmla="*/ 78 h 81"/>
                <a:gd name="T20" fmla="*/ 75 w 101"/>
                <a:gd name="T21" fmla="*/ 71 h 81"/>
                <a:gd name="T22" fmla="*/ 86 w 101"/>
                <a:gd name="T23" fmla="*/ 61 h 81"/>
                <a:gd name="T24" fmla="*/ 94 w 101"/>
                <a:gd name="T25" fmla="*/ 49 h 81"/>
                <a:gd name="T26" fmla="*/ 99 w 101"/>
                <a:gd name="T27" fmla="*/ 36 h 81"/>
                <a:gd name="T28" fmla="*/ 101 w 101"/>
                <a:gd name="T29" fmla="*/ 23 h 81"/>
                <a:gd name="T30" fmla="*/ 101 w 101"/>
                <a:gd name="T31" fmla="*/ 10 h 81"/>
                <a:gd name="T32" fmla="*/ 97 w 101"/>
                <a:gd name="T33" fmla="*/ 0 h 81"/>
                <a:gd name="T34" fmla="*/ 92 w 101"/>
                <a:gd name="T35" fmla="*/ 12 h 81"/>
                <a:gd name="T36" fmla="*/ 86 w 101"/>
                <a:gd name="T37" fmla="*/ 23 h 81"/>
                <a:gd name="T38" fmla="*/ 78 w 101"/>
                <a:gd name="T39" fmla="*/ 36 h 81"/>
                <a:gd name="T40" fmla="*/ 66 w 101"/>
                <a:gd name="T41" fmla="*/ 45 h 81"/>
                <a:gd name="T42" fmla="*/ 52 w 101"/>
                <a:gd name="T43" fmla="*/ 49 h 81"/>
                <a:gd name="T44" fmla="*/ 38 w 101"/>
                <a:gd name="T45" fmla="*/ 48 h 81"/>
                <a:gd name="T46" fmla="*/ 19 w 101"/>
                <a:gd name="T47" fmla="*/ 38 h 81"/>
                <a:gd name="T48" fmla="*/ 0 w 101"/>
                <a:gd name="T49" fmla="*/ 18 h 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1"/>
                <a:gd name="T76" fmla="*/ 0 h 81"/>
                <a:gd name="T77" fmla="*/ 101 w 101"/>
                <a:gd name="T78" fmla="*/ 81 h 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1" h="81">
                  <a:moveTo>
                    <a:pt x="0" y="18"/>
                  </a:moveTo>
                  <a:lnTo>
                    <a:pt x="2" y="28"/>
                  </a:lnTo>
                  <a:lnTo>
                    <a:pt x="3" y="38"/>
                  </a:lnTo>
                  <a:lnTo>
                    <a:pt x="7" y="46"/>
                  </a:lnTo>
                  <a:lnTo>
                    <a:pt x="12" y="55"/>
                  </a:lnTo>
                  <a:lnTo>
                    <a:pt x="17" y="62"/>
                  </a:lnTo>
                  <a:lnTo>
                    <a:pt x="25" y="69"/>
                  </a:lnTo>
                  <a:lnTo>
                    <a:pt x="33" y="75"/>
                  </a:lnTo>
                  <a:lnTo>
                    <a:pt x="43" y="81"/>
                  </a:lnTo>
                  <a:lnTo>
                    <a:pt x="61" y="78"/>
                  </a:lnTo>
                  <a:lnTo>
                    <a:pt x="75" y="71"/>
                  </a:lnTo>
                  <a:lnTo>
                    <a:pt x="86" y="61"/>
                  </a:lnTo>
                  <a:lnTo>
                    <a:pt x="94" y="49"/>
                  </a:lnTo>
                  <a:lnTo>
                    <a:pt x="99" y="36"/>
                  </a:lnTo>
                  <a:lnTo>
                    <a:pt x="101" y="23"/>
                  </a:lnTo>
                  <a:lnTo>
                    <a:pt x="101" y="10"/>
                  </a:lnTo>
                  <a:lnTo>
                    <a:pt x="97" y="0"/>
                  </a:lnTo>
                  <a:lnTo>
                    <a:pt x="92" y="12"/>
                  </a:lnTo>
                  <a:lnTo>
                    <a:pt x="86" y="23"/>
                  </a:lnTo>
                  <a:lnTo>
                    <a:pt x="78" y="36"/>
                  </a:lnTo>
                  <a:lnTo>
                    <a:pt x="66" y="45"/>
                  </a:lnTo>
                  <a:lnTo>
                    <a:pt x="52" y="49"/>
                  </a:lnTo>
                  <a:lnTo>
                    <a:pt x="38" y="48"/>
                  </a:lnTo>
                  <a:lnTo>
                    <a:pt x="19" y="3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620" name="Freeform 106">
              <a:extLst>
                <a:ext uri="{FF2B5EF4-FFF2-40B4-BE49-F238E27FC236}">
                  <a16:creationId xmlns:a16="http://schemas.microsoft.com/office/drawing/2014/main" id="{07D99638-57EC-4D67-9ABB-A06492C5F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7" y="3834"/>
              <a:ext cx="94" cy="71"/>
            </a:xfrm>
            <a:custGeom>
              <a:avLst/>
              <a:gdLst>
                <a:gd name="T0" fmla="*/ 2 w 94"/>
                <a:gd name="T1" fmla="*/ 0 h 71"/>
                <a:gd name="T2" fmla="*/ 0 w 94"/>
                <a:gd name="T3" fmla="*/ 19 h 71"/>
                <a:gd name="T4" fmla="*/ 2 w 94"/>
                <a:gd name="T5" fmla="*/ 36 h 71"/>
                <a:gd name="T6" fmla="*/ 9 w 94"/>
                <a:gd name="T7" fmla="*/ 53 h 71"/>
                <a:gd name="T8" fmla="*/ 20 w 94"/>
                <a:gd name="T9" fmla="*/ 68 h 71"/>
                <a:gd name="T10" fmla="*/ 38 w 94"/>
                <a:gd name="T11" fmla="*/ 71 h 71"/>
                <a:gd name="T12" fmla="*/ 52 w 94"/>
                <a:gd name="T13" fmla="*/ 69 h 71"/>
                <a:gd name="T14" fmla="*/ 65 w 94"/>
                <a:gd name="T15" fmla="*/ 63 h 71"/>
                <a:gd name="T16" fmla="*/ 76 w 94"/>
                <a:gd name="T17" fmla="*/ 55 h 71"/>
                <a:gd name="T18" fmla="*/ 85 w 94"/>
                <a:gd name="T19" fmla="*/ 46 h 71"/>
                <a:gd name="T20" fmla="*/ 91 w 94"/>
                <a:gd name="T21" fmla="*/ 35 h 71"/>
                <a:gd name="T22" fmla="*/ 94 w 94"/>
                <a:gd name="T23" fmla="*/ 23 h 71"/>
                <a:gd name="T24" fmla="*/ 94 w 94"/>
                <a:gd name="T25" fmla="*/ 13 h 71"/>
                <a:gd name="T26" fmla="*/ 86 w 94"/>
                <a:gd name="T27" fmla="*/ 22 h 71"/>
                <a:gd name="T28" fmla="*/ 76 w 94"/>
                <a:gd name="T29" fmla="*/ 32 h 71"/>
                <a:gd name="T30" fmla="*/ 65 w 94"/>
                <a:gd name="T31" fmla="*/ 39 h 71"/>
                <a:gd name="T32" fmla="*/ 52 w 94"/>
                <a:gd name="T33" fmla="*/ 43 h 71"/>
                <a:gd name="T34" fmla="*/ 39 w 94"/>
                <a:gd name="T35" fmla="*/ 45 h 71"/>
                <a:gd name="T36" fmla="*/ 26 w 94"/>
                <a:gd name="T37" fmla="*/ 37 h 71"/>
                <a:gd name="T38" fmla="*/ 13 w 94"/>
                <a:gd name="T39" fmla="*/ 25 h 71"/>
                <a:gd name="T40" fmla="*/ 2 w 94"/>
                <a:gd name="T41" fmla="*/ 0 h 7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4"/>
                <a:gd name="T64" fmla="*/ 0 h 71"/>
                <a:gd name="T65" fmla="*/ 94 w 94"/>
                <a:gd name="T66" fmla="*/ 71 h 7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4" h="71">
                  <a:moveTo>
                    <a:pt x="2" y="0"/>
                  </a:moveTo>
                  <a:lnTo>
                    <a:pt x="0" y="19"/>
                  </a:lnTo>
                  <a:lnTo>
                    <a:pt x="2" y="36"/>
                  </a:lnTo>
                  <a:lnTo>
                    <a:pt x="9" y="53"/>
                  </a:lnTo>
                  <a:lnTo>
                    <a:pt x="20" y="68"/>
                  </a:lnTo>
                  <a:lnTo>
                    <a:pt x="38" y="71"/>
                  </a:lnTo>
                  <a:lnTo>
                    <a:pt x="52" y="69"/>
                  </a:lnTo>
                  <a:lnTo>
                    <a:pt x="65" y="63"/>
                  </a:lnTo>
                  <a:lnTo>
                    <a:pt x="76" y="55"/>
                  </a:lnTo>
                  <a:lnTo>
                    <a:pt x="85" y="46"/>
                  </a:lnTo>
                  <a:lnTo>
                    <a:pt x="91" y="35"/>
                  </a:lnTo>
                  <a:lnTo>
                    <a:pt x="94" y="23"/>
                  </a:lnTo>
                  <a:lnTo>
                    <a:pt x="94" y="13"/>
                  </a:lnTo>
                  <a:lnTo>
                    <a:pt x="86" y="22"/>
                  </a:lnTo>
                  <a:lnTo>
                    <a:pt x="76" y="32"/>
                  </a:lnTo>
                  <a:lnTo>
                    <a:pt x="65" y="39"/>
                  </a:lnTo>
                  <a:lnTo>
                    <a:pt x="52" y="43"/>
                  </a:lnTo>
                  <a:lnTo>
                    <a:pt x="39" y="45"/>
                  </a:lnTo>
                  <a:lnTo>
                    <a:pt x="26" y="37"/>
                  </a:lnTo>
                  <a:lnTo>
                    <a:pt x="13" y="2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sp>
          <p:nvSpPr>
            <p:cNvPr id="66621" name="Freeform 107">
              <a:extLst>
                <a:ext uri="{FF2B5EF4-FFF2-40B4-BE49-F238E27FC236}">
                  <a16:creationId xmlns:a16="http://schemas.microsoft.com/office/drawing/2014/main" id="{6393746F-EB41-4DDD-8148-BF549C57DD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" y="4079"/>
              <a:ext cx="147" cy="59"/>
            </a:xfrm>
            <a:custGeom>
              <a:avLst/>
              <a:gdLst>
                <a:gd name="T0" fmla="*/ 0 w 147"/>
                <a:gd name="T1" fmla="*/ 8 h 59"/>
                <a:gd name="T2" fmla="*/ 8 w 147"/>
                <a:gd name="T3" fmla="*/ 18 h 59"/>
                <a:gd name="T4" fmla="*/ 13 w 147"/>
                <a:gd name="T5" fmla="*/ 27 h 59"/>
                <a:gd name="T6" fmla="*/ 18 w 147"/>
                <a:gd name="T7" fmla="*/ 34 h 59"/>
                <a:gd name="T8" fmla="*/ 23 w 147"/>
                <a:gd name="T9" fmla="*/ 40 h 59"/>
                <a:gd name="T10" fmla="*/ 31 w 147"/>
                <a:gd name="T11" fmla="*/ 46 h 59"/>
                <a:gd name="T12" fmla="*/ 39 w 147"/>
                <a:gd name="T13" fmla="*/ 50 h 59"/>
                <a:gd name="T14" fmla="*/ 52 w 147"/>
                <a:gd name="T15" fmla="*/ 54 h 59"/>
                <a:gd name="T16" fmla="*/ 68 w 147"/>
                <a:gd name="T17" fmla="*/ 59 h 59"/>
                <a:gd name="T18" fmla="*/ 92 w 147"/>
                <a:gd name="T19" fmla="*/ 54 h 59"/>
                <a:gd name="T20" fmla="*/ 113 w 147"/>
                <a:gd name="T21" fmla="*/ 47 h 59"/>
                <a:gd name="T22" fmla="*/ 127 w 147"/>
                <a:gd name="T23" fmla="*/ 39 h 59"/>
                <a:gd name="T24" fmla="*/ 137 w 147"/>
                <a:gd name="T25" fmla="*/ 28 h 59"/>
                <a:gd name="T26" fmla="*/ 143 w 147"/>
                <a:gd name="T27" fmla="*/ 20 h 59"/>
                <a:gd name="T28" fmla="*/ 146 w 147"/>
                <a:gd name="T29" fmla="*/ 11 h 59"/>
                <a:gd name="T30" fmla="*/ 147 w 147"/>
                <a:gd name="T31" fmla="*/ 4 h 59"/>
                <a:gd name="T32" fmla="*/ 146 w 147"/>
                <a:gd name="T33" fmla="*/ 0 h 59"/>
                <a:gd name="T34" fmla="*/ 117 w 147"/>
                <a:gd name="T35" fmla="*/ 17 h 59"/>
                <a:gd name="T36" fmla="*/ 91 w 147"/>
                <a:gd name="T37" fmla="*/ 26 h 59"/>
                <a:gd name="T38" fmla="*/ 67 w 147"/>
                <a:gd name="T39" fmla="*/ 28 h 59"/>
                <a:gd name="T40" fmla="*/ 45 w 147"/>
                <a:gd name="T41" fmla="*/ 26 h 59"/>
                <a:gd name="T42" fmla="*/ 26 w 147"/>
                <a:gd name="T43" fmla="*/ 20 h 59"/>
                <a:gd name="T44" fmla="*/ 13 w 147"/>
                <a:gd name="T45" fmla="*/ 14 h 59"/>
                <a:gd name="T46" fmla="*/ 3 w 147"/>
                <a:gd name="T47" fmla="*/ 10 h 59"/>
                <a:gd name="T48" fmla="*/ 0 w 147"/>
                <a:gd name="T49" fmla="*/ 8 h 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59"/>
                <a:gd name="T77" fmla="*/ 147 w 147"/>
                <a:gd name="T78" fmla="*/ 59 h 5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59">
                  <a:moveTo>
                    <a:pt x="0" y="8"/>
                  </a:moveTo>
                  <a:lnTo>
                    <a:pt x="8" y="18"/>
                  </a:lnTo>
                  <a:lnTo>
                    <a:pt x="13" y="27"/>
                  </a:lnTo>
                  <a:lnTo>
                    <a:pt x="18" y="34"/>
                  </a:lnTo>
                  <a:lnTo>
                    <a:pt x="23" y="40"/>
                  </a:lnTo>
                  <a:lnTo>
                    <a:pt x="31" y="46"/>
                  </a:lnTo>
                  <a:lnTo>
                    <a:pt x="39" y="50"/>
                  </a:lnTo>
                  <a:lnTo>
                    <a:pt x="52" y="54"/>
                  </a:lnTo>
                  <a:lnTo>
                    <a:pt x="68" y="59"/>
                  </a:lnTo>
                  <a:lnTo>
                    <a:pt x="92" y="54"/>
                  </a:lnTo>
                  <a:lnTo>
                    <a:pt x="113" y="47"/>
                  </a:lnTo>
                  <a:lnTo>
                    <a:pt x="127" y="39"/>
                  </a:lnTo>
                  <a:lnTo>
                    <a:pt x="137" y="28"/>
                  </a:lnTo>
                  <a:lnTo>
                    <a:pt x="143" y="20"/>
                  </a:lnTo>
                  <a:lnTo>
                    <a:pt x="146" y="11"/>
                  </a:lnTo>
                  <a:lnTo>
                    <a:pt x="147" y="4"/>
                  </a:lnTo>
                  <a:lnTo>
                    <a:pt x="146" y="0"/>
                  </a:lnTo>
                  <a:lnTo>
                    <a:pt x="117" y="17"/>
                  </a:lnTo>
                  <a:lnTo>
                    <a:pt x="91" y="26"/>
                  </a:lnTo>
                  <a:lnTo>
                    <a:pt x="67" y="28"/>
                  </a:lnTo>
                  <a:lnTo>
                    <a:pt x="45" y="26"/>
                  </a:lnTo>
                  <a:lnTo>
                    <a:pt x="26" y="20"/>
                  </a:lnTo>
                  <a:lnTo>
                    <a:pt x="13" y="14"/>
                  </a:lnTo>
                  <a:lnTo>
                    <a:pt x="3" y="1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pic>
          <p:nvPicPr>
            <p:cNvPr id="66622" name="Picture 108" descr="MCj02387030000[1]">
              <a:extLst>
                <a:ext uri="{FF2B5EF4-FFF2-40B4-BE49-F238E27FC236}">
                  <a16:creationId xmlns:a16="http://schemas.microsoft.com/office/drawing/2014/main" id="{E07F9985-3679-428C-B5A3-5612482476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64968">
              <a:off x="4421" y="5369"/>
              <a:ext cx="885" cy="79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99CCFF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6567" name="מלבן 1">
            <a:extLst>
              <a:ext uri="{FF2B5EF4-FFF2-40B4-BE49-F238E27FC236}">
                <a16:creationId xmlns:a16="http://schemas.microsoft.com/office/drawing/2014/main" id="{668F9FD4-CB15-4DAD-AC67-D9C50215B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45" y="1250950"/>
            <a:ext cx="870065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6000" dirty="0" smtClean="0">
                <a:cs typeface="David" panose="020E0502060401010101" pitchFamily="34" charset="-79"/>
              </a:rPr>
              <a:t>דַּלְיָה </a:t>
            </a:r>
            <a:r>
              <a:rPr lang="he-IL" altLang="he-IL" sz="6000" dirty="0">
                <a:cs typeface="David" panose="020E0502060401010101" pitchFamily="34" charset="-79"/>
              </a:rPr>
              <a:t>_____ אֶת עַצְמָה בְּמַחַט</a:t>
            </a:r>
          </a:p>
        </p:txBody>
      </p:sp>
      <p:pic>
        <p:nvPicPr>
          <p:cNvPr id="4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0.08912 L -1.38889E-6 -0.257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3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341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09" descr="MCj00889800000[1]">
            <a:extLst>
              <a:ext uri="{FF2B5EF4-FFF2-40B4-BE49-F238E27FC236}">
                <a16:creationId xmlns:a16="http://schemas.microsoft.com/office/drawing/2014/main" id="{600F4055-702E-48F3-B526-7D00A5F42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84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3565525" cy="635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0" name="Text Box 4">
            <a:extLst>
              <a:ext uri="{FF2B5EF4-FFF2-40B4-BE49-F238E27FC236}">
                <a16:creationId xmlns:a16="http://schemas.microsoft.com/office/drawing/2014/main" id="{79285DBB-45F4-41DE-9484-A498B9427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3813" y="2205038"/>
            <a:ext cx="6518275" cy="21336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9C7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5000" b="1" dirty="0">
                <a:solidFill>
                  <a:srgbClr val="006600"/>
                </a:solidFill>
                <a:cs typeface="David" panose="020E0502060401010101" pitchFamily="34" charset="-79"/>
              </a:rPr>
              <a:t>כָּל הַכָּבוֹד!</a:t>
            </a:r>
            <a:endParaRPr lang="en-US" altLang="he-IL" sz="5000" b="1" dirty="0">
              <a:solidFill>
                <a:srgbClr val="006600"/>
              </a:solidFill>
              <a:cs typeface="David" panose="020E0502060401010101" pitchFamily="34" charset="-79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4000" dirty="0" err="1">
                <a:solidFill>
                  <a:srgbClr val="006600"/>
                </a:solidFill>
                <a:cs typeface="David" panose="020E0502060401010101" pitchFamily="34" charset="-79"/>
              </a:rPr>
              <a:t>סִיַּמְת</a:t>
            </a:r>
            <a:r>
              <a:rPr lang="he-IL" altLang="he-IL" sz="4000" dirty="0">
                <a:solidFill>
                  <a:srgbClr val="006600"/>
                </a:solidFill>
                <a:cs typeface="David" panose="020E0502060401010101" pitchFamily="34" charset="-79"/>
              </a:rPr>
              <a:t>ָּ לְהַתְאִים אֶת הַמִּלָּה לַמִּשְׁפָּט</a:t>
            </a:r>
            <a:r>
              <a:rPr lang="en-US" altLang="he-IL" sz="4000" dirty="0">
                <a:solidFill>
                  <a:srgbClr val="006600"/>
                </a:solidFill>
                <a:cs typeface="David" panose="020E0502060401010101" pitchFamily="34" charset="-79"/>
              </a:rPr>
              <a:t> </a:t>
            </a:r>
            <a:r>
              <a:rPr lang="he-IL" altLang="he-IL" sz="4000" dirty="0">
                <a:solidFill>
                  <a:srgbClr val="006600"/>
                </a:solidFill>
                <a:cs typeface="David" panose="020E0502060401010101" pitchFamily="34" charset="-79"/>
              </a:rPr>
              <a:t>וְהִתְקַדַּמְתָּ</a:t>
            </a:r>
            <a:r>
              <a:rPr lang="en-US" altLang="he-IL" sz="4000" dirty="0">
                <a:solidFill>
                  <a:srgbClr val="006600"/>
                </a:solidFill>
                <a:cs typeface="David" panose="020E0502060401010101" pitchFamily="34" charset="-79"/>
              </a:rPr>
              <a:t> </a:t>
            </a:r>
            <a:r>
              <a:rPr lang="he-IL" altLang="he-IL" sz="4000" dirty="0">
                <a:solidFill>
                  <a:srgbClr val="006600"/>
                </a:solidFill>
                <a:cs typeface="David" panose="020E0502060401010101" pitchFamily="34" charset="-79"/>
              </a:rPr>
              <a:t>לְהַשָּׂגַת מַטְּרַת הַקְּרִיאָה.</a:t>
            </a:r>
            <a:endParaRPr lang="en-US" altLang="he-IL" sz="4000" dirty="0">
              <a:solidFill>
                <a:srgbClr val="006600"/>
              </a:solidFill>
              <a:cs typeface="David" panose="020E0502060401010101" pitchFamily="34" charset="-79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4000" dirty="0">
                <a:solidFill>
                  <a:srgbClr val="006600"/>
                </a:solidFill>
                <a:cs typeface="David" panose="020E0502060401010101" pitchFamily="34" charset="-79"/>
              </a:rPr>
              <a:t>מְקַוִּים </a:t>
            </a:r>
            <a:r>
              <a:rPr lang="he-IL" altLang="he-IL" sz="4000" dirty="0" err="1">
                <a:solidFill>
                  <a:srgbClr val="006600"/>
                </a:solidFill>
                <a:cs typeface="David" panose="020E0502060401010101" pitchFamily="34" charset="-79"/>
              </a:rPr>
              <a:t>שֶׁנֶהֱנֶת</a:t>
            </a:r>
            <a:r>
              <a:rPr lang="he-IL" altLang="he-IL" sz="4000" dirty="0">
                <a:solidFill>
                  <a:srgbClr val="006600"/>
                </a:solidFill>
                <a:cs typeface="David" panose="020E0502060401010101" pitchFamily="34" charset="-79"/>
              </a:rPr>
              <a:t>ָּ.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e-IL" altLang="he-IL" sz="1000" dirty="0">
              <a:solidFill>
                <a:srgbClr val="006600"/>
              </a:solidFill>
              <a:cs typeface="David" panose="020E0502060401010101" pitchFamily="34" charset="-79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2500" dirty="0" err="1">
                <a:solidFill>
                  <a:srgbClr val="006600"/>
                </a:solidFill>
                <a:cs typeface="David" panose="020E0502060401010101" pitchFamily="34" charset="-79"/>
              </a:rPr>
              <a:t>צֶוֶת</a:t>
            </a:r>
            <a:r>
              <a:rPr lang="he-IL" altLang="he-IL" sz="2500" dirty="0">
                <a:solidFill>
                  <a:srgbClr val="006600"/>
                </a:solidFill>
                <a:cs typeface="David" panose="020E0502060401010101" pitchFamily="34" charset="-79"/>
              </a:rPr>
              <a:t> תָּכְנִית עָצְמָה לַכֹּל</a:t>
            </a:r>
            <a:endParaRPr lang="en-US" altLang="he-IL" sz="2500" dirty="0">
              <a:solidFill>
                <a:srgbClr val="006600"/>
              </a:solidFill>
              <a:cs typeface="David" panose="020E0502060401010101" pitchFamily="34" charset="-79"/>
            </a:endParaRPr>
          </a:p>
        </p:txBody>
      </p:sp>
      <p:pic>
        <p:nvPicPr>
          <p:cNvPr id="2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99018" y="22050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79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MMj01855860000[1]">
            <a:extLst>
              <a:ext uri="{FF2B5EF4-FFF2-40B4-BE49-F238E27FC236}">
                <a16:creationId xmlns:a16="http://schemas.microsoft.com/office/drawing/2014/main" id="{9CD86622-E253-4A29-92E2-042834F77B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847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FE80688-DF91-4574-B430-4AA1DC26F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025" y="513873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9220" name="Rectangle 5">
            <a:extLst>
              <a:ext uri="{FF2B5EF4-FFF2-40B4-BE49-F238E27FC236}">
                <a16:creationId xmlns:a16="http://schemas.microsoft.com/office/drawing/2014/main" id="{6A897594-F101-4FF1-A96D-58313D11A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3775075"/>
            <a:ext cx="3917950" cy="1079500"/>
          </a:xfrm>
          <a:prstGeom prst="rect">
            <a:avLst/>
          </a:prstGeom>
          <a:solidFill>
            <a:srgbClr val="CCFF66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הַיַּלְדָּה בָּכְתָה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9221" name="תמונה 5" descr="[フリーイラスト] 泣いている女の子 - パブリックドメインQ：著作権フリー画像素材集">
            <a:extLst>
              <a:ext uri="{FF2B5EF4-FFF2-40B4-BE49-F238E27FC236}">
                <a16:creationId xmlns:a16="http://schemas.microsoft.com/office/drawing/2014/main" id="{B46714D9-772E-469F-BE70-118313F289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63" y="882650"/>
            <a:ext cx="2459037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21513" y="268684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C136AAF3-6CB5-42D6-B739-E61570DC0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92150"/>
            <a:ext cx="84963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הַשְׁלֵם אֶת הַצְּלִיל הֶחָסֵר בַּמִּלָּה </a:t>
            </a:r>
            <a:r>
              <a:rPr lang="he-IL" altLang="he-IL" sz="4000" b="1">
                <a:solidFill>
                  <a:srgbClr val="FF0000"/>
                </a:solidFill>
                <a:cs typeface="David" panose="020E0502060401010101" pitchFamily="34" charset="-79"/>
              </a:rPr>
              <a:t>בַּ _ וָז</a:t>
            </a:r>
            <a:endParaRPr lang="en-US" altLang="he-IL" sz="4000" b="1">
              <a:solidFill>
                <a:srgbClr val="FF0000"/>
              </a:solidFill>
              <a:cs typeface="David" panose="020E0502060401010101" pitchFamily="34" charset="-79"/>
            </a:endParaRPr>
          </a:p>
        </p:txBody>
      </p:sp>
      <p:sp>
        <p:nvSpPr>
          <p:cNvPr id="10243" name="Text Box 3">
            <a:hlinkClick r:id="" action="ppaction://noaction">
              <a:snd r:embed="rId4" name="ברוז חיריק.wav"/>
            </a:hlinkClick>
            <a:extLst>
              <a:ext uri="{FF2B5EF4-FFF2-40B4-BE49-F238E27FC236}">
                <a16:creationId xmlns:a16="http://schemas.microsoft.com/office/drawing/2014/main" id="{0BB97242-6BD0-4020-B77A-D418E6B0D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3563" y="5049838"/>
            <a:ext cx="1258887" cy="1258887"/>
          </a:xfrm>
          <a:prstGeom prst="rect">
            <a:avLst/>
          </a:prstGeom>
          <a:solidFill>
            <a:srgbClr val="FFDB93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רִ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10244" name="Text Box 4">
            <a:hlinkClick r:id="" action="ppaction://noaction">
              <a:snd r:embed="rId5" name="ברוז פתח.wav"/>
            </a:hlinkClick>
            <a:extLst>
              <a:ext uri="{FF2B5EF4-FFF2-40B4-BE49-F238E27FC236}">
                <a16:creationId xmlns:a16="http://schemas.microsoft.com/office/drawing/2014/main" id="{0C95821F-85D7-47DD-A877-4F4B70C30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5" y="5049838"/>
            <a:ext cx="1258888" cy="1258887"/>
          </a:xfrm>
          <a:prstGeom prst="rect">
            <a:avLst/>
          </a:prstGeom>
          <a:solidFill>
            <a:srgbClr val="FFDB93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he-IL" altLang="he-IL" sz="6000">
              <a:cs typeface="David" panose="020E0502060401010101" pitchFamily="34" charset="-79"/>
            </a:endParaRP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רַ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10245" name="Text Box 5">
            <a:hlinkClick r:id="" action="ppaction://noaction">
              <a:snd r:embed="rId5" name="ברוז פתח.wav"/>
            </a:hlinkClick>
            <a:extLst>
              <a:ext uri="{FF2B5EF4-FFF2-40B4-BE49-F238E27FC236}">
                <a16:creationId xmlns:a16="http://schemas.microsoft.com/office/drawing/2014/main" id="{A178C72A-D612-47B6-A1C1-27DF32006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049838"/>
            <a:ext cx="1258888" cy="1258887"/>
          </a:xfrm>
          <a:prstGeom prst="rect">
            <a:avLst/>
          </a:prstGeom>
          <a:solidFill>
            <a:srgbClr val="FFDB93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רָ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10246" name="Text Box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63C03E-ABF2-49D5-804E-54F669B97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5049837"/>
            <a:ext cx="1255713" cy="1258887"/>
          </a:xfrm>
          <a:prstGeom prst="rect">
            <a:avLst/>
          </a:prstGeom>
          <a:solidFill>
            <a:srgbClr val="FFDB93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רְ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10251" name="תמונה 1" descr="Clipart - Rubberduck">
            <a:extLst>
              <a:ext uri="{FF2B5EF4-FFF2-40B4-BE49-F238E27FC236}">
                <a16:creationId xmlns:a16="http://schemas.microsoft.com/office/drawing/2014/main" id="{01C4B14E-7F4D-4E25-80D7-BF45AE3526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1687513"/>
            <a:ext cx="2532063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8206" y="23082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73" descr="MMj01855860000[1]">
            <a:extLst>
              <a:ext uri="{FF2B5EF4-FFF2-40B4-BE49-F238E27FC236}">
                <a16:creationId xmlns:a16="http://schemas.microsoft.com/office/drawing/2014/main" id="{E74CCAF5-8EBE-487A-A7BF-CFFC301DD8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847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7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23620B0-F6F1-4CF0-9F19-1B2EF20D4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68" y="4928034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11268" name="Rectangle 175">
            <a:extLst>
              <a:ext uri="{FF2B5EF4-FFF2-40B4-BE49-F238E27FC236}">
                <a16:creationId xmlns:a16="http://schemas.microsoft.com/office/drawing/2014/main" id="{77AA2088-FDA7-4C77-9C00-6E675A012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5499" y="3271116"/>
            <a:ext cx="2339975" cy="1079500"/>
          </a:xfrm>
          <a:prstGeom prst="rect">
            <a:avLst/>
          </a:prstGeom>
          <a:solidFill>
            <a:srgbClr val="FFDB93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בַּרְוָז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11269" name="תמונה 175" descr="Clipart - Rubberduck">
            <a:extLst>
              <a:ext uri="{FF2B5EF4-FFF2-40B4-BE49-F238E27FC236}">
                <a16:creationId xmlns:a16="http://schemas.microsoft.com/office/drawing/2014/main" id="{32D556CA-9F9A-4DF9-B0C5-21EEFE7838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588963"/>
            <a:ext cx="237331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צליל מוקלט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4255" y="187729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עיצוב ברירת מחדל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David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ערכת נושא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17737</TotalTime>
  <Words>573</Words>
  <Application>Microsoft Office PowerPoint</Application>
  <PresentationFormat>‫הצגה על המסך (4:3)</PresentationFormat>
  <Paragraphs>248</Paragraphs>
  <Slides>64</Slides>
  <Notes>0</Notes>
  <HiddenSlides>0</HiddenSlides>
  <MMClips>63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64</vt:i4>
      </vt:variant>
    </vt:vector>
  </HeadingPairs>
  <TitlesOfParts>
    <vt:vector size="71" baseType="lpstr">
      <vt:lpstr>Arial Unicode MS</vt:lpstr>
      <vt:lpstr>Arial</vt:lpstr>
      <vt:lpstr>David</vt:lpstr>
      <vt:lpstr>Guttman Vilna</vt:lpstr>
      <vt:lpstr>Narkisim</vt:lpstr>
      <vt:lpstr>Times New Roman</vt:lpstr>
      <vt:lpstr>עיצוב ברירת מחדל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קְרָא אֶת הַמִּשְׁפָּט  וְהַשְׁלֵם אֶת הַמִּלָּה הַחֲסֵרָה: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הַשְׁלֵם אֶת הַמִּלָּה הַחֲסֵרָה בַּמִּשְׁפָּט: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nc6000</dc:creator>
  <cp:lastModifiedBy>Dell</cp:lastModifiedBy>
  <cp:revision>508</cp:revision>
  <dcterms:created xsi:type="dcterms:W3CDTF">2008-08-25T06:10:23Z</dcterms:created>
  <dcterms:modified xsi:type="dcterms:W3CDTF">2021-01-13T08:11:53Z</dcterms:modified>
</cp:coreProperties>
</file>