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2"/>
  </p:notesMasterIdLst>
  <p:sldIdLst>
    <p:sldId id="425" r:id="rId2"/>
    <p:sldId id="426" r:id="rId3"/>
    <p:sldId id="427" r:id="rId4"/>
    <p:sldId id="399" r:id="rId5"/>
    <p:sldId id="400" r:id="rId6"/>
    <p:sldId id="401" r:id="rId7"/>
    <p:sldId id="402" r:id="rId8"/>
    <p:sldId id="403" r:id="rId9"/>
    <p:sldId id="404" r:id="rId10"/>
    <p:sldId id="405" r:id="rId11"/>
    <p:sldId id="406" r:id="rId12"/>
    <p:sldId id="407" r:id="rId13"/>
    <p:sldId id="408" r:id="rId14"/>
    <p:sldId id="409" r:id="rId15"/>
    <p:sldId id="410" r:id="rId16"/>
    <p:sldId id="428" r:id="rId17"/>
    <p:sldId id="429" r:id="rId18"/>
    <p:sldId id="411" r:id="rId19"/>
    <p:sldId id="412" r:id="rId20"/>
    <p:sldId id="415" r:id="rId21"/>
    <p:sldId id="416" r:id="rId22"/>
    <p:sldId id="417" r:id="rId23"/>
    <p:sldId id="418" r:id="rId24"/>
    <p:sldId id="421" r:id="rId25"/>
    <p:sldId id="422" r:id="rId26"/>
    <p:sldId id="397" r:id="rId27"/>
    <p:sldId id="273" r:id="rId28"/>
    <p:sldId id="287" r:id="rId29"/>
    <p:sldId id="292" r:id="rId30"/>
    <p:sldId id="293" r:id="rId31"/>
    <p:sldId id="297" r:id="rId32"/>
    <p:sldId id="349" r:id="rId33"/>
    <p:sldId id="296" r:id="rId34"/>
    <p:sldId id="350" r:id="rId35"/>
    <p:sldId id="295" r:id="rId36"/>
    <p:sldId id="347" r:id="rId37"/>
    <p:sldId id="348" r:id="rId38"/>
    <p:sldId id="351" r:id="rId39"/>
    <p:sldId id="294" r:id="rId40"/>
    <p:sldId id="299" r:id="rId41"/>
    <p:sldId id="298" r:id="rId42"/>
    <p:sldId id="352" r:id="rId43"/>
    <p:sldId id="423" r:id="rId44"/>
    <p:sldId id="264" r:id="rId45"/>
    <p:sldId id="365" r:id="rId46"/>
    <p:sldId id="312" r:id="rId47"/>
    <p:sldId id="373" r:id="rId48"/>
    <p:sldId id="375" r:id="rId49"/>
    <p:sldId id="374" r:id="rId50"/>
    <p:sldId id="376" r:id="rId51"/>
    <p:sldId id="377" r:id="rId52"/>
    <p:sldId id="378" r:id="rId53"/>
    <p:sldId id="379" r:id="rId54"/>
    <p:sldId id="380" r:id="rId55"/>
    <p:sldId id="381" r:id="rId56"/>
    <p:sldId id="382" r:id="rId57"/>
    <p:sldId id="383" r:id="rId58"/>
    <p:sldId id="384" r:id="rId59"/>
    <p:sldId id="385" r:id="rId60"/>
    <p:sldId id="388" r:id="rId61"/>
    <p:sldId id="389" r:id="rId62"/>
    <p:sldId id="386" r:id="rId63"/>
    <p:sldId id="387" r:id="rId64"/>
    <p:sldId id="390" r:id="rId65"/>
    <p:sldId id="391" r:id="rId66"/>
    <p:sldId id="392" r:id="rId67"/>
    <p:sldId id="393" r:id="rId68"/>
    <p:sldId id="394" r:id="rId69"/>
    <p:sldId id="395" r:id="rId70"/>
    <p:sldId id="396" r:id="rId71"/>
  </p:sldIdLst>
  <p:sldSz cx="9144000" cy="6858000" type="screen4x3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FF9C7D"/>
    <a:srgbClr val="663300"/>
    <a:srgbClr val="CCFF66"/>
    <a:srgbClr val="339933"/>
    <a:srgbClr val="CC3300"/>
    <a:srgbClr val="8FFF8F"/>
    <a:srgbClr val="0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2617" autoAdjust="0"/>
    <p:restoredTop sz="96364" autoAdjust="0"/>
  </p:normalViewPr>
  <p:slideViewPr>
    <p:cSldViewPr snapToGrid="0">
      <p:cViewPr varScale="1">
        <p:scale>
          <a:sx n="82" d="100"/>
          <a:sy n="82" d="100"/>
        </p:scale>
        <p:origin x="1853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1E881521-597F-4157-86CB-4F2DD08F9E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03DECD30-6B77-4C08-A47A-14DDCCE51D5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0A01E63-4FAB-4F55-9D05-3911F1E6866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FB79341C-70FD-4D92-8987-9490480F60B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noProof="0"/>
              <a:t>לחץ כדי לערוך סגנונות טקסט של תבנית בסיס</a:t>
            </a:r>
          </a:p>
          <a:p>
            <a:pPr lvl="1"/>
            <a:r>
              <a:rPr lang="he-IL" noProof="0"/>
              <a:t>רמה שנייה</a:t>
            </a:r>
          </a:p>
          <a:p>
            <a:pPr lvl="2"/>
            <a:r>
              <a:rPr lang="he-IL" noProof="0"/>
              <a:t>רמה שלישית</a:t>
            </a:r>
          </a:p>
          <a:p>
            <a:pPr lvl="3"/>
            <a:r>
              <a:rPr lang="he-IL" noProof="0"/>
              <a:t>רמה רביעית</a:t>
            </a:r>
          </a:p>
          <a:p>
            <a:pPr lvl="4"/>
            <a:r>
              <a:rPr lang="he-IL" noProof="0"/>
              <a:t>רמה חמישית</a:t>
            </a:r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C997B69E-0298-4C99-A85E-23BD7DB7FEC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>
            <a:extLst>
              <a:ext uri="{FF2B5EF4-FFF2-40B4-BE49-F238E27FC236}">
                <a16:creationId xmlns:a16="http://schemas.microsoft.com/office/drawing/2014/main" id="{278CE3A8-9D07-4818-AB45-0D7CA70B06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rtl="1" eaLnBrk="1" hangingPunct="1">
              <a:defRPr sz="1200"/>
            </a:lvl1pPr>
          </a:lstStyle>
          <a:p>
            <a:pPr>
              <a:defRPr/>
            </a:pPr>
            <a:fld id="{9B4FC483-0753-447B-B7B6-9F6EA23655B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מציין מיקום של תמונת שקופית 1">
            <a:extLst>
              <a:ext uri="{FF2B5EF4-FFF2-40B4-BE49-F238E27FC236}">
                <a16:creationId xmlns:a16="http://schemas.microsoft.com/office/drawing/2014/main" id="{CD1022E4-F4BF-47A1-B66D-68DA3C358A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מציין מיקום של הערות 2">
            <a:extLst>
              <a:ext uri="{FF2B5EF4-FFF2-40B4-BE49-F238E27FC236}">
                <a16:creationId xmlns:a16="http://schemas.microsoft.com/office/drawing/2014/main" id="{FB7AAF5C-4C38-4A36-B4BC-7C2A213F5F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he-IL" altLang="he-IL"/>
          </a:p>
        </p:txBody>
      </p:sp>
      <p:sp>
        <p:nvSpPr>
          <p:cNvPr id="67588" name="מציין מיקום של מספר שקופית 3">
            <a:extLst>
              <a:ext uri="{FF2B5EF4-FFF2-40B4-BE49-F238E27FC236}">
                <a16:creationId xmlns:a16="http://schemas.microsoft.com/office/drawing/2014/main" id="{1B88D794-6459-4193-A189-6BBC775D09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FC9E683-E033-4471-9E6F-AB804E08E901}" type="slidenum">
              <a:rPr lang="he-IL" altLang="he-IL" smtClean="0"/>
              <a:pPr/>
              <a:t>63</a:t>
            </a:fld>
            <a:endParaRPr lang="en-US" altLang="he-I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6CD0A61-E874-40CB-8E69-CEAA368FD9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4F1E2C-29B5-4C4B-A315-DAB86E347A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E46F146-6180-4023-82C5-2A952ED4B2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FA53C-ADAD-4263-B1BC-44F351CDC93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555446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6338C5D-91CD-4E91-B25C-0106453583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EB8F7B-C5DB-4BDC-846F-EC4DCB1410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6D6FA3-C7CD-495E-A508-6B943A9FBF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93ABE-4722-4ADF-9BA9-1F45AC76E0C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49249221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CAB117-4C53-4D06-840B-91E9F94BDF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523AD8-B71F-4463-9945-29A0CC313A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83FF89-31F8-4E4F-A965-CA706E5FF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ED60B-31C0-48F6-B07E-9EA916E7E300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9768083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81C8E9D-AFC1-41E6-82AE-935964A30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7B3BDC6-4185-46D3-8F39-128C1C726D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4D48169-2BB7-4885-8349-2E1A8C3FB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F6C1B-B947-4C3B-8D74-DFBB35E7DCB2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77317504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63B33BA-26EF-4E82-B4B6-4B4870D471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B786C-00D7-4972-93F8-9F219B052C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001E14-6257-4783-A4DA-1D3AF87365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0153A-B173-4E74-8123-5A7A9641EF5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0188764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DDFB32-5C6D-4334-A17E-3DFB308C57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BD385B-9DEE-4C8C-A990-230EE3939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D5BE2D7-597A-4920-B0D9-AF2D4B499E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DB555-48E4-495F-A560-E4CFFA710EDF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10869751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FBA180-4230-49B9-BF75-868860BAF3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AA499-2719-4BA6-90F9-D7C3A4F1FB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B809B-B533-4F7C-950D-978475E66B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62F5C-602D-478B-A093-1E2B4D07DEC5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40640204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1E5DF78-D00C-447C-8641-321A99EE1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9C135A2-E77A-4036-A3DE-60503917CA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5515D-7A4A-42B7-8B0E-2A1AFE0C5D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75FC3-42AF-45F7-82FB-BFFAF12912DA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65761357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75C901-3897-4B53-99EC-5C3681F704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2DB324-716C-45E0-85DC-BA448EBC6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6083B6-DA0D-42A6-B551-7648530588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8E76D-FF1F-49CA-A214-EB5F88A6659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6170757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17DAF74-FF6A-42E8-9F86-E171A3242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E6D600A-4DDC-4A03-9611-D064B2A96C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47DD31-196C-4B41-9FFF-876BED2D29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7E7B7-010A-4AD9-B331-A01D14B973E9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37457843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F0363F-A62E-40B4-A1DE-11F8B63D2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A885C9-F71D-4B3F-806C-C203CAD1AA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C85254-FCBE-4F0D-A8F3-F599F47F0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4F381-0795-420B-8736-DD1332A5B88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7282557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8F74A-0D52-4ABD-A513-0EA06F051A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C389E6D-EDEB-4062-821F-4C56299F3D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A40212-9A7C-4BF2-B420-4755E2AB1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5F3FB-C951-4331-9B51-D2E68C41ADB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9693928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E1FFE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0266AC17-5707-4861-84A6-68F54E1A82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9C09D7-FBF9-4A0E-8074-3E3EA59740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32690EB-1EEC-4B06-BF53-EF82433F34E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A99D88B-4208-4150-B91A-920318E9ECA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1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AB62B5A-DE0C-41C4-A782-79F5BB2FBF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1" eaLnBrk="1" hangingPunct="1">
              <a:defRPr sz="1400"/>
            </a:lvl1pPr>
          </a:lstStyle>
          <a:p>
            <a:pPr>
              <a:defRPr/>
            </a:pPr>
            <a:fld id="{0A9F455B-450D-4443-B5E3-48AA3C254AE6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David" pitchFamily="34" charset="-79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8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audio" Target="../media/audio22.wav"/><Relationship Id="rId5" Type="http://schemas.openxmlformats.org/officeDocument/2006/relationships/audio" Target="../media/audio21.wav"/><Relationship Id="rId4" Type="http://schemas.openxmlformats.org/officeDocument/2006/relationships/audio" Target="../media/audio20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audio25.wav"/><Relationship Id="rId5" Type="http://schemas.openxmlformats.org/officeDocument/2006/relationships/audio" Target="../media/audio24.wav"/><Relationship Id="rId4" Type="http://schemas.openxmlformats.org/officeDocument/2006/relationships/audio" Target="../media/audio2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audio" Target="../media/audio26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audio29.wav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2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audio32.wav"/><Relationship Id="rId5" Type="http://schemas.openxmlformats.org/officeDocument/2006/relationships/audio" Target="../media/audio31.wav"/><Relationship Id="rId4" Type="http://schemas.openxmlformats.org/officeDocument/2006/relationships/audio" Target="../media/audio30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audio33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audio36.wav"/><Relationship Id="rId5" Type="http://schemas.openxmlformats.org/officeDocument/2006/relationships/audio" Target="../media/audio35.wav"/><Relationship Id="rId4" Type="http://schemas.openxmlformats.org/officeDocument/2006/relationships/audio" Target="../media/audio34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audio" Target="../media/audio37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audio40.wav"/><Relationship Id="rId5" Type="http://schemas.openxmlformats.org/officeDocument/2006/relationships/audio" Target="../media/audio39.wav"/><Relationship Id="rId4" Type="http://schemas.openxmlformats.org/officeDocument/2006/relationships/audio" Target="../media/audio3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audio" Target="../media/audio41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5.png"/><Relationship Id="rId5" Type="http://schemas.openxmlformats.org/officeDocument/2006/relationships/audio" Target="../media/audio43.wav"/><Relationship Id="rId4" Type="http://schemas.openxmlformats.org/officeDocument/2006/relationships/audio" Target="../media/audio4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audio44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6.jpeg"/><Relationship Id="rId5" Type="http://schemas.openxmlformats.org/officeDocument/2006/relationships/audio" Target="../media/audio46.wav"/><Relationship Id="rId4" Type="http://schemas.openxmlformats.org/officeDocument/2006/relationships/audio" Target="../media/audio45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audio" Target="../media/audio47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7.png"/><Relationship Id="rId5" Type="http://schemas.openxmlformats.org/officeDocument/2006/relationships/audio" Target="../media/audio49.wav"/><Relationship Id="rId4" Type="http://schemas.openxmlformats.org/officeDocument/2006/relationships/audio" Target="../media/audio4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4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7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8.png"/><Relationship Id="rId5" Type="http://schemas.openxmlformats.org/officeDocument/2006/relationships/audio" Target="../media/audio51.wav"/><Relationship Id="rId4" Type="http://schemas.openxmlformats.org/officeDocument/2006/relationships/audio" Target="../media/audio50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audio" Target="../media/audio52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9.png"/><Relationship Id="rId5" Type="http://schemas.openxmlformats.org/officeDocument/2006/relationships/audio" Target="../media/audio54.wav"/><Relationship Id="rId4" Type="http://schemas.openxmlformats.org/officeDocument/2006/relationships/audio" Target="../media/audio5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audio" Target="../media/audio55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0.jpeg"/><Relationship Id="rId5" Type="http://schemas.openxmlformats.org/officeDocument/2006/relationships/audio" Target="../media/audio57.wav"/><Relationship Id="rId4" Type="http://schemas.openxmlformats.org/officeDocument/2006/relationships/audio" Target="../media/audio5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20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21.jpg"/><Relationship Id="rId5" Type="http://schemas.openxmlformats.org/officeDocument/2006/relationships/audio" Target="../media/audio59.wav"/><Relationship Id="rId4" Type="http://schemas.openxmlformats.org/officeDocument/2006/relationships/audio" Target="../media/audio58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21.jp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22.png"/><Relationship Id="rId5" Type="http://schemas.openxmlformats.org/officeDocument/2006/relationships/audio" Target="../media/audio61.wav"/><Relationship Id="rId4" Type="http://schemas.openxmlformats.org/officeDocument/2006/relationships/audio" Target="../media/audio6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2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3.png"/><Relationship Id="rId5" Type="http://schemas.openxmlformats.org/officeDocument/2006/relationships/audio" Target="../media/audio63.wav"/><Relationship Id="rId4" Type="http://schemas.openxmlformats.org/officeDocument/2006/relationships/audio" Target="../media/audio6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23.pn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65.wav"/><Relationship Id="rId4" Type="http://schemas.openxmlformats.org/officeDocument/2006/relationships/audio" Target="../media/audio6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gif"/><Relationship Id="rId5" Type="http://schemas.openxmlformats.org/officeDocument/2006/relationships/audio" Target="../media/audio66.wav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68.wav"/><Relationship Id="rId4" Type="http://schemas.openxmlformats.org/officeDocument/2006/relationships/audio" Target="../media/audio67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audio" Target="../media/audio69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71.wav"/><Relationship Id="rId4" Type="http://schemas.openxmlformats.org/officeDocument/2006/relationships/audio" Target="../media/audio70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audio" Target="../media/audio72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8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74.wav"/><Relationship Id="rId4" Type="http://schemas.openxmlformats.org/officeDocument/2006/relationships/audio" Target="../media/audio7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audio" Target="../media/audio75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77.wav"/><Relationship Id="rId4" Type="http://schemas.openxmlformats.org/officeDocument/2006/relationships/audio" Target="../media/audio76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78.wav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27.jpeg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80.wav"/><Relationship Id="rId4" Type="http://schemas.openxmlformats.org/officeDocument/2006/relationships/audio" Target="../media/audio79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audio" Target="../media/audio81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83.wav"/><Relationship Id="rId4" Type="http://schemas.openxmlformats.org/officeDocument/2006/relationships/audio" Target="../media/audio8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audio" Target="../media/audio84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86.wav"/><Relationship Id="rId4" Type="http://schemas.openxmlformats.org/officeDocument/2006/relationships/audio" Target="../media/audio85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jp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audio" Target="../media/audio87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89.wav"/><Relationship Id="rId4" Type="http://schemas.openxmlformats.org/officeDocument/2006/relationships/audio" Target="../media/audio88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audio" Target="../media/audio90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92.wav"/><Relationship Id="rId4" Type="http://schemas.openxmlformats.org/officeDocument/2006/relationships/audio" Target="../media/audio91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93.wav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95.wav"/><Relationship Id="rId4" Type="http://schemas.openxmlformats.org/officeDocument/2006/relationships/audio" Target="../media/audio9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gif"/><Relationship Id="rId5" Type="http://schemas.openxmlformats.org/officeDocument/2006/relationships/audio" Target="../media/audio96.wav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98.wav"/><Relationship Id="rId4" Type="http://schemas.openxmlformats.org/officeDocument/2006/relationships/audio" Target="../media/audio97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audio" Target="../media/audio99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audio" Target="../media/audio101.wav"/><Relationship Id="rId4" Type="http://schemas.openxmlformats.org/officeDocument/2006/relationships/audio" Target="../media/audio100.wav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microsoft.com/office/2007/relationships/media" Target="../media/media57.m4a"/><Relationship Id="rId7" Type="http://schemas.openxmlformats.org/officeDocument/2006/relationships/audio" Target="../media/audio102.wav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7.m4a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audio12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5" Type="http://schemas.openxmlformats.org/officeDocument/2006/relationships/image" Target="../media/image35.wm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audio16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E2889EE-1F72-4487-AC49-C8C5A20AB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3675" y="0"/>
            <a:ext cx="2925763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99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C81FCDE-06F7-4529-84F3-3AD32FEE5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" y="6443663"/>
            <a:ext cx="8147050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1000">
                <a:cs typeface="David" panose="020E0502060401010101" pitchFamily="34" charset="-79"/>
              </a:rPr>
              <a:t>כל הזכויות שמורות לתכנית "עצמה לכֹל"  </a:t>
            </a:r>
            <a:r>
              <a:rPr lang="en-US" altLang="he-IL" sz="1000">
                <a:cs typeface="David" panose="020E0502060401010101" pitchFamily="34" charset="-79"/>
              </a:rPr>
              <a:t>-</a:t>
            </a:r>
            <a:r>
              <a:rPr lang="he-IL" altLang="he-IL" sz="1000">
                <a:cs typeface="David" panose="020E0502060401010101" pitchFamily="34" charset="-79"/>
              </a:rPr>
              <a:t> האוניברסיטה העברית בירושלים ©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יעוץ אקדמי: פרופ' עילית אולשטיין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צוות הפיתוח: פלורה נמט, דבורה מנחם </a:t>
            </a:r>
            <a:r>
              <a:rPr lang="he-IL" altLang="he-IL" b="1" baseline="6000">
                <a:solidFill>
                  <a:srgbClr val="004800"/>
                </a:solidFill>
              </a:rPr>
              <a:t>.</a:t>
            </a:r>
            <a:r>
              <a:rPr lang="he-IL" altLang="he-IL" sz="1000">
                <a:cs typeface="David" panose="020E0502060401010101" pitchFamily="34" charset="-79"/>
              </a:rPr>
              <a:t> עיצוב : נעה לוי</a:t>
            </a:r>
            <a:r>
              <a:rPr lang="en-US" altLang="he-IL" sz="1000">
                <a:cs typeface="David" panose="020E0502060401010101" pitchFamily="34" charset="-79"/>
              </a:rPr>
              <a:t> 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C058BA04-171C-4AC6-808F-C079CD1E2D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0088" y="5681663"/>
            <a:ext cx="2836862" cy="361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2000" kern="10">
                <a:solidFill>
                  <a:srgbClr val="000000"/>
                </a:solidFill>
                <a:effectLst>
                  <a:outerShdw dist="12700" algn="ctr" rotWithShape="0">
                    <a:srgbClr val="B2B2B2">
                      <a:alpha val="79999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עצמה לכל - תכנית חונכות וקריאה</a:t>
            </a:r>
            <a:endParaRPr lang="en-US" sz="2000" kern="10">
              <a:solidFill>
                <a:srgbClr val="000000"/>
              </a:solidFill>
              <a:effectLst>
                <a:outerShdw dist="12700" algn="ctr" rotWithShape="0">
                  <a:srgbClr val="B2B2B2">
                    <a:alpha val="79999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F4DA5936-D7C3-4C0C-B860-7C771860A0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46238" y="998538"/>
            <a:ext cx="5849937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800"/>
          </a:p>
        </p:txBody>
      </p:sp>
      <p:sp>
        <p:nvSpPr>
          <p:cNvPr id="3078" name="WordArt 6">
            <a:extLst>
              <a:ext uri="{FF2B5EF4-FFF2-40B4-BE49-F238E27FC236}">
                <a16:creationId xmlns:a16="http://schemas.microsoft.com/office/drawing/2014/main" id="{B48C70BA-3416-456B-8527-2E40EE2D9B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2588" y="6043613"/>
            <a:ext cx="3192462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2000" kern="10">
                <a:solidFill>
                  <a:srgbClr val="004800"/>
                </a:solidFill>
                <a:effectLst>
                  <a:outerShdw dist="12700" algn="ctr" rotWithShape="0">
                    <a:srgbClr val="B2B2B2">
                      <a:alpha val="79999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מצגת צירה סגול 1- קמץ פתח שווא חיריק חולם צירה סגול</a:t>
            </a:r>
            <a:endParaRPr lang="en-US" sz="2000" kern="10">
              <a:solidFill>
                <a:srgbClr val="004800"/>
              </a:solidFill>
              <a:effectLst>
                <a:outerShdw dist="12700" algn="ctr" rotWithShape="0">
                  <a:srgbClr val="B2B2B2">
                    <a:alpha val="79999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  <p:grpSp>
        <p:nvGrpSpPr>
          <p:cNvPr id="3079" name="Group 172">
            <a:extLst>
              <a:ext uri="{FF2B5EF4-FFF2-40B4-BE49-F238E27FC236}">
                <a16:creationId xmlns:a16="http://schemas.microsoft.com/office/drawing/2014/main" id="{FFDB623F-7103-42DB-86B0-C16C57BF81A6}"/>
              </a:ext>
            </a:extLst>
          </p:cNvPr>
          <p:cNvGrpSpPr>
            <a:grpSpLocks/>
          </p:cNvGrpSpPr>
          <p:nvPr/>
        </p:nvGrpSpPr>
        <p:grpSpPr bwMode="auto">
          <a:xfrm>
            <a:off x="-327025" y="142875"/>
            <a:ext cx="3825875" cy="792163"/>
            <a:chOff x="1383" y="119"/>
            <a:chExt cx="2410" cy="499"/>
          </a:xfrm>
        </p:grpSpPr>
        <p:sp>
          <p:nvSpPr>
            <p:cNvPr id="3249" name="Text Box 173">
              <a:extLst>
                <a:ext uri="{FF2B5EF4-FFF2-40B4-BE49-F238E27FC236}">
                  <a16:creationId xmlns:a16="http://schemas.microsoft.com/office/drawing/2014/main" id="{B6B3C5AF-EFE5-4766-980C-328ED547C4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3" y="119"/>
              <a:ext cx="2087" cy="4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r" rtl="1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he-IL" sz="800">
                <a:solidFill>
                  <a:srgbClr val="004800"/>
                </a:solidFill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e-IL" altLang="he-IL" sz="1100">
                  <a:solidFill>
                    <a:srgbClr val="004800"/>
                  </a:solidFill>
                </a:rPr>
                <a:t>האוניברסיטה העברית בירושלים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he-IL" sz="1100">
                  <a:solidFill>
                    <a:srgbClr val="004800"/>
                  </a:solidFill>
                </a:rPr>
                <a:t>The Hebrew University of Jerusalem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he-IL" altLang="he-IL" sz="1100" b="1">
                  <a:solidFill>
                    <a:srgbClr val="004800"/>
                  </a:solidFill>
                </a:rPr>
                <a:t>המכון לחקר הטיפוח בחינוך</a:t>
              </a:r>
              <a:endParaRPr lang="en-US" altLang="he-IL" sz="1100" b="1">
                <a:solidFill>
                  <a:srgbClr val="004800"/>
                </a:solidFill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he-IL" sz="1100">
                <a:solidFill>
                  <a:srgbClr val="004800"/>
                </a:solidFill>
                <a:latin typeface="Times New Roman" panose="02020603050405020304" pitchFamily="18" charset="0"/>
                <a:ea typeface="Arial Unicode MS" pitchFamily="34" charset="-128"/>
              </a:endParaRPr>
            </a:p>
          </p:txBody>
        </p:sp>
        <p:pic>
          <p:nvPicPr>
            <p:cNvPr id="3250" name="Picture 174">
              <a:extLst>
                <a:ext uri="{FF2B5EF4-FFF2-40B4-BE49-F238E27FC236}">
                  <a16:creationId xmlns:a16="http://schemas.microsoft.com/office/drawing/2014/main" id="{506116DE-8A8D-4A30-898F-4F79BF0D4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164"/>
              <a:ext cx="278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80" name="Group 194">
            <a:extLst>
              <a:ext uri="{FF2B5EF4-FFF2-40B4-BE49-F238E27FC236}">
                <a16:creationId xmlns:a16="http://schemas.microsoft.com/office/drawing/2014/main" id="{71D7B423-A05A-4FFF-A47D-C489ECE4FA50}"/>
              </a:ext>
            </a:extLst>
          </p:cNvPr>
          <p:cNvGrpSpPr>
            <a:grpSpLocks/>
          </p:cNvGrpSpPr>
          <p:nvPr/>
        </p:nvGrpSpPr>
        <p:grpSpPr bwMode="auto">
          <a:xfrm>
            <a:off x="1928813" y="984250"/>
            <a:ext cx="5478462" cy="4740275"/>
            <a:chOff x="1215" y="620"/>
            <a:chExt cx="3451" cy="2986"/>
          </a:xfrm>
        </p:grpSpPr>
        <p:grpSp>
          <p:nvGrpSpPr>
            <p:cNvPr id="3081" name="Group 7">
              <a:extLst>
                <a:ext uri="{FF2B5EF4-FFF2-40B4-BE49-F238E27FC236}">
                  <a16:creationId xmlns:a16="http://schemas.microsoft.com/office/drawing/2014/main" id="{357E1BD3-591D-4A16-B461-8A8553ACEC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15" y="620"/>
              <a:ext cx="3451" cy="2986"/>
              <a:chOff x="1154" y="431"/>
              <a:chExt cx="3451" cy="2986"/>
            </a:xfrm>
          </p:grpSpPr>
          <p:sp>
            <p:nvSpPr>
              <p:cNvPr id="3085" name="Freeform 8">
                <a:extLst>
                  <a:ext uri="{FF2B5EF4-FFF2-40B4-BE49-F238E27FC236}">
                    <a16:creationId xmlns:a16="http://schemas.microsoft.com/office/drawing/2014/main" id="{FB19821A-489C-4C7F-AD72-8968AC4A3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746"/>
                <a:ext cx="3451" cy="2416"/>
              </a:xfrm>
              <a:custGeom>
                <a:avLst/>
                <a:gdLst>
                  <a:gd name="T0" fmla="*/ 53494 w 2700"/>
                  <a:gd name="T1" fmla="*/ 0 h 1994"/>
                  <a:gd name="T2" fmla="*/ 64378 w 2700"/>
                  <a:gd name="T3" fmla="*/ 347 h 1994"/>
                  <a:gd name="T4" fmla="*/ 74333 w 2700"/>
                  <a:gd name="T5" fmla="*/ 1431 h 1994"/>
                  <a:gd name="T6" fmla="*/ 83394 w 2700"/>
                  <a:gd name="T7" fmla="*/ 3033 h 1994"/>
                  <a:gd name="T8" fmla="*/ 91343 w 2700"/>
                  <a:gd name="T9" fmla="*/ 5195 h 1994"/>
                  <a:gd name="T10" fmla="*/ 97892 w 2700"/>
                  <a:gd name="T11" fmla="*/ 7850 h 1994"/>
                  <a:gd name="T12" fmla="*/ 102841 w 2700"/>
                  <a:gd name="T13" fmla="*/ 10884 h 1994"/>
                  <a:gd name="T14" fmla="*/ 104634 w 2700"/>
                  <a:gd name="T15" fmla="*/ 12499 h 1994"/>
                  <a:gd name="T16" fmla="*/ 106044 w 2700"/>
                  <a:gd name="T17" fmla="*/ 14199 h 1994"/>
                  <a:gd name="T18" fmla="*/ 106764 w 2700"/>
                  <a:gd name="T19" fmla="*/ 15978 h 1994"/>
                  <a:gd name="T20" fmla="*/ 107170 w 2700"/>
                  <a:gd name="T21" fmla="*/ 17758 h 1994"/>
                  <a:gd name="T22" fmla="*/ 106985 w 2700"/>
                  <a:gd name="T23" fmla="*/ 18653 h 1994"/>
                  <a:gd name="T24" fmla="*/ 106388 w 2700"/>
                  <a:gd name="T25" fmla="*/ 20425 h 1994"/>
                  <a:gd name="T26" fmla="*/ 105431 w 2700"/>
                  <a:gd name="T27" fmla="*/ 22227 h 1994"/>
                  <a:gd name="T28" fmla="*/ 103847 w 2700"/>
                  <a:gd name="T29" fmla="*/ 23903 h 1994"/>
                  <a:gd name="T30" fmla="*/ 100640 w 2700"/>
                  <a:gd name="T31" fmla="*/ 26242 h 1994"/>
                  <a:gd name="T32" fmla="*/ 94911 w 2700"/>
                  <a:gd name="T33" fmla="*/ 29091 h 1994"/>
                  <a:gd name="T34" fmla="*/ 87553 w 2700"/>
                  <a:gd name="T35" fmla="*/ 31505 h 1994"/>
                  <a:gd name="T36" fmla="*/ 79071 w 2700"/>
                  <a:gd name="T37" fmla="*/ 33381 h 1994"/>
                  <a:gd name="T38" fmla="*/ 69524 w 2700"/>
                  <a:gd name="T39" fmla="*/ 34702 h 1994"/>
                  <a:gd name="T40" fmla="*/ 59043 w 2700"/>
                  <a:gd name="T41" fmla="*/ 35417 h 1994"/>
                  <a:gd name="T42" fmla="*/ 53494 w 2700"/>
                  <a:gd name="T43" fmla="*/ 35496 h 1994"/>
                  <a:gd name="T44" fmla="*/ 42791 w 2700"/>
                  <a:gd name="T45" fmla="*/ 35143 h 1994"/>
                  <a:gd name="T46" fmla="*/ 32684 w 2700"/>
                  <a:gd name="T47" fmla="*/ 34088 h 1994"/>
                  <a:gd name="T48" fmla="*/ 23579 w 2700"/>
                  <a:gd name="T49" fmla="*/ 32485 h 1994"/>
                  <a:gd name="T50" fmla="*/ 15647 w 2700"/>
                  <a:gd name="T51" fmla="*/ 30358 h 1994"/>
                  <a:gd name="T52" fmla="*/ 9152 w 2700"/>
                  <a:gd name="T53" fmla="*/ 27662 h 1994"/>
                  <a:gd name="T54" fmla="*/ 4168 w 2700"/>
                  <a:gd name="T55" fmla="*/ 24723 h 1994"/>
                  <a:gd name="T56" fmla="*/ 2382 w 2700"/>
                  <a:gd name="T57" fmla="*/ 23036 h 1994"/>
                  <a:gd name="T58" fmla="*/ 1208 w 2700"/>
                  <a:gd name="T59" fmla="*/ 21332 h 1994"/>
                  <a:gd name="T60" fmla="*/ 201 w 2700"/>
                  <a:gd name="T61" fmla="*/ 19529 h 1994"/>
                  <a:gd name="T62" fmla="*/ 0 w 2700"/>
                  <a:gd name="T63" fmla="*/ 17758 h 1994"/>
                  <a:gd name="T64" fmla="*/ 0 w 2700"/>
                  <a:gd name="T65" fmla="*/ 16857 h 1994"/>
                  <a:gd name="T66" fmla="*/ 588 w 2700"/>
                  <a:gd name="T67" fmla="*/ 15075 h 1994"/>
                  <a:gd name="T68" fmla="*/ 1802 w 2700"/>
                  <a:gd name="T69" fmla="*/ 13303 h 1994"/>
                  <a:gd name="T70" fmla="*/ 3148 w 2700"/>
                  <a:gd name="T71" fmla="*/ 11681 h 1994"/>
                  <a:gd name="T72" fmla="*/ 6565 w 2700"/>
                  <a:gd name="T73" fmla="*/ 9280 h 1994"/>
                  <a:gd name="T74" fmla="*/ 12246 w 2700"/>
                  <a:gd name="T75" fmla="*/ 6414 h 1994"/>
                  <a:gd name="T76" fmla="*/ 19411 w 2700"/>
                  <a:gd name="T77" fmla="*/ 4023 h 1994"/>
                  <a:gd name="T78" fmla="*/ 27949 w 2700"/>
                  <a:gd name="T79" fmla="*/ 2135 h 1994"/>
                  <a:gd name="T80" fmla="*/ 37648 w 2700"/>
                  <a:gd name="T81" fmla="*/ 812 h 1994"/>
                  <a:gd name="T82" fmla="*/ 48121 w 2700"/>
                  <a:gd name="T83" fmla="*/ 85 h 1994"/>
                  <a:gd name="T84" fmla="*/ 53494 w 2700"/>
                  <a:gd name="T85" fmla="*/ 0 h 19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700"/>
                  <a:gd name="T130" fmla="*/ 0 h 1994"/>
                  <a:gd name="T131" fmla="*/ 2700 w 2700"/>
                  <a:gd name="T132" fmla="*/ 1994 h 19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700" h="1994">
                    <a:moveTo>
                      <a:pt x="1348" y="0"/>
                    </a:moveTo>
                    <a:lnTo>
                      <a:pt x="1348" y="0"/>
                    </a:lnTo>
                    <a:lnTo>
                      <a:pt x="1487" y="5"/>
                    </a:lnTo>
                    <a:lnTo>
                      <a:pt x="1622" y="20"/>
                    </a:lnTo>
                    <a:lnTo>
                      <a:pt x="1752" y="45"/>
                    </a:lnTo>
                    <a:lnTo>
                      <a:pt x="1872" y="80"/>
                    </a:lnTo>
                    <a:lnTo>
                      <a:pt x="1992" y="120"/>
                    </a:lnTo>
                    <a:lnTo>
                      <a:pt x="2101" y="170"/>
                    </a:lnTo>
                    <a:lnTo>
                      <a:pt x="2206" y="226"/>
                    </a:lnTo>
                    <a:lnTo>
                      <a:pt x="2301" y="291"/>
                    </a:lnTo>
                    <a:lnTo>
                      <a:pt x="2391" y="361"/>
                    </a:lnTo>
                    <a:lnTo>
                      <a:pt x="2466" y="441"/>
                    </a:lnTo>
                    <a:lnTo>
                      <a:pt x="2536" y="521"/>
                    </a:lnTo>
                    <a:lnTo>
                      <a:pt x="2591" y="611"/>
                    </a:lnTo>
                    <a:lnTo>
                      <a:pt x="2616" y="656"/>
                    </a:lnTo>
                    <a:lnTo>
                      <a:pt x="2636" y="702"/>
                    </a:lnTo>
                    <a:lnTo>
                      <a:pt x="2656" y="747"/>
                    </a:lnTo>
                    <a:lnTo>
                      <a:pt x="2671" y="797"/>
                    </a:lnTo>
                    <a:lnTo>
                      <a:pt x="2680" y="847"/>
                    </a:lnTo>
                    <a:lnTo>
                      <a:pt x="2690" y="897"/>
                    </a:lnTo>
                    <a:lnTo>
                      <a:pt x="2695" y="947"/>
                    </a:lnTo>
                    <a:lnTo>
                      <a:pt x="2700" y="997"/>
                    </a:lnTo>
                    <a:lnTo>
                      <a:pt x="2695" y="1047"/>
                    </a:lnTo>
                    <a:lnTo>
                      <a:pt x="2690" y="1097"/>
                    </a:lnTo>
                    <a:lnTo>
                      <a:pt x="2680" y="1147"/>
                    </a:lnTo>
                    <a:lnTo>
                      <a:pt x="2671" y="1198"/>
                    </a:lnTo>
                    <a:lnTo>
                      <a:pt x="2656" y="1248"/>
                    </a:lnTo>
                    <a:lnTo>
                      <a:pt x="2636" y="1293"/>
                    </a:lnTo>
                    <a:lnTo>
                      <a:pt x="2616" y="1343"/>
                    </a:lnTo>
                    <a:lnTo>
                      <a:pt x="2591" y="1388"/>
                    </a:lnTo>
                    <a:lnTo>
                      <a:pt x="2536" y="1473"/>
                    </a:lnTo>
                    <a:lnTo>
                      <a:pt x="2466" y="1553"/>
                    </a:lnTo>
                    <a:lnTo>
                      <a:pt x="2391" y="1633"/>
                    </a:lnTo>
                    <a:lnTo>
                      <a:pt x="2301" y="1704"/>
                    </a:lnTo>
                    <a:lnTo>
                      <a:pt x="2206" y="1769"/>
                    </a:lnTo>
                    <a:lnTo>
                      <a:pt x="2101" y="1824"/>
                    </a:lnTo>
                    <a:lnTo>
                      <a:pt x="1992" y="1874"/>
                    </a:lnTo>
                    <a:lnTo>
                      <a:pt x="1872" y="1914"/>
                    </a:lnTo>
                    <a:lnTo>
                      <a:pt x="1752" y="1949"/>
                    </a:lnTo>
                    <a:lnTo>
                      <a:pt x="1622" y="1974"/>
                    </a:lnTo>
                    <a:lnTo>
                      <a:pt x="1487" y="1989"/>
                    </a:lnTo>
                    <a:lnTo>
                      <a:pt x="1348" y="1994"/>
                    </a:lnTo>
                    <a:lnTo>
                      <a:pt x="1213" y="1989"/>
                    </a:lnTo>
                    <a:lnTo>
                      <a:pt x="1078" y="1974"/>
                    </a:lnTo>
                    <a:lnTo>
                      <a:pt x="948" y="1949"/>
                    </a:lnTo>
                    <a:lnTo>
                      <a:pt x="824" y="1914"/>
                    </a:lnTo>
                    <a:lnTo>
                      <a:pt x="704" y="1874"/>
                    </a:lnTo>
                    <a:lnTo>
                      <a:pt x="594" y="1824"/>
                    </a:lnTo>
                    <a:lnTo>
                      <a:pt x="489" y="1769"/>
                    </a:lnTo>
                    <a:lnTo>
                      <a:pt x="394" y="1704"/>
                    </a:lnTo>
                    <a:lnTo>
                      <a:pt x="309" y="1633"/>
                    </a:lnTo>
                    <a:lnTo>
                      <a:pt x="230" y="1553"/>
                    </a:lnTo>
                    <a:lnTo>
                      <a:pt x="165" y="1473"/>
                    </a:lnTo>
                    <a:lnTo>
                      <a:pt x="105" y="1388"/>
                    </a:lnTo>
                    <a:lnTo>
                      <a:pt x="80" y="1343"/>
                    </a:lnTo>
                    <a:lnTo>
                      <a:pt x="60" y="1293"/>
                    </a:lnTo>
                    <a:lnTo>
                      <a:pt x="45" y="1248"/>
                    </a:lnTo>
                    <a:lnTo>
                      <a:pt x="30" y="1198"/>
                    </a:lnTo>
                    <a:lnTo>
                      <a:pt x="15" y="1147"/>
                    </a:lnTo>
                    <a:lnTo>
                      <a:pt x="5" y="1097"/>
                    </a:lnTo>
                    <a:lnTo>
                      <a:pt x="0" y="1047"/>
                    </a:lnTo>
                    <a:lnTo>
                      <a:pt x="0" y="997"/>
                    </a:lnTo>
                    <a:lnTo>
                      <a:pt x="0" y="947"/>
                    </a:lnTo>
                    <a:lnTo>
                      <a:pt x="5" y="897"/>
                    </a:lnTo>
                    <a:lnTo>
                      <a:pt x="15" y="847"/>
                    </a:lnTo>
                    <a:lnTo>
                      <a:pt x="30" y="797"/>
                    </a:lnTo>
                    <a:lnTo>
                      <a:pt x="45" y="747"/>
                    </a:lnTo>
                    <a:lnTo>
                      <a:pt x="60" y="702"/>
                    </a:lnTo>
                    <a:lnTo>
                      <a:pt x="80" y="656"/>
                    </a:lnTo>
                    <a:lnTo>
                      <a:pt x="105" y="611"/>
                    </a:lnTo>
                    <a:lnTo>
                      <a:pt x="165" y="521"/>
                    </a:lnTo>
                    <a:lnTo>
                      <a:pt x="230" y="441"/>
                    </a:lnTo>
                    <a:lnTo>
                      <a:pt x="309" y="361"/>
                    </a:lnTo>
                    <a:lnTo>
                      <a:pt x="394" y="291"/>
                    </a:lnTo>
                    <a:lnTo>
                      <a:pt x="489" y="226"/>
                    </a:lnTo>
                    <a:lnTo>
                      <a:pt x="594" y="170"/>
                    </a:lnTo>
                    <a:lnTo>
                      <a:pt x="704" y="120"/>
                    </a:lnTo>
                    <a:lnTo>
                      <a:pt x="824" y="80"/>
                    </a:lnTo>
                    <a:lnTo>
                      <a:pt x="948" y="45"/>
                    </a:lnTo>
                    <a:lnTo>
                      <a:pt x="1078" y="20"/>
                    </a:lnTo>
                    <a:lnTo>
                      <a:pt x="1213" y="5"/>
                    </a:lnTo>
                    <a:lnTo>
                      <a:pt x="1348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6" name="Freeform 9">
                <a:extLst>
                  <a:ext uri="{FF2B5EF4-FFF2-40B4-BE49-F238E27FC236}">
                    <a16:creationId xmlns:a16="http://schemas.microsoft.com/office/drawing/2014/main" id="{C9AE9E86-7852-40C8-B78D-9957A0DFA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5" y="2183"/>
                <a:ext cx="2055" cy="382"/>
              </a:xfrm>
              <a:custGeom>
                <a:avLst/>
                <a:gdLst>
                  <a:gd name="T0" fmla="*/ 2169 w 1608"/>
                  <a:gd name="T1" fmla="*/ 3975 h 315"/>
                  <a:gd name="T2" fmla="*/ 2169 w 1608"/>
                  <a:gd name="T3" fmla="*/ 3975 h 315"/>
                  <a:gd name="T4" fmla="*/ 7322 w 1608"/>
                  <a:gd name="T5" fmla="*/ 4243 h 315"/>
                  <a:gd name="T6" fmla="*/ 19783 w 1608"/>
                  <a:gd name="T7" fmla="*/ 4772 h 315"/>
                  <a:gd name="T8" fmla="*/ 35229 w 1608"/>
                  <a:gd name="T9" fmla="*/ 5326 h 315"/>
                  <a:gd name="T10" fmla="*/ 42921 w 1608"/>
                  <a:gd name="T11" fmla="*/ 5601 h 315"/>
                  <a:gd name="T12" fmla="*/ 49631 w 1608"/>
                  <a:gd name="T13" fmla="*/ 5674 h 315"/>
                  <a:gd name="T14" fmla="*/ 49631 w 1608"/>
                  <a:gd name="T15" fmla="*/ 5674 h 315"/>
                  <a:gd name="T16" fmla="*/ 54424 w 1608"/>
                  <a:gd name="T17" fmla="*/ 5056 h 315"/>
                  <a:gd name="T18" fmla="*/ 57765 w 1608"/>
                  <a:gd name="T19" fmla="*/ 4503 h 315"/>
                  <a:gd name="T20" fmla="*/ 60964 w 1608"/>
                  <a:gd name="T21" fmla="*/ 3975 h 315"/>
                  <a:gd name="T22" fmla="*/ 60964 w 1608"/>
                  <a:gd name="T23" fmla="*/ 3975 h 315"/>
                  <a:gd name="T24" fmla="*/ 62545 w 1608"/>
                  <a:gd name="T25" fmla="*/ 2885 h 315"/>
                  <a:gd name="T26" fmla="*/ 63696 w 1608"/>
                  <a:gd name="T27" fmla="*/ 1710 h 315"/>
                  <a:gd name="T28" fmla="*/ 63696 w 1608"/>
                  <a:gd name="T29" fmla="*/ 1710 h 315"/>
                  <a:gd name="T30" fmla="*/ 59953 w 1608"/>
                  <a:gd name="T31" fmla="*/ 1528 h 315"/>
                  <a:gd name="T32" fmla="*/ 59953 w 1608"/>
                  <a:gd name="T33" fmla="*/ 1528 h 315"/>
                  <a:gd name="T34" fmla="*/ 58182 w 1608"/>
                  <a:gd name="T35" fmla="*/ 1341 h 315"/>
                  <a:gd name="T36" fmla="*/ 54601 w 1608"/>
                  <a:gd name="T37" fmla="*/ 1095 h 315"/>
                  <a:gd name="T38" fmla="*/ 44709 w 1608"/>
                  <a:gd name="T39" fmla="*/ 620 h 315"/>
                  <a:gd name="T40" fmla="*/ 33231 w 1608"/>
                  <a:gd name="T41" fmla="*/ 189 h 315"/>
                  <a:gd name="T42" fmla="*/ 28088 w 1608"/>
                  <a:gd name="T43" fmla="*/ 0 h 315"/>
                  <a:gd name="T44" fmla="*/ 23940 w 1608"/>
                  <a:gd name="T45" fmla="*/ 0 h 315"/>
                  <a:gd name="T46" fmla="*/ 23940 w 1608"/>
                  <a:gd name="T47" fmla="*/ 0 h 315"/>
                  <a:gd name="T48" fmla="*/ 16646 w 1608"/>
                  <a:gd name="T49" fmla="*/ 0 h 315"/>
                  <a:gd name="T50" fmla="*/ 13085 w 1608"/>
                  <a:gd name="T51" fmla="*/ 87 h 315"/>
                  <a:gd name="T52" fmla="*/ 9497 w 1608"/>
                  <a:gd name="T53" fmla="*/ 189 h 315"/>
                  <a:gd name="T54" fmla="*/ 6552 w 1608"/>
                  <a:gd name="T55" fmla="*/ 347 h 315"/>
                  <a:gd name="T56" fmla="*/ 3761 w 1608"/>
                  <a:gd name="T57" fmla="*/ 620 h 315"/>
                  <a:gd name="T58" fmla="*/ 1802 w 1608"/>
                  <a:gd name="T59" fmla="*/ 990 h 315"/>
                  <a:gd name="T60" fmla="*/ 1206 w 1608"/>
                  <a:gd name="T61" fmla="*/ 1173 h 315"/>
                  <a:gd name="T62" fmla="*/ 588 w 1608"/>
                  <a:gd name="T63" fmla="*/ 1446 h 315"/>
                  <a:gd name="T64" fmla="*/ 588 w 1608"/>
                  <a:gd name="T65" fmla="*/ 1446 h 315"/>
                  <a:gd name="T66" fmla="*/ 201 w 1608"/>
                  <a:gd name="T67" fmla="*/ 1888 h 315"/>
                  <a:gd name="T68" fmla="*/ 0 w 1608"/>
                  <a:gd name="T69" fmla="*/ 2357 h 315"/>
                  <a:gd name="T70" fmla="*/ 201 w 1608"/>
                  <a:gd name="T71" fmla="*/ 2794 h 315"/>
                  <a:gd name="T72" fmla="*/ 588 w 1608"/>
                  <a:gd name="T73" fmla="*/ 3151 h 315"/>
                  <a:gd name="T74" fmla="*/ 1568 w 1608"/>
                  <a:gd name="T75" fmla="*/ 3793 h 315"/>
                  <a:gd name="T76" fmla="*/ 2169 w 1608"/>
                  <a:gd name="T77" fmla="*/ 3975 h 315"/>
                  <a:gd name="T78" fmla="*/ 2169 w 1608"/>
                  <a:gd name="T79" fmla="*/ 3975 h 31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608"/>
                  <a:gd name="T121" fmla="*/ 0 h 315"/>
                  <a:gd name="T122" fmla="*/ 1608 w 1608"/>
                  <a:gd name="T123" fmla="*/ 315 h 31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608" h="315">
                    <a:moveTo>
                      <a:pt x="55" y="220"/>
                    </a:moveTo>
                    <a:lnTo>
                      <a:pt x="55" y="220"/>
                    </a:lnTo>
                    <a:lnTo>
                      <a:pt x="185" y="235"/>
                    </a:lnTo>
                    <a:lnTo>
                      <a:pt x="499" y="265"/>
                    </a:lnTo>
                    <a:lnTo>
                      <a:pt x="889" y="295"/>
                    </a:lnTo>
                    <a:lnTo>
                      <a:pt x="1083" y="310"/>
                    </a:lnTo>
                    <a:lnTo>
                      <a:pt x="1253" y="315"/>
                    </a:lnTo>
                    <a:lnTo>
                      <a:pt x="1373" y="280"/>
                    </a:lnTo>
                    <a:lnTo>
                      <a:pt x="1458" y="250"/>
                    </a:lnTo>
                    <a:lnTo>
                      <a:pt x="1538" y="220"/>
                    </a:lnTo>
                    <a:lnTo>
                      <a:pt x="1578" y="160"/>
                    </a:lnTo>
                    <a:lnTo>
                      <a:pt x="1608" y="95"/>
                    </a:lnTo>
                    <a:lnTo>
                      <a:pt x="1513" y="85"/>
                    </a:lnTo>
                    <a:lnTo>
                      <a:pt x="1468" y="75"/>
                    </a:lnTo>
                    <a:lnTo>
                      <a:pt x="1378" y="60"/>
                    </a:lnTo>
                    <a:lnTo>
                      <a:pt x="1128" y="35"/>
                    </a:lnTo>
                    <a:lnTo>
                      <a:pt x="839" y="10"/>
                    </a:lnTo>
                    <a:lnTo>
                      <a:pt x="709" y="0"/>
                    </a:lnTo>
                    <a:lnTo>
                      <a:pt x="604" y="0"/>
                    </a:lnTo>
                    <a:lnTo>
                      <a:pt x="420" y="0"/>
                    </a:lnTo>
                    <a:lnTo>
                      <a:pt x="330" y="5"/>
                    </a:lnTo>
                    <a:lnTo>
                      <a:pt x="240" y="10"/>
                    </a:lnTo>
                    <a:lnTo>
                      <a:pt x="165" y="20"/>
                    </a:lnTo>
                    <a:lnTo>
                      <a:pt x="95" y="35"/>
                    </a:lnTo>
                    <a:lnTo>
                      <a:pt x="45" y="55"/>
                    </a:lnTo>
                    <a:lnTo>
                      <a:pt x="30" y="65"/>
                    </a:lnTo>
                    <a:lnTo>
                      <a:pt x="15" y="80"/>
                    </a:lnTo>
                    <a:lnTo>
                      <a:pt x="5" y="105"/>
                    </a:lnTo>
                    <a:lnTo>
                      <a:pt x="0" y="130"/>
                    </a:lnTo>
                    <a:lnTo>
                      <a:pt x="5" y="155"/>
                    </a:lnTo>
                    <a:lnTo>
                      <a:pt x="15" y="175"/>
                    </a:lnTo>
                    <a:lnTo>
                      <a:pt x="40" y="210"/>
                    </a:lnTo>
                    <a:lnTo>
                      <a:pt x="55" y="220"/>
                    </a:lnTo>
                    <a:close/>
                  </a:path>
                </a:pathLst>
              </a:custGeom>
              <a:solidFill>
                <a:srgbClr val="99A3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7" name="Rectangle 10">
                <a:extLst>
                  <a:ext uri="{FF2B5EF4-FFF2-40B4-BE49-F238E27FC236}">
                    <a16:creationId xmlns:a16="http://schemas.microsoft.com/office/drawing/2014/main" id="{761436F4-D821-4072-B77A-7BCF798AE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55" y="2566"/>
                <a:ext cx="1558" cy="2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grpSp>
            <p:nvGrpSpPr>
              <p:cNvPr id="3088" name="Group 11">
                <a:extLst>
                  <a:ext uri="{FF2B5EF4-FFF2-40B4-BE49-F238E27FC236}">
                    <a16:creationId xmlns:a16="http://schemas.microsoft.com/office/drawing/2014/main" id="{C0ABC591-89C2-4C3F-A8B0-C4A8EA2F8D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0" y="431"/>
                <a:ext cx="2019" cy="2502"/>
                <a:chOff x="1867" y="764"/>
                <a:chExt cx="2006" cy="1503"/>
              </a:xfrm>
            </p:grpSpPr>
            <p:sp>
              <p:nvSpPr>
                <p:cNvPr id="3209" name="Rectangle 12">
                  <a:extLst>
                    <a:ext uri="{FF2B5EF4-FFF2-40B4-BE49-F238E27FC236}">
                      <a16:creationId xmlns:a16="http://schemas.microsoft.com/office/drawing/2014/main" id="{1874DF39-52EC-4455-8C9D-3888614D33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8" y="1149"/>
                  <a:ext cx="2005" cy="140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0" name="Freeform 13">
                  <a:extLst>
                    <a:ext uri="{FF2B5EF4-FFF2-40B4-BE49-F238E27FC236}">
                      <a16:creationId xmlns:a16="http://schemas.microsoft.com/office/drawing/2014/main" id="{90253767-10D0-4D4D-AB8B-DBA86AC3C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8" y="1349"/>
                  <a:ext cx="200" cy="906"/>
                </a:xfrm>
                <a:custGeom>
                  <a:avLst/>
                  <a:gdLst>
                    <a:gd name="T0" fmla="*/ 63 w 187"/>
                    <a:gd name="T1" fmla="*/ 0 h 848"/>
                    <a:gd name="T2" fmla="*/ 450 w 187"/>
                    <a:gd name="T3" fmla="*/ 0 h 848"/>
                    <a:gd name="T4" fmla="*/ 477 w 187"/>
                    <a:gd name="T5" fmla="*/ 2 h 848"/>
                    <a:gd name="T6" fmla="*/ 491 w 187"/>
                    <a:gd name="T7" fmla="*/ 7 h 848"/>
                    <a:gd name="T8" fmla="*/ 509 w 187"/>
                    <a:gd name="T9" fmla="*/ 34 h 848"/>
                    <a:gd name="T10" fmla="*/ 511 w 187"/>
                    <a:gd name="T11" fmla="*/ 61 h 848"/>
                    <a:gd name="T12" fmla="*/ 511 w 187"/>
                    <a:gd name="T13" fmla="*/ 2223 h 848"/>
                    <a:gd name="T14" fmla="*/ 509 w 187"/>
                    <a:gd name="T15" fmla="*/ 2250 h 848"/>
                    <a:gd name="T16" fmla="*/ 491 w 187"/>
                    <a:gd name="T17" fmla="*/ 2268 h 848"/>
                    <a:gd name="T18" fmla="*/ 477 w 187"/>
                    <a:gd name="T19" fmla="*/ 2282 h 848"/>
                    <a:gd name="T20" fmla="*/ 450 w 187"/>
                    <a:gd name="T21" fmla="*/ 2286 h 848"/>
                    <a:gd name="T22" fmla="*/ 63 w 187"/>
                    <a:gd name="T23" fmla="*/ 2286 h 848"/>
                    <a:gd name="T24" fmla="*/ 34 w 187"/>
                    <a:gd name="T25" fmla="*/ 2282 h 848"/>
                    <a:gd name="T26" fmla="*/ 6 w 187"/>
                    <a:gd name="T27" fmla="*/ 2268 h 848"/>
                    <a:gd name="T28" fmla="*/ 2 w 187"/>
                    <a:gd name="T29" fmla="*/ 2250 h 848"/>
                    <a:gd name="T30" fmla="*/ 0 w 187"/>
                    <a:gd name="T31" fmla="*/ 2223 h 848"/>
                    <a:gd name="T32" fmla="*/ 0 w 187"/>
                    <a:gd name="T33" fmla="*/ 61 h 848"/>
                    <a:gd name="T34" fmla="*/ 2 w 187"/>
                    <a:gd name="T35" fmla="*/ 34 h 848"/>
                    <a:gd name="T36" fmla="*/ 6 w 187"/>
                    <a:gd name="T37" fmla="*/ 7 h 848"/>
                    <a:gd name="T38" fmla="*/ 34 w 187"/>
                    <a:gd name="T39" fmla="*/ 2 h 848"/>
                    <a:gd name="T40" fmla="*/ 63 w 187"/>
                    <a:gd name="T41" fmla="*/ 0 h 848"/>
                    <a:gd name="T42" fmla="*/ 63 w 187"/>
                    <a:gd name="T43" fmla="*/ 0 h 84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7"/>
                    <a:gd name="T67" fmla="*/ 0 h 848"/>
                    <a:gd name="T68" fmla="*/ 187 w 187"/>
                    <a:gd name="T69" fmla="*/ 848 h 84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7" h="848">
                      <a:moveTo>
                        <a:pt x="22" y="0"/>
                      </a:moveTo>
                      <a:lnTo>
                        <a:pt x="165" y="0"/>
                      </a:lnTo>
                      <a:lnTo>
                        <a:pt x="174" y="2"/>
                      </a:lnTo>
                      <a:lnTo>
                        <a:pt x="180" y="7"/>
                      </a:lnTo>
                      <a:lnTo>
                        <a:pt x="185" y="13"/>
                      </a:lnTo>
                      <a:lnTo>
                        <a:pt x="187" y="22"/>
                      </a:lnTo>
                      <a:lnTo>
                        <a:pt x="187" y="825"/>
                      </a:lnTo>
                      <a:lnTo>
                        <a:pt x="185" y="834"/>
                      </a:lnTo>
                      <a:lnTo>
                        <a:pt x="180" y="841"/>
                      </a:lnTo>
                      <a:lnTo>
                        <a:pt x="174" y="845"/>
                      </a:lnTo>
                      <a:lnTo>
                        <a:pt x="165" y="848"/>
                      </a:lnTo>
                      <a:lnTo>
                        <a:pt x="22" y="848"/>
                      </a:lnTo>
                      <a:lnTo>
                        <a:pt x="13" y="845"/>
                      </a:lnTo>
                      <a:lnTo>
                        <a:pt x="6" y="841"/>
                      </a:lnTo>
                      <a:lnTo>
                        <a:pt x="2" y="834"/>
                      </a:lnTo>
                      <a:lnTo>
                        <a:pt x="0" y="825"/>
                      </a:lnTo>
                      <a:lnTo>
                        <a:pt x="0" y="22"/>
                      </a:lnTo>
                      <a:lnTo>
                        <a:pt x="2" y="13"/>
                      </a:lnTo>
                      <a:lnTo>
                        <a:pt x="6" y="7"/>
                      </a:lnTo>
                      <a:lnTo>
                        <a:pt x="13" y="2"/>
                      </a:lnTo>
                      <a:lnTo>
                        <a:pt x="22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1" name="Rectangle 14">
                  <a:extLst>
                    <a:ext uri="{FF2B5EF4-FFF2-40B4-BE49-F238E27FC236}">
                      <a16:creationId xmlns:a16="http://schemas.microsoft.com/office/drawing/2014/main" id="{3A47CBA8-6A47-4580-AF83-F6D9236806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3" y="1465"/>
                  <a:ext cx="147" cy="52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2" name="Rectangle 15">
                  <a:extLst>
                    <a:ext uri="{FF2B5EF4-FFF2-40B4-BE49-F238E27FC236}">
                      <a16:creationId xmlns:a16="http://schemas.microsoft.com/office/drawing/2014/main" id="{7BE359C2-18E3-4685-976B-BC8DA3A47E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3" y="1535"/>
                  <a:ext cx="147" cy="53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3" name="Rectangle 16">
                  <a:extLst>
                    <a:ext uri="{FF2B5EF4-FFF2-40B4-BE49-F238E27FC236}">
                      <a16:creationId xmlns:a16="http://schemas.microsoft.com/office/drawing/2014/main" id="{F3E9978C-E112-48EA-B7D9-A295E83D12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79" y="2159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4" name="Freeform 17">
                  <a:extLst>
                    <a:ext uri="{FF2B5EF4-FFF2-40B4-BE49-F238E27FC236}">
                      <a16:creationId xmlns:a16="http://schemas.microsoft.com/office/drawing/2014/main" id="{53F94841-3FBC-4856-B032-B0792A0C8C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0" y="1351"/>
                  <a:ext cx="199" cy="906"/>
                </a:xfrm>
                <a:custGeom>
                  <a:avLst/>
                  <a:gdLst>
                    <a:gd name="T0" fmla="*/ 59 w 186"/>
                    <a:gd name="T1" fmla="*/ 0 h 848"/>
                    <a:gd name="T2" fmla="*/ 454 w 186"/>
                    <a:gd name="T3" fmla="*/ 0 h 848"/>
                    <a:gd name="T4" fmla="*/ 479 w 186"/>
                    <a:gd name="T5" fmla="*/ 3 h 848"/>
                    <a:gd name="T6" fmla="*/ 503 w 186"/>
                    <a:gd name="T7" fmla="*/ 7 h 848"/>
                    <a:gd name="T8" fmla="*/ 509 w 186"/>
                    <a:gd name="T9" fmla="*/ 36 h 848"/>
                    <a:gd name="T10" fmla="*/ 512 w 186"/>
                    <a:gd name="T11" fmla="*/ 61 h 848"/>
                    <a:gd name="T12" fmla="*/ 512 w 186"/>
                    <a:gd name="T13" fmla="*/ 2227 h 848"/>
                    <a:gd name="T14" fmla="*/ 509 w 186"/>
                    <a:gd name="T15" fmla="*/ 2250 h 848"/>
                    <a:gd name="T16" fmla="*/ 503 w 186"/>
                    <a:gd name="T17" fmla="*/ 2268 h 848"/>
                    <a:gd name="T18" fmla="*/ 479 w 186"/>
                    <a:gd name="T19" fmla="*/ 2283 h 848"/>
                    <a:gd name="T20" fmla="*/ 454 w 186"/>
                    <a:gd name="T21" fmla="*/ 2286 h 848"/>
                    <a:gd name="T22" fmla="*/ 59 w 186"/>
                    <a:gd name="T23" fmla="*/ 2286 h 848"/>
                    <a:gd name="T24" fmla="*/ 32 w 186"/>
                    <a:gd name="T25" fmla="*/ 2283 h 848"/>
                    <a:gd name="T26" fmla="*/ 6 w 186"/>
                    <a:gd name="T27" fmla="*/ 2268 h 848"/>
                    <a:gd name="T28" fmla="*/ 1 w 186"/>
                    <a:gd name="T29" fmla="*/ 2250 h 848"/>
                    <a:gd name="T30" fmla="*/ 0 w 186"/>
                    <a:gd name="T31" fmla="*/ 2227 h 848"/>
                    <a:gd name="T32" fmla="*/ 0 w 186"/>
                    <a:gd name="T33" fmla="*/ 61 h 848"/>
                    <a:gd name="T34" fmla="*/ 1 w 186"/>
                    <a:gd name="T35" fmla="*/ 36 h 848"/>
                    <a:gd name="T36" fmla="*/ 6 w 186"/>
                    <a:gd name="T37" fmla="*/ 7 h 848"/>
                    <a:gd name="T38" fmla="*/ 32 w 186"/>
                    <a:gd name="T39" fmla="*/ 3 h 848"/>
                    <a:gd name="T40" fmla="*/ 59 w 186"/>
                    <a:gd name="T41" fmla="*/ 0 h 848"/>
                    <a:gd name="T42" fmla="*/ 59 w 186"/>
                    <a:gd name="T43" fmla="*/ 0 h 84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86"/>
                    <a:gd name="T67" fmla="*/ 0 h 848"/>
                    <a:gd name="T68" fmla="*/ 186 w 186"/>
                    <a:gd name="T69" fmla="*/ 848 h 848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86" h="848">
                      <a:moveTo>
                        <a:pt x="21" y="0"/>
                      </a:moveTo>
                      <a:lnTo>
                        <a:pt x="165" y="0"/>
                      </a:lnTo>
                      <a:lnTo>
                        <a:pt x="174" y="3"/>
                      </a:lnTo>
                      <a:lnTo>
                        <a:pt x="181" y="7"/>
                      </a:lnTo>
                      <a:lnTo>
                        <a:pt x="185" y="14"/>
                      </a:lnTo>
                      <a:lnTo>
                        <a:pt x="186" y="22"/>
                      </a:lnTo>
                      <a:lnTo>
                        <a:pt x="186" y="826"/>
                      </a:lnTo>
                      <a:lnTo>
                        <a:pt x="185" y="834"/>
                      </a:lnTo>
                      <a:lnTo>
                        <a:pt x="181" y="841"/>
                      </a:lnTo>
                      <a:lnTo>
                        <a:pt x="174" y="846"/>
                      </a:lnTo>
                      <a:lnTo>
                        <a:pt x="165" y="848"/>
                      </a:lnTo>
                      <a:lnTo>
                        <a:pt x="21" y="848"/>
                      </a:lnTo>
                      <a:lnTo>
                        <a:pt x="12" y="846"/>
                      </a:lnTo>
                      <a:lnTo>
                        <a:pt x="6" y="841"/>
                      </a:lnTo>
                      <a:lnTo>
                        <a:pt x="1" y="834"/>
                      </a:lnTo>
                      <a:lnTo>
                        <a:pt x="0" y="826"/>
                      </a:lnTo>
                      <a:lnTo>
                        <a:pt x="0" y="22"/>
                      </a:lnTo>
                      <a:lnTo>
                        <a:pt x="1" y="14"/>
                      </a:lnTo>
                      <a:lnTo>
                        <a:pt x="6" y="7"/>
                      </a:lnTo>
                      <a:lnTo>
                        <a:pt x="12" y="3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5" name="Rectangle 18">
                  <a:extLst>
                    <a:ext uri="{FF2B5EF4-FFF2-40B4-BE49-F238E27FC236}">
                      <a16:creationId xmlns:a16="http://schemas.microsoft.com/office/drawing/2014/main" id="{F451F546-D197-46F9-9F7A-600C04855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6" y="1455"/>
                  <a:ext cx="148" cy="5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6" name="Rectangle 19">
                  <a:extLst>
                    <a:ext uri="{FF2B5EF4-FFF2-40B4-BE49-F238E27FC236}">
                      <a16:creationId xmlns:a16="http://schemas.microsoft.com/office/drawing/2014/main" id="{94F33766-0D06-42B4-8EE0-2F51D6445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6" y="1526"/>
                  <a:ext cx="148" cy="5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7" name="Rectangle 20">
                  <a:extLst>
                    <a:ext uri="{FF2B5EF4-FFF2-40B4-BE49-F238E27FC236}">
                      <a16:creationId xmlns:a16="http://schemas.microsoft.com/office/drawing/2014/main" id="{6381F3C1-89DA-44F0-8649-8E7A1CBEB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8" y="2150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18" name="Freeform 21">
                  <a:extLst>
                    <a:ext uri="{FF2B5EF4-FFF2-40B4-BE49-F238E27FC236}">
                      <a16:creationId xmlns:a16="http://schemas.microsoft.com/office/drawing/2014/main" id="{E94F9519-5B9F-47DD-B55E-EB86C574FC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60" y="1351"/>
                  <a:ext cx="290" cy="916"/>
                </a:xfrm>
                <a:custGeom>
                  <a:avLst/>
                  <a:gdLst>
                    <a:gd name="T0" fmla="*/ 51 w 271"/>
                    <a:gd name="T1" fmla="*/ 36 h 857"/>
                    <a:gd name="T2" fmla="*/ 446 w 271"/>
                    <a:gd name="T3" fmla="*/ 0 h 857"/>
                    <a:gd name="T4" fmla="*/ 474 w 271"/>
                    <a:gd name="T5" fmla="*/ 1 h 857"/>
                    <a:gd name="T6" fmla="*/ 493 w 271"/>
                    <a:gd name="T7" fmla="*/ 4 h 857"/>
                    <a:gd name="T8" fmla="*/ 508 w 271"/>
                    <a:gd name="T9" fmla="*/ 30 h 857"/>
                    <a:gd name="T10" fmla="*/ 513 w 271"/>
                    <a:gd name="T11" fmla="*/ 50 h 857"/>
                    <a:gd name="T12" fmla="*/ 751 w 271"/>
                    <a:gd name="T13" fmla="*/ 2218 h 857"/>
                    <a:gd name="T14" fmla="*/ 747 w 271"/>
                    <a:gd name="T15" fmla="*/ 2246 h 857"/>
                    <a:gd name="T16" fmla="*/ 734 w 271"/>
                    <a:gd name="T17" fmla="*/ 2264 h 857"/>
                    <a:gd name="T18" fmla="*/ 716 w 271"/>
                    <a:gd name="T19" fmla="*/ 2277 h 857"/>
                    <a:gd name="T20" fmla="*/ 696 w 271"/>
                    <a:gd name="T21" fmla="*/ 2291 h 857"/>
                    <a:gd name="T22" fmla="*/ 299 w 271"/>
                    <a:gd name="T23" fmla="*/ 2325 h 857"/>
                    <a:gd name="T24" fmla="*/ 278 w 271"/>
                    <a:gd name="T25" fmla="*/ 2324 h 857"/>
                    <a:gd name="T26" fmla="*/ 255 w 271"/>
                    <a:gd name="T27" fmla="*/ 2318 h 857"/>
                    <a:gd name="T28" fmla="*/ 243 w 271"/>
                    <a:gd name="T29" fmla="*/ 2295 h 857"/>
                    <a:gd name="T30" fmla="*/ 231 w 271"/>
                    <a:gd name="T31" fmla="*/ 2273 h 857"/>
                    <a:gd name="T32" fmla="*/ 0 w 271"/>
                    <a:gd name="T33" fmla="*/ 107 h 857"/>
                    <a:gd name="T34" fmla="*/ 1 w 271"/>
                    <a:gd name="T35" fmla="*/ 79 h 857"/>
                    <a:gd name="T36" fmla="*/ 5 w 271"/>
                    <a:gd name="T37" fmla="*/ 64 h 857"/>
                    <a:gd name="T38" fmla="*/ 30 w 271"/>
                    <a:gd name="T39" fmla="*/ 44 h 857"/>
                    <a:gd name="T40" fmla="*/ 51 w 271"/>
                    <a:gd name="T41" fmla="*/ 36 h 857"/>
                    <a:gd name="T42" fmla="*/ 51 w 271"/>
                    <a:gd name="T43" fmla="*/ 36 h 857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71"/>
                    <a:gd name="T67" fmla="*/ 0 h 857"/>
                    <a:gd name="T68" fmla="*/ 271 w 271"/>
                    <a:gd name="T69" fmla="*/ 857 h 857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71" h="857">
                      <a:moveTo>
                        <a:pt x="19" y="14"/>
                      </a:moveTo>
                      <a:lnTo>
                        <a:pt x="162" y="0"/>
                      </a:lnTo>
                      <a:lnTo>
                        <a:pt x="171" y="1"/>
                      </a:lnTo>
                      <a:lnTo>
                        <a:pt x="179" y="4"/>
                      </a:lnTo>
                      <a:lnTo>
                        <a:pt x="184" y="11"/>
                      </a:lnTo>
                      <a:lnTo>
                        <a:pt x="186" y="19"/>
                      </a:lnTo>
                      <a:lnTo>
                        <a:pt x="271" y="818"/>
                      </a:lnTo>
                      <a:lnTo>
                        <a:pt x="270" y="827"/>
                      </a:lnTo>
                      <a:lnTo>
                        <a:pt x="266" y="834"/>
                      </a:lnTo>
                      <a:lnTo>
                        <a:pt x="260" y="839"/>
                      </a:lnTo>
                      <a:lnTo>
                        <a:pt x="251" y="843"/>
                      </a:lnTo>
                      <a:lnTo>
                        <a:pt x="108" y="857"/>
                      </a:lnTo>
                      <a:lnTo>
                        <a:pt x="100" y="856"/>
                      </a:lnTo>
                      <a:lnTo>
                        <a:pt x="92" y="853"/>
                      </a:lnTo>
                      <a:lnTo>
                        <a:pt x="87" y="846"/>
                      </a:lnTo>
                      <a:lnTo>
                        <a:pt x="84" y="838"/>
                      </a:lnTo>
                      <a:lnTo>
                        <a:pt x="0" y="39"/>
                      </a:lnTo>
                      <a:lnTo>
                        <a:pt x="1" y="30"/>
                      </a:lnTo>
                      <a:lnTo>
                        <a:pt x="5" y="23"/>
                      </a:lnTo>
                      <a:lnTo>
                        <a:pt x="11" y="17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19" name="Freeform 22">
                  <a:extLst>
                    <a:ext uri="{FF2B5EF4-FFF2-40B4-BE49-F238E27FC236}">
                      <a16:creationId xmlns:a16="http://schemas.microsoft.com/office/drawing/2014/main" id="{55812537-BDF4-470B-BAAC-13BBB0477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84" y="1449"/>
                  <a:ext cx="152" cy="66"/>
                </a:xfrm>
                <a:custGeom>
                  <a:avLst/>
                  <a:gdLst>
                    <a:gd name="T0" fmla="*/ 0 w 142"/>
                    <a:gd name="T1" fmla="*/ 36 h 62"/>
                    <a:gd name="T2" fmla="*/ 385 w 142"/>
                    <a:gd name="T3" fmla="*/ 0 h 62"/>
                    <a:gd name="T4" fmla="*/ 393 w 142"/>
                    <a:gd name="T5" fmla="*/ 120 h 62"/>
                    <a:gd name="T6" fmla="*/ 6 w 142"/>
                    <a:gd name="T7" fmla="*/ 158 h 62"/>
                    <a:gd name="T8" fmla="*/ 0 w 142"/>
                    <a:gd name="T9" fmla="*/ 36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62"/>
                    <a:gd name="T17" fmla="*/ 142 w 142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62">
                      <a:moveTo>
                        <a:pt x="0" y="15"/>
                      </a:moveTo>
                      <a:lnTo>
                        <a:pt x="138" y="0"/>
                      </a:lnTo>
                      <a:lnTo>
                        <a:pt x="142" y="48"/>
                      </a:lnTo>
                      <a:lnTo>
                        <a:pt x="6" y="6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0" name="Freeform 23">
                  <a:extLst>
                    <a:ext uri="{FF2B5EF4-FFF2-40B4-BE49-F238E27FC236}">
                      <a16:creationId xmlns:a16="http://schemas.microsoft.com/office/drawing/2014/main" id="{AA62D2D8-24CA-4227-B531-D6804C9B22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96" y="1523"/>
                  <a:ext cx="151" cy="66"/>
                </a:xfrm>
                <a:custGeom>
                  <a:avLst/>
                  <a:gdLst>
                    <a:gd name="T0" fmla="*/ 0 w 142"/>
                    <a:gd name="T1" fmla="*/ 36 h 62"/>
                    <a:gd name="T2" fmla="*/ 343 w 142"/>
                    <a:gd name="T3" fmla="*/ 0 h 62"/>
                    <a:gd name="T4" fmla="*/ 359 w 142"/>
                    <a:gd name="T5" fmla="*/ 120 h 62"/>
                    <a:gd name="T6" fmla="*/ 5 w 142"/>
                    <a:gd name="T7" fmla="*/ 158 h 62"/>
                    <a:gd name="T8" fmla="*/ 0 w 142"/>
                    <a:gd name="T9" fmla="*/ 36 h 6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62"/>
                    <a:gd name="T17" fmla="*/ 142 w 142"/>
                    <a:gd name="T18" fmla="*/ 62 h 6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62">
                      <a:moveTo>
                        <a:pt x="0" y="15"/>
                      </a:moveTo>
                      <a:lnTo>
                        <a:pt x="137" y="0"/>
                      </a:lnTo>
                      <a:lnTo>
                        <a:pt x="142" y="48"/>
                      </a:lnTo>
                      <a:lnTo>
                        <a:pt x="5" y="62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1" name="Rectangle 24">
                  <a:extLst>
                    <a:ext uri="{FF2B5EF4-FFF2-40B4-BE49-F238E27FC236}">
                      <a16:creationId xmlns:a16="http://schemas.microsoft.com/office/drawing/2014/main" id="{9D9DB2D7-80DF-4DEC-8782-F622B28281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9" y="1589"/>
                  <a:ext cx="139" cy="660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2" name="Rectangle 25">
                  <a:extLst>
                    <a:ext uri="{FF2B5EF4-FFF2-40B4-BE49-F238E27FC236}">
                      <a16:creationId xmlns:a16="http://schemas.microsoft.com/office/drawing/2014/main" id="{51C87E0F-28C2-4720-B6BC-4840FE4BAD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4" y="1740"/>
                  <a:ext cx="36" cy="47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3" name="Rectangle 26">
                  <a:extLst>
                    <a:ext uri="{FF2B5EF4-FFF2-40B4-BE49-F238E27FC236}">
                      <a16:creationId xmlns:a16="http://schemas.microsoft.com/office/drawing/2014/main" id="{63AC28B9-0A66-4C19-A1EC-00EDBB2385D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7" y="1510"/>
                  <a:ext cx="116" cy="755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4" name="Rectangle 27">
                  <a:extLst>
                    <a:ext uri="{FF2B5EF4-FFF2-40B4-BE49-F238E27FC236}">
                      <a16:creationId xmlns:a16="http://schemas.microsoft.com/office/drawing/2014/main" id="{AF518BE0-A100-460F-A6BA-9131DF787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11" y="1681"/>
                  <a:ext cx="30" cy="53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5" name="Rectangle 28">
                  <a:extLst>
                    <a:ext uri="{FF2B5EF4-FFF2-40B4-BE49-F238E27FC236}">
                      <a16:creationId xmlns:a16="http://schemas.microsoft.com/office/drawing/2014/main" id="{564FF249-4888-4CA5-8E7C-DD741DA31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56" y="1471"/>
                  <a:ext cx="284" cy="784"/>
                </a:xfrm>
                <a:prstGeom prst="rect">
                  <a:avLst/>
                </a:pr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6" name="Rectangle 29">
                  <a:extLst>
                    <a:ext uri="{FF2B5EF4-FFF2-40B4-BE49-F238E27FC236}">
                      <a16:creationId xmlns:a16="http://schemas.microsoft.com/office/drawing/2014/main" id="{5010B956-9C14-44AE-AEF3-5494ED238F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60" y="1508"/>
                  <a:ext cx="56" cy="573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27" name="Freeform 30">
                  <a:extLst>
                    <a:ext uri="{FF2B5EF4-FFF2-40B4-BE49-F238E27FC236}">
                      <a16:creationId xmlns:a16="http://schemas.microsoft.com/office/drawing/2014/main" id="{7056B1DA-A59A-4AB6-A80F-C535E6C53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27" y="1338"/>
                  <a:ext cx="297" cy="909"/>
                </a:xfrm>
                <a:custGeom>
                  <a:avLst/>
                  <a:gdLst>
                    <a:gd name="T0" fmla="*/ 457 w 277"/>
                    <a:gd name="T1" fmla="*/ 0 h 851"/>
                    <a:gd name="T2" fmla="*/ 785 w 277"/>
                    <a:gd name="T3" fmla="*/ 60 h 851"/>
                    <a:gd name="T4" fmla="*/ 331 w 277"/>
                    <a:gd name="T5" fmla="*/ 2289 h 851"/>
                    <a:gd name="T6" fmla="*/ 0 w 277"/>
                    <a:gd name="T7" fmla="*/ 2230 h 851"/>
                    <a:gd name="T8" fmla="*/ 457 w 277"/>
                    <a:gd name="T9" fmla="*/ 0 h 8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7"/>
                    <a:gd name="T16" fmla="*/ 0 h 851"/>
                    <a:gd name="T17" fmla="*/ 277 w 277"/>
                    <a:gd name="T18" fmla="*/ 851 h 8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7" h="851">
                      <a:moveTo>
                        <a:pt x="161" y="0"/>
                      </a:moveTo>
                      <a:lnTo>
                        <a:pt x="277" y="22"/>
                      </a:lnTo>
                      <a:lnTo>
                        <a:pt x="116" y="851"/>
                      </a:lnTo>
                      <a:lnTo>
                        <a:pt x="0" y="829"/>
                      </a:lnTo>
                      <a:lnTo>
                        <a:pt x="161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8" name="Freeform 31">
                  <a:extLst>
                    <a:ext uri="{FF2B5EF4-FFF2-40B4-BE49-F238E27FC236}">
                      <a16:creationId xmlns:a16="http://schemas.microsoft.com/office/drawing/2014/main" id="{82A7AB2E-E529-4AE0-81B7-E617925AA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11" y="1419"/>
                  <a:ext cx="149" cy="654"/>
                </a:xfrm>
                <a:custGeom>
                  <a:avLst/>
                  <a:gdLst>
                    <a:gd name="T0" fmla="*/ 332 w 139"/>
                    <a:gd name="T1" fmla="*/ 0 h 612"/>
                    <a:gd name="T2" fmla="*/ 393 w 139"/>
                    <a:gd name="T3" fmla="*/ 4 h 612"/>
                    <a:gd name="T4" fmla="*/ 63 w 139"/>
                    <a:gd name="T5" fmla="*/ 1659 h 612"/>
                    <a:gd name="T6" fmla="*/ 0 w 139"/>
                    <a:gd name="T7" fmla="*/ 1646 h 612"/>
                    <a:gd name="T8" fmla="*/ 332 w 139"/>
                    <a:gd name="T9" fmla="*/ 0 h 61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9"/>
                    <a:gd name="T16" fmla="*/ 0 h 612"/>
                    <a:gd name="T17" fmla="*/ 139 w 139"/>
                    <a:gd name="T18" fmla="*/ 612 h 61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9" h="612">
                      <a:moveTo>
                        <a:pt x="117" y="0"/>
                      </a:moveTo>
                      <a:lnTo>
                        <a:pt x="139" y="4"/>
                      </a:lnTo>
                      <a:lnTo>
                        <a:pt x="22" y="612"/>
                      </a:lnTo>
                      <a:lnTo>
                        <a:pt x="0" y="607"/>
                      </a:lnTo>
                      <a:lnTo>
                        <a:pt x="117" y="0"/>
                      </a:lnTo>
                      <a:close/>
                    </a:path>
                  </a:pathLst>
                </a:cu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29" name="Freeform 32">
                  <a:extLst>
                    <a:ext uri="{FF2B5EF4-FFF2-40B4-BE49-F238E27FC236}">
                      <a16:creationId xmlns:a16="http://schemas.microsoft.com/office/drawing/2014/main" id="{3CE082A6-76E0-4011-BD68-DEA3D18863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2" y="1561"/>
                  <a:ext cx="153" cy="689"/>
                </a:xfrm>
                <a:custGeom>
                  <a:avLst/>
                  <a:gdLst>
                    <a:gd name="T0" fmla="*/ 45 w 143"/>
                    <a:gd name="T1" fmla="*/ 0 h 645"/>
                    <a:gd name="T2" fmla="*/ 350 w 143"/>
                    <a:gd name="T3" fmla="*/ 0 h 645"/>
                    <a:gd name="T4" fmla="*/ 366 w 143"/>
                    <a:gd name="T5" fmla="*/ 1 h 645"/>
                    <a:gd name="T6" fmla="*/ 386 w 143"/>
                    <a:gd name="T7" fmla="*/ 4 h 645"/>
                    <a:gd name="T8" fmla="*/ 392 w 143"/>
                    <a:gd name="T9" fmla="*/ 28 h 645"/>
                    <a:gd name="T10" fmla="*/ 393 w 143"/>
                    <a:gd name="T11" fmla="*/ 41 h 645"/>
                    <a:gd name="T12" fmla="*/ 393 w 143"/>
                    <a:gd name="T13" fmla="*/ 1694 h 645"/>
                    <a:gd name="T14" fmla="*/ 392 w 143"/>
                    <a:gd name="T15" fmla="*/ 1705 h 645"/>
                    <a:gd name="T16" fmla="*/ 386 w 143"/>
                    <a:gd name="T17" fmla="*/ 1725 h 645"/>
                    <a:gd name="T18" fmla="*/ 366 w 143"/>
                    <a:gd name="T19" fmla="*/ 1734 h 645"/>
                    <a:gd name="T20" fmla="*/ 350 w 143"/>
                    <a:gd name="T21" fmla="*/ 1736 h 645"/>
                    <a:gd name="T22" fmla="*/ 45 w 143"/>
                    <a:gd name="T23" fmla="*/ 1736 h 645"/>
                    <a:gd name="T24" fmla="*/ 28 w 143"/>
                    <a:gd name="T25" fmla="*/ 1734 h 645"/>
                    <a:gd name="T26" fmla="*/ 6 w 143"/>
                    <a:gd name="T27" fmla="*/ 1725 h 645"/>
                    <a:gd name="T28" fmla="*/ 1 w 143"/>
                    <a:gd name="T29" fmla="*/ 1705 h 645"/>
                    <a:gd name="T30" fmla="*/ 0 w 143"/>
                    <a:gd name="T31" fmla="*/ 1694 h 645"/>
                    <a:gd name="T32" fmla="*/ 0 w 143"/>
                    <a:gd name="T33" fmla="*/ 41 h 645"/>
                    <a:gd name="T34" fmla="*/ 1 w 143"/>
                    <a:gd name="T35" fmla="*/ 28 h 645"/>
                    <a:gd name="T36" fmla="*/ 6 w 143"/>
                    <a:gd name="T37" fmla="*/ 4 h 645"/>
                    <a:gd name="T38" fmla="*/ 28 w 143"/>
                    <a:gd name="T39" fmla="*/ 1 h 645"/>
                    <a:gd name="T40" fmla="*/ 45 w 143"/>
                    <a:gd name="T41" fmla="*/ 0 h 645"/>
                    <a:gd name="T42" fmla="*/ 45 w 143"/>
                    <a:gd name="T43" fmla="*/ 0 h 64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43"/>
                    <a:gd name="T67" fmla="*/ 0 h 645"/>
                    <a:gd name="T68" fmla="*/ 143 w 143"/>
                    <a:gd name="T69" fmla="*/ 645 h 64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43" h="645">
                      <a:moveTo>
                        <a:pt x="17" y="0"/>
                      </a:moveTo>
                      <a:lnTo>
                        <a:pt x="127" y="0"/>
                      </a:lnTo>
                      <a:lnTo>
                        <a:pt x="133" y="1"/>
                      </a:lnTo>
                      <a:lnTo>
                        <a:pt x="139" y="4"/>
                      </a:lnTo>
                      <a:lnTo>
                        <a:pt x="142" y="10"/>
                      </a:lnTo>
                      <a:lnTo>
                        <a:pt x="143" y="16"/>
                      </a:lnTo>
                      <a:lnTo>
                        <a:pt x="143" y="629"/>
                      </a:lnTo>
                      <a:lnTo>
                        <a:pt x="142" y="635"/>
                      </a:lnTo>
                      <a:lnTo>
                        <a:pt x="139" y="641"/>
                      </a:lnTo>
                      <a:lnTo>
                        <a:pt x="133" y="644"/>
                      </a:lnTo>
                      <a:lnTo>
                        <a:pt x="127" y="645"/>
                      </a:lnTo>
                      <a:lnTo>
                        <a:pt x="17" y="645"/>
                      </a:lnTo>
                      <a:lnTo>
                        <a:pt x="10" y="644"/>
                      </a:lnTo>
                      <a:lnTo>
                        <a:pt x="6" y="641"/>
                      </a:lnTo>
                      <a:lnTo>
                        <a:pt x="1" y="635"/>
                      </a:lnTo>
                      <a:lnTo>
                        <a:pt x="0" y="629"/>
                      </a:lnTo>
                      <a:lnTo>
                        <a:pt x="0" y="16"/>
                      </a:lnTo>
                      <a:lnTo>
                        <a:pt x="1" y="10"/>
                      </a:lnTo>
                      <a:lnTo>
                        <a:pt x="6" y="4"/>
                      </a:lnTo>
                      <a:lnTo>
                        <a:pt x="10" y="1"/>
                      </a:ln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0" name="Rectangle 33">
                  <a:extLst>
                    <a:ext uri="{FF2B5EF4-FFF2-40B4-BE49-F238E27FC236}">
                      <a16:creationId xmlns:a16="http://schemas.microsoft.com/office/drawing/2014/main" id="{8F49DAB8-28F4-4C60-95B0-D76F2DDCF8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2" y="1649"/>
                  <a:ext cx="112" cy="3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1" name="Rectangle 34">
                  <a:extLst>
                    <a:ext uri="{FF2B5EF4-FFF2-40B4-BE49-F238E27FC236}">
                      <a16:creationId xmlns:a16="http://schemas.microsoft.com/office/drawing/2014/main" id="{2BC4676D-406A-460B-BE8F-EBD15523D3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2" y="1703"/>
                  <a:ext cx="112" cy="40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2" name="Rectangle 35">
                  <a:extLst>
                    <a:ext uri="{FF2B5EF4-FFF2-40B4-BE49-F238E27FC236}">
                      <a16:creationId xmlns:a16="http://schemas.microsoft.com/office/drawing/2014/main" id="{9EACBAED-4D63-4166-9055-A3BFEB51D7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5" y="1354"/>
                  <a:ext cx="161" cy="886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3" name="Rectangle 36">
                  <a:extLst>
                    <a:ext uri="{FF2B5EF4-FFF2-40B4-BE49-F238E27FC236}">
                      <a16:creationId xmlns:a16="http://schemas.microsoft.com/office/drawing/2014/main" id="{ED03D353-DD4D-46FC-B022-EF9141CA0E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49" y="1556"/>
                  <a:ext cx="44" cy="63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4" name="Rectangle 37">
                  <a:extLst>
                    <a:ext uri="{FF2B5EF4-FFF2-40B4-BE49-F238E27FC236}">
                      <a16:creationId xmlns:a16="http://schemas.microsoft.com/office/drawing/2014/main" id="{EC9BB003-7C05-4E2F-9D87-67B4463473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7" y="1518"/>
                  <a:ext cx="89" cy="729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5" name="Rectangle 38">
                  <a:extLst>
                    <a:ext uri="{FF2B5EF4-FFF2-40B4-BE49-F238E27FC236}">
                      <a16:creationId xmlns:a16="http://schemas.microsoft.com/office/drawing/2014/main" id="{ED7908F3-E2CB-4297-8AB2-FF52821654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82" y="1738"/>
                  <a:ext cx="36" cy="471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6" name="Freeform 39">
                  <a:extLst>
                    <a:ext uri="{FF2B5EF4-FFF2-40B4-BE49-F238E27FC236}">
                      <a16:creationId xmlns:a16="http://schemas.microsoft.com/office/drawing/2014/main" id="{1555126C-AF19-4687-9348-F236B32FF3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2" y="765"/>
                  <a:ext cx="200" cy="385"/>
                </a:xfrm>
                <a:custGeom>
                  <a:avLst/>
                  <a:gdLst>
                    <a:gd name="T0" fmla="*/ 511 w 187"/>
                    <a:gd name="T1" fmla="*/ 0 h 360"/>
                    <a:gd name="T2" fmla="*/ 511 w 187"/>
                    <a:gd name="T3" fmla="*/ 926 h 360"/>
                    <a:gd name="T4" fmla="*/ 509 w 187"/>
                    <a:gd name="T5" fmla="*/ 948 h 360"/>
                    <a:gd name="T6" fmla="*/ 491 w 187"/>
                    <a:gd name="T7" fmla="*/ 967 h 360"/>
                    <a:gd name="T8" fmla="*/ 477 w 187"/>
                    <a:gd name="T9" fmla="*/ 983 h 360"/>
                    <a:gd name="T10" fmla="*/ 450 w 187"/>
                    <a:gd name="T11" fmla="*/ 989 h 360"/>
                    <a:gd name="T12" fmla="*/ 63 w 187"/>
                    <a:gd name="T13" fmla="*/ 989 h 360"/>
                    <a:gd name="T14" fmla="*/ 34 w 187"/>
                    <a:gd name="T15" fmla="*/ 983 h 360"/>
                    <a:gd name="T16" fmla="*/ 6 w 187"/>
                    <a:gd name="T17" fmla="*/ 967 h 360"/>
                    <a:gd name="T18" fmla="*/ 2 w 187"/>
                    <a:gd name="T19" fmla="*/ 948 h 360"/>
                    <a:gd name="T20" fmla="*/ 0 w 187"/>
                    <a:gd name="T21" fmla="*/ 926 h 360"/>
                    <a:gd name="T22" fmla="*/ 0 w 187"/>
                    <a:gd name="T23" fmla="*/ 0 h 360"/>
                    <a:gd name="T24" fmla="*/ 1 w 187"/>
                    <a:gd name="T25" fmla="*/ 1 h 360"/>
                    <a:gd name="T26" fmla="*/ 6 w 187"/>
                    <a:gd name="T27" fmla="*/ 1 h 360"/>
                    <a:gd name="T28" fmla="*/ 39 w 187"/>
                    <a:gd name="T29" fmla="*/ 1 h 360"/>
                    <a:gd name="T30" fmla="*/ 73 w 187"/>
                    <a:gd name="T31" fmla="*/ 3 h 360"/>
                    <a:gd name="T32" fmla="*/ 112 w 187"/>
                    <a:gd name="T33" fmla="*/ 3 h 360"/>
                    <a:gd name="T34" fmla="*/ 157 w 187"/>
                    <a:gd name="T35" fmla="*/ 3 h 360"/>
                    <a:gd name="T36" fmla="*/ 201 w 187"/>
                    <a:gd name="T37" fmla="*/ 3 h 360"/>
                    <a:gd name="T38" fmla="*/ 251 w 187"/>
                    <a:gd name="T39" fmla="*/ 1 h 360"/>
                    <a:gd name="T40" fmla="*/ 299 w 187"/>
                    <a:gd name="T41" fmla="*/ 1 h 360"/>
                    <a:gd name="T42" fmla="*/ 344 w 187"/>
                    <a:gd name="T43" fmla="*/ 1 h 360"/>
                    <a:gd name="T44" fmla="*/ 391 w 187"/>
                    <a:gd name="T45" fmla="*/ 1 h 360"/>
                    <a:gd name="T46" fmla="*/ 429 w 187"/>
                    <a:gd name="T47" fmla="*/ 1 h 360"/>
                    <a:gd name="T48" fmla="*/ 462 w 187"/>
                    <a:gd name="T49" fmla="*/ 0 h 360"/>
                    <a:gd name="T50" fmla="*/ 488 w 187"/>
                    <a:gd name="T51" fmla="*/ 0 h 360"/>
                    <a:gd name="T52" fmla="*/ 509 w 187"/>
                    <a:gd name="T53" fmla="*/ 0 h 360"/>
                    <a:gd name="T54" fmla="*/ 511 w 187"/>
                    <a:gd name="T55" fmla="*/ 0 h 360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60"/>
                    <a:gd name="T86" fmla="*/ 187 w 187"/>
                    <a:gd name="T87" fmla="*/ 360 h 360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60">
                      <a:moveTo>
                        <a:pt x="187" y="0"/>
                      </a:moveTo>
                      <a:lnTo>
                        <a:pt x="187" y="338"/>
                      </a:lnTo>
                      <a:lnTo>
                        <a:pt x="185" y="346"/>
                      </a:lnTo>
                      <a:lnTo>
                        <a:pt x="180" y="353"/>
                      </a:lnTo>
                      <a:lnTo>
                        <a:pt x="174" y="358"/>
                      </a:lnTo>
                      <a:lnTo>
                        <a:pt x="165" y="360"/>
                      </a:lnTo>
                      <a:lnTo>
                        <a:pt x="22" y="360"/>
                      </a:lnTo>
                      <a:lnTo>
                        <a:pt x="13" y="358"/>
                      </a:lnTo>
                      <a:lnTo>
                        <a:pt x="6" y="353"/>
                      </a:lnTo>
                      <a:lnTo>
                        <a:pt x="2" y="346"/>
                      </a:lnTo>
                      <a:lnTo>
                        <a:pt x="0" y="338"/>
                      </a:lnTo>
                      <a:lnTo>
                        <a:pt x="0" y="0"/>
                      </a:lnTo>
                      <a:lnTo>
                        <a:pt x="1" y="1"/>
                      </a:lnTo>
                      <a:lnTo>
                        <a:pt x="6" y="1"/>
                      </a:lnTo>
                      <a:lnTo>
                        <a:pt x="15" y="1"/>
                      </a:lnTo>
                      <a:lnTo>
                        <a:pt x="27" y="3"/>
                      </a:lnTo>
                      <a:lnTo>
                        <a:pt x="41" y="3"/>
                      </a:lnTo>
                      <a:lnTo>
                        <a:pt x="57" y="3"/>
                      </a:lnTo>
                      <a:lnTo>
                        <a:pt x="74" y="3"/>
                      </a:lnTo>
                      <a:lnTo>
                        <a:pt x="92" y="1"/>
                      </a:lnTo>
                      <a:lnTo>
                        <a:pt x="109" y="1"/>
                      </a:lnTo>
                      <a:lnTo>
                        <a:pt x="126" y="1"/>
                      </a:lnTo>
                      <a:lnTo>
                        <a:pt x="143" y="1"/>
                      </a:lnTo>
                      <a:lnTo>
                        <a:pt x="157" y="1"/>
                      </a:lnTo>
                      <a:lnTo>
                        <a:pt x="169" y="0"/>
                      </a:lnTo>
                      <a:lnTo>
                        <a:pt x="179" y="0"/>
                      </a:lnTo>
                      <a:lnTo>
                        <a:pt x="185" y="0"/>
                      </a:lnTo>
                      <a:lnTo>
                        <a:pt x="18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7" name="Rectangle 40">
                  <a:extLst>
                    <a:ext uri="{FF2B5EF4-FFF2-40B4-BE49-F238E27FC236}">
                      <a16:creationId xmlns:a16="http://schemas.microsoft.com/office/drawing/2014/main" id="{43DC4A03-C285-4E3C-A32C-EEE0DDFE2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4" y="1042"/>
                  <a:ext cx="76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38" name="Freeform 41">
                  <a:extLst>
                    <a:ext uri="{FF2B5EF4-FFF2-40B4-BE49-F238E27FC236}">
                      <a16:creationId xmlns:a16="http://schemas.microsoft.com/office/drawing/2014/main" id="{116A4691-E326-4B34-8860-002C6456D6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0" y="765"/>
                  <a:ext cx="199" cy="381"/>
                </a:xfrm>
                <a:custGeom>
                  <a:avLst/>
                  <a:gdLst>
                    <a:gd name="T0" fmla="*/ 476 w 187"/>
                    <a:gd name="T1" fmla="*/ 0 h 356"/>
                    <a:gd name="T2" fmla="*/ 476 w 187"/>
                    <a:gd name="T3" fmla="*/ 924 h 356"/>
                    <a:gd name="T4" fmla="*/ 468 w 187"/>
                    <a:gd name="T5" fmla="*/ 954 h 356"/>
                    <a:gd name="T6" fmla="*/ 459 w 187"/>
                    <a:gd name="T7" fmla="*/ 965 h 356"/>
                    <a:gd name="T8" fmla="*/ 440 w 187"/>
                    <a:gd name="T9" fmla="*/ 984 h 356"/>
                    <a:gd name="T10" fmla="*/ 420 w 187"/>
                    <a:gd name="T11" fmla="*/ 988 h 356"/>
                    <a:gd name="T12" fmla="*/ 55 w 187"/>
                    <a:gd name="T13" fmla="*/ 988 h 356"/>
                    <a:gd name="T14" fmla="*/ 32 w 187"/>
                    <a:gd name="T15" fmla="*/ 984 h 356"/>
                    <a:gd name="T16" fmla="*/ 6 w 187"/>
                    <a:gd name="T17" fmla="*/ 965 h 356"/>
                    <a:gd name="T18" fmla="*/ 2 w 187"/>
                    <a:gd name="T19" fmla="*/ 954 h 356"/>
                    <a:gd name="T20" fmla="*/ 0 w 187"/>
                    <a:gd name="T21" fmla="*/ 924 h 356"/>
                    <a:gd name="T22" fmla="*/ 0 w 187"/>
                    <a:gd name="T23" fmla="*/ 0 h 356"/>
                    <a:gd name="T24" fmla="*/ 2 w 187"/>
                    <a:gd name="T25" fmla="*/ 0 h 356"/>
                    <a:gd name="T26" fmla="*/ 7 w 187"/>
                    <a:gd name="T27" fmla="*/ 0 h 356"/>
                    <a:gd name="T28" fmla="*/ 40 w 187"/>
                    <a:gd name="T29" fmla="*/ 0 h 356"/>
                    <a:gd name="T30" fmla="*/ 73 w 187"/>
                    <a:gd name="T31" fmla="*/ 1 h 356"/>
                    <a:gd name="T32" fmla="*/ 112 w 187"/>
                    <a:gd name="T33" fmla="*/ 1 h 356"/>
                    <a:gd name="T34" fmla="*/ 154 w 187"/>
                    <a:gd name="T35" fmla="*/ 1 h 356"/>
                    <a:gd name="T36" fmla="*/ 196 w 187"/>
                    <a:gd name="T37" fmla="*/ 1 h 356"/>
                    <a:gd name="T38" fmla="*/ 241 w 187"/>
                    <a:gd name="T39" fmla="*/ 1 h 356"/>
                    <a:gd name="T40" fmla="*/ 287 w 187"/>
                    <a:gd name="T41" fmla="*/ 3 h 356"/>
                    <a:gd name="T42" fmla="*/ 332 w 187"/>
                    <a:gd name="T43" fmla="*/ 3 h 356"/>
                    <a:gd name="T44" fmla="*/ 371 w 187"/>
                    <a:gd name="T45" fmla="*/ 3 h 356"/>
                    <a:gd name="T46" fmla="*/ 407 w 187"/>
                    <a:gd name="T47" fmla="*/ 3 h 356"/>
                    <a:gd name="T48" fmla="*/ 434 w 187"/>
                    <a:gd name="T49" fmla="*/ 1 h 356"/>
                    <a:gd name="T50" fmla="*/ 459 w 187"/>
                    <a:gd name="T51" fmla="*/ 1 h 356"/>
                    <a:gd name="T52" fmla="*/ 472 w 187"/>
                    <a:gd name="T53" fmla="*/ 1 h 356"/>
                    <a:gd name="T54" fmla="*/ 476 w 187"/>
                    <a:gd name="T55" fmla="*/ 0 h 35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56"/>
                    <a:gd name="T86" fmla="*/ 187 w 187"/>
                    <a:gd name="T87" fmla="*/ 356 h 35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56">
                      <a:moveTo>
                        <a:pt x="187" y="0"/>
                      </a:moveTo>
                      <a:lnTo>
                        <a:pt x="187" y="334"/>
                      </a:lnTo>
                      <a:lnTo>
                        <a:pt x="185" y="343"/>
                      </a:lnTo>
                      <a:lnTo>
                        <a:pt x="180" y="350"/>
                      </a:lnTo>
                      <a:lnTo>
                        <a:pt x="174" y="354"/>
                      </a:lnTo>
                      <a:lnTo>
                        <a:pt x="165" y="356"/>
                      </a:lnTo>
                      <a:lnTo>
                        <a:pt x="22" y="356"/>
                      </a:lnTo>
                      <a:lnTo>
                        <a:pt x="13" y="354"/>
                      </a:lnTo>
                      <a:lnTo>
                        <a:pt x="6" y="350"/>
                      </a:lnTo>
                      <a:lnTo>
                        <a:pt x="2" y="343"/>
                      </a:lnTo>
                      <a:lnTo>
                        <a:pt x="0" y="334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17" y="0"/>
                      </a:lnTo>
                      <a:lnTo>
                        <a:pt x="29" y="1"/>
                      </a:lnTo>
                      <a:lnTo>
                        <a:pt x="44" y="1"/>
                      </a:lnTo>
                      <a:lnTo>
                        <a:pt x="61" y="1"/>
                      </a:lnTo>
                      <a:lnTo>
                        <a:pt x="77" y="1"/>
                      </a:lnTo>
                      <a:lnTo>
                        <a:pt x="95" y="1"/>
                      </a:lnTo>
                      <a:lnTo>
                        <a:pt x="113" y="3"/>
                      </a:lnTo>
                      <a:lnTo>
                        <a:pt x="130" y="3"/>
                      </a:lnTo>
                      <a:lnTo>
                        <a:pt x="146" y="3"/>
                      </a:lnTo>
                      <a:lnTo>
                        <a:pt x="160" y="3"/>
                      </a:lnTo>
                      <a:lnTo>
                        <a:pt x="171" y="1"/>
                      </a:lnTo>
                      <a:lnTo>
                        <a:pt x="180" y="1"/>
                      </a:lnTo>
                      <a:lnTo>
                        <a:pt x="186" y="1"/>
                      </a:lnTo>
                      <a:lnTo>
                        <a:pt x="187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39" name="Rectangle 42">
                  <a:extLst>
                    <a:ext uri="{FF2B5EF4-FFF2-40B4-BE49-F238E27FC236}">
                      <a16:creationId xmlns:a16="http://schemas.microsoft.com/office/drawing/2014/main" id="{A9BFA47E-808C-4C12-9838-2AC0848934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51" y="1039"/>
                  <a:ext cx="77" cy="52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0" name="Freeform 43">
                  <a:extLst>
                    <a:ext uri="{FF2B5EF4-FFF2-40B4-BE49-F238E27FC236}">
                      <a16:creationId xmlns:a16="http://schemas.microsoft.com/office/drawing/2014/main" id="{E706F782-C3ED-4A2C-B3B7-EFACE76042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764"/>
                  <a:ext cx="311" cy="389"/>
                </a:xfrm>
                <a:custGeom>
                  <a:avLst/>
                  <a:gdLst>
                    <a:gd name="T0" fmla="*/ 527 w 291"/>
                    <a:gd name="T1" fmla="*/ 1 h 363"/>
                    <a:gd name="T2" fmla="*/ 786 w 291"/>
                    <a:gd name="T3" fmla="*/ 818 h 363"/>
                    <a:gd name="T4" fmla="*/ 788 w 291"/>
                    <a:gd name="T5" fmla="*/ 843 h 363"/>
                    <a:gd name="T6" fmla="*/ 784 w 291"/>
                    <a:gd name="T7" fmla="*/ 864 h 363"/>
                    <a:gd name="T8" fmla="*/ 774 w 291"/>
                    <a:gd name="T9" fmla="*/ 884 h 363"/>
                    <a:gd name="T10" fmla="*/ 750 w 291"/>
                    <a:gd name="T11" fmla="*/ 893 h 363"/>
                    <a:gd name="T12" fmla="*/ 386 w 291"/>
                    <a:gd name="T13" fmla="*/ 1023 h 363"/>
                    <a:gd name="T14" fmla="*/ 361 w 291"/>
                    <a:gd name="T15" fmla="*/ 1024 h 363"/>
                    <a:gd name="T16" fmla="*/ 339 w 291"/>
                    <a:gd name="T17" fmla="*/ 1019 h 363"/>
                    <a:gd name="T18" fmla="*/ 321 w 291"/>
                    <a:gd name="T19" fmla="*/ 998 h 363"/>
                    <a:gd name="T20" fmla="*/ 309 w 291"/>
                    <a:gd name="T21" fmla="*/ 981 h 363"/>
                    <a:gd name="T22" fmla="*/ 0 w 291"/>
                    <a:gd name="T23" fmla="*/ 1 h 363"/>
                    <a:gd name="T24" fmla="*/ 2 w 291"/>
                    <a:gd name="T25" fmla="*/ 1 h 363"/>
                    <a:gd name="T26" fmla="*/ 26 w 291"/>
                    <a:gd name="T27" fmla="*/ 0 h 363"/>
                    <a:gd name="T28" fmla="*/ 50 w 291"/>
                    <a:gd name="T29" fmla="*/ 0 h 363"/>
                    <a:gd name="T30" fmla="*/ 83 w 291"/>
                    <a:gd name="T31" fmla="*/ 1 h 363"/>
                    <a:gd name="T32" fmla="*/ 124 w 291"/>
                    <a:gd name="T33" fmla="*/ 1 h 363"/>
                    <a:gd name="T34" fmla="*/ 170 w 291"/>
                    <a:gd name="T35" fmla="*/ 2 h 363"/>
                    <a:gd name="T36" fmla="*/ 219 w 291"/>
                    <a:gd name="T37" fmla="*/ 2 h 363"/>
                    <a:gd name="T38" fmla="*/ 270 w 291"/>
                    <a:gd name="T39" fmla="*/ 2 h 363"/>
                    <a:gd name="T40" fmla="*/ 320 w 291"/>
                    <a:gd name="T41" fmla="*/ 4 h 363"/>
                    <a:gd name="T42" fmla="*/ 367 w 291"/>
                    <a:gd name="T43" fmla="*/ 4 h 363"/>
                    <a:gd name="T44" fmla="*/ 414 w 291"/>
                    <a:gd name="T45" fmla="*/ 4 h 363"/>
                    <a:gd name="T46" fmla="*/ 449 w 291"/>
                    <a:gd name="T47" fmla="*/ 5 h 363"/>
                    <a:gd name="T48" fmla="*/ 481 w 291"/>
                    <a:gd name="T49" fmla="*/ 4 h 363"/>
                    <a:gd name="T50" fmla="*/ 512 w 291"/>
                    <a:gd name="T51" fmla="*/ 4 h 363"/>
                    <a:gd name="T52" fmla="*/ 523 w 291"/>
                    <a:gd name="T53" fmla="*/ 2 h 363"/>
                    <a:gd name="T54" fmla="*/ 527 w 291"/>
                    <a:gd name="T55" fmla="*/ 1 h 363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291"/>
                    <a:gd name="T85" fmla="*/ 0 h 363"/>
                    <a:gd name="T86" fmla="*/ 291 w 291"/>
                    <a:gd name="T87" fmla="*/ 363 h 363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291" h="363">
                      <a:moveTo>
                        <a:pt x="195" y="1"/>
                      </a:moveTo>
                      <a:lnTo>
                        <a:pt x="290" y="290"/>
                      </a:lnTo>
                      <a:lnTo>
                        <a:pt x="291" y="299"/>
                      </a:lnTo>
                      <a:lnTo>
                        <a:pt x="289" y="306"/>
                      </a:lnTo>
                      <a:lnTo>
                        <a:pt x="285" y="313"/>
                      </a:lnTo>
                      <a:lnTo>
                        <a:pt x="277" y="317"/>
                      </a:lnTo>
                      <a:lnTo>
                        <a:pt x="141" y="362"/>
                      </a:lnTo>
                      <a:lnTo>
                        <a:pt x="132" y="363"/>
                      </a:lnTo>
                      <a:lnTo>
                        <a:pt x="124" y="360"/>
                      </a:lnTo>
                      <a:lnTo>
                        <a:pt x="118" y="355"/>
                      </a:lnTo>
                      <a:lnTo>
                        <a:pt x="114" y="347"/>
                      </a:lnTo>
                      <a:lnTo>
                        <a:pt x="0" y="1"/>
                      </a:lnTo>
                      <a:lnTo>
                        <a:pt x="2" y="1"/>
                      </a:lnTo>
                      <a:lnTo>
                        <a:pt x="9" y="0"/>
                      </a:lnTo>
                      <a:lnTo>
                        <a:pt x="19" y="0"/>
                      </a:lnTo>
                      <a:lnTo>
                        <a:pt x="31" y="1"/>
                      </a:lnTo>
                      <a:lnTo>
                        <a:pt x="46" y="1"/>
                      </a:lnTo>
                      <a:lnTo>
                        <a:pt x="63" y="2"/>
                      </a:lnTo>
                      <a:lnTo>
                        <a:pt x="81" y="2"/>
                      </a:lnTo>
                      <a:lnTo>
                        <a:pt x="100" y="2"/>
                      </a:lnTo>
                      <a:lnTo>
                        <a:pt x="117" y="4"/>
                      </a:lnTo>
                      <a:lnTo>
                        <a:pt x="135" y="4"/>
                      </a:lnTo>
                      <a:lnTo>
                        <a:pt x="152" y="4"/>
                      </a:lnTo>
                      <a:lnTo>
                        <a:pt x="166" y="5"/>
                      </a:lnTo>
                      <a:lnTo>
                        <a:pt x="178" y="4"/>
                      </a:lnTo>
                      <a:lnTo>
                        <a:pt x="188" y="4"/>
                      </a:lnTo>
                      <a:lnTo>
                        <a:pt x="194" y="2"/>
                      </a:lnTo>
                      <a:lnTo>
                        <a:pt x="195" y="1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1" name="Freeform 44">
                  <a:extLst>
                    <a:ext uri="{FF2B5EF4-FFF2-40B4-BE49-F238E27FC236}">
                      <a16:creationId xmlns:a16="http://schemas.microsoft.com/office/drawing/2014/main" id="{7D30682E-4DDB-416B-81CE-13AE2665A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6" y="1013"/>
                  <a:ext cx="88" cy="75"/>
                </a:xfrm>
                <a:custGeom>
                  <a:avLst/>
                  <a:gdLst>
                    <a:gd name="T0" fmla="*/ 0 w 83"/>
                    <a:gd name="T1" fmla="*/ 63 h 70"/>
                    <a:gd name="T2" fmla="*/ 163 w 83"/>
                    <a:gd name="T3" fmla="*/ 0 h 70"/>
                    <a:gd name="T4" fmla="*/ 200 w 83"/>
                    <a:gd name="T5" fmla="*/ 135 h 70"/>
                    <a:gd name="T6" fmla="*/ 37 w 83"/>
                    <a:gd name="T7" fmla="*/ 198 h 70"/>
                    <a:gd name="T8" fmla="*/ 0 w 83"/>
                    <a:gd name="T9" fmla="*/ 63 h 7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"/>
                    <a:gd name="T16" fmla="*/ 0 h 70"/>
                    <a:gd name="T17" fmla="*/ 83 w 83"/>
                    <a:gd name="T18" fmla="*/ 70 h 7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" h="70">
                      <a:moveTo>
                        <a:pt x="0" y="22"/>
                      </a:moveTo>
                      <a:lnTo>
                        <a:pt x="68" y="0"/>
                      </a:lnTo>
                      <a:lnTo>
                        <a:pt x="83" y="48"/>
                      </a:lnTo>
                      <a:lnTo>
                        <a:pt x="16" y="70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2" name="Freeform 45">
                  <a:extLst>
                    <a:ext uri="{FF2B5EF4-FFF2-40B4-BE49-F238E27FC236}">
                      <a16:creationId xmlns:a16="http://schemas.microsoft.com/office/drawing/2014/main" id="{D153E340-3439-49F3-B693-0EEBBB362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3" y="765"/>
                  <a:ext cx="200" cy="382"/>
                </a:xfrm>
                <a:custGeom>
                  <a:avLst/>
                  <a:gdLst>
                    <a:gd name="T0" fmla="*/ 510 w 187"/>
                    <a:gd name="T1" fmla="*/ 0 h 358"/>
                    <a:gd name="T2" fmla="*/ 511 w 187"/>
                    <a:gd name="T3" fmla="*/ 886 h 358"/>
                    <a:gd name="T4" fmla="*/ 509 w 187"/>
                    <a:gd name="T5" fmla="*/ 910 h 358"/>
                    <a:gd name="T6" fmla="*/ 494 w 187"/>
                    <a:gd name="T7" fmla="*/ 932 h 358"/>
                    <a:gd name="T8" fmla="*/ 477 w 187"/>
                    <a:gd name="T9" fmla="*/ 940 h 358"/>
                    <a:gd name="T10" fmla="*/ 450 w 187"/>
                    <a:gd name="T11" fmla="*/ 946 h 358"/>
                    <a:gd name="T12" fmla="*/ 63 w 187"/>
                    <a:gd name="T13" fmla="*/ 946 h 358"/>
                    <a:gd name="T14" fmla="*/ 34 w 187"/>
                    <a:gd name="T15" fmla="*/ 940 h 358"/>
                    <a:gd name="T16" fmla="*/ 6 w 187"/>
                    <a:gd name="T17" fmla="*/ 932 h 358"/>
                    <a:gd name="T18" fmla="*/ 2 w 187"/>
                    <a:gd name="T19" fmla="*/ 910 h 358"/>
                    <a:gd name="T20" fmla="*/ 0 w 187"/>
                    <a:gd name="T21" fmla="*/ 886 h 358"/>
                    <a:gd name="T22" fmla="*/ 2 w 187"/>
                    <a:gd name="T23" fmla="*/ 0 h 358"/>
                    <a:gd name="T24" fmla="*/ 4 w 187"/>
                    <a:gd name="T25" fmla="*/ 0 h 358"/>
                    <a:gd name="T26" fmla="*/ 28 w 187"/>
                    <a:gd name="T27" fmla="*/ 0 h 358"/>
                    <a:gd name="T28" fmla="*/ 51 w 187"/>
                    <a:gd name="T29" fmla="*/ 0 h 358"/>
                    <a:gd name="T30" fmla="*/ 83 w 187"/>
                    <a:gd name="T31" fmla="*/ 1 h 358"/>
                    <a:gd name="T32" fmla="*/ 124 w 187"/>
                    <a:gd name="T33" fmla="*/ 1 h 358"/>
                    <a:gd name="T34" fmla="*/ 168 w 187"/>
                    <a:gd name="T35" fmla="*/ 1 h 358"/>
                    <a:gd name="T36" fmla="*/ 213 w 187"/>
                    <a:gd name="T37" fmla="*/ 1 h 358"/>
                    <a:gd name="T38" fmla="*/ 261 w 187"/>
                    <a:gd name="T39" fmla="*/ 1 h 358"/>
                    <a:gd name="T40" fmla="*/ 307 w 187"/>
                    <a:gd name="T41" fmla="*/ 3 h 358"/>
                    <a:gd name="T42" fmla="*/ 351 w 187"/>
                    <a:gd name="T43" fmla="*/ 3 h 358"/>
                    <a:gd name="T44" fmla="*/ 394 w 187"/>
                    <a:gd name="T45" fmla="*/ 3 h 358"/>
                    <a:gd name="T46" fmla="*/ 429 w 187"/>
                    <a:gd name="T47" fmla="*/ 3 h 358"/>
                    <a:gd name="T48" fmla="*/ 462 w 187"/>
                    <a:gd name="T49" fmla="*/ 1 h 358"/>
                    <a:gd name="T50" fmla="*/ 487 w 187"/>
                    <a:gd name="T51" fmla="*/ 1 h 358"/>
                    <a:gd name="T52" fmla="*/ 508 w 187"/>
                    <a:gd name="T53" fmla="*/ 1 h 358"/>
                    <a:gd name="T54" fmla="*/ 510 w 187"/>
                    <a:gd name="T55" fmla="*/ 0 h 358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87"/>
                    <a:gd name="T85" fmla="*/ 0 h 358"/>
                    <a:gd name="T86" fmla="*/ 187 w 187"/>
                    <a:gd name="T87" fmla="*/ 358 h 358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87" h="358">
                      <a:moveTo>
                        <a:pt x="186" y="0"/>
                      </a:moveTo>
                      <a:lnTo>
                        <a:pt x="187" y="335"/>
                      </a:lnTo>
                      <a:lnTo>
                        <a:pt x="185" y="344"/>
                      </a:lnTo>
                      <a:lnTo>
                        <a:pt x="181" y="351"/>
                      </a:lnTo>
                      <a:lnTo>
                        <a:pt x="174" y="355"/>
                      </a:lnTo>
                      <a:lnTo>
                        <a:pt x="165" y="358"/>
                      </a:lnTo>
                      <a:lnTo>
                        <a:pt x="22" y="358"/>
                      </a:lnTo>
                      <a:lnTo>
                        <a:pt x="13" y="355"/>
                      </a:lnTo>
                      <a:lnTo>
                        <a:pt x="6" y="351"/>
                      </a:lnTo>
                      <a:lnTo>
                        <a:pt x="2" y="344"/>
                      </a:lnTo>
                      <a:lnTo>
                        <a:pt x="0" y="335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10" y="0"/>
                      </a:lnTo>
                      <a:lnTo>
                        <a:pt x="19" y="0"/>
                      </a:lnTo>
                      <a:lnTo>
                        <a:pt x="31" y="1"/>
                      </a:lnTo>
                      <a:lnTo>
                        <a:pt x="45" y="1"/>
                      </a:lnTo>
                      <a:lnTo>
                        <a:pt x="61" y="1"/>
                      </a:lnTo>
                      <a:lnTo>
                        <a:pt x="77" y="1"/>
                      </a:lnTo>
                      <a:lnTo>
                        <a:pt x="94" y="1"/>
                      </a:lnTo>
                      <a:lnTo>
                        <a:pt x="112" y="3"/>
                      </a:lnTo>
                      <a:lnTo>
                        <a:pt x="128" y="3"/>
                      </a:lnTo>
                      <a:lnTo>
                        <a:pt x="144" y="3"/>
                      </a:lnTo>
                      <a:lnTo>
                        <a:pt x="157" y="3"/>
                      </a:lnTo>
                      <a:lnTo>
                        <a:pt x="169" y="1"/>
                      </a:lnTo>
                      <a:lnTo>
                        <a:pt x="178" y="1"/>
                      </a:lnTo>
                      <a:lnTo>
                        <a:pt x="184" y="1"/>
                      </a:lnTo>
                      <a:lnTo>
                        <a:pt x="186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3" name="Freeform 46">
                  <a:extLst>
                    <a:ext uri="{FF2B5EF4-FFF2-40B4-BE49-F238E27FC236}">
                      <a16:creationId xmlns:a16="http://schemas.microsoft.com/office/drawing/2014/main" id="{EDCCF64F-0194-45B8-AD8E-D73FECD63C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41" y="765"/>
                  <a:ext cx="210" cy="384"/>
                </a:xfrm>
                <a:custGeom>
                  <a:avLst/>
                  <a:gdLst>
                    <a:gd name="T0" fmla="*/ 551 w 196"/>
                    <a:gd name="T1" fmla="*/ 0 h 359"/>
                    <a:gd name="T2" fmla="*/ 546 w 196"/>
                    <a:gd name="T3" fmla="*/ 924 h 359"/>
                    <a:gd name="T4" fmla="*/ 541 w 196"/>
                    <a:gd name="T5" fmla="*/ 948 h 359"/>
                    <a:gd name="T6" fmla="*/ 527 w 196"/>
                    <a:gd name="T7" fmla="*/ 966 h 359"/>
                    <a:gd name="T8" fmla="*/ 512 w 196"/>
                    <a:gd name="T9" fmla="*/ 977 h 359"/>
                    <a:gd name="T10" fmla="*/ 482 w 196"/>
                    <a:gd name="T11" fmla="*/ 988 h 359"/>
                    <a:gd name="T12" fmla="*/ 78 w 196"/>
                    <a:gd name="T13" fmla="*/ 988 h 359"/>
                    <a:gd name="T14" fmla="*/ 54 w 196"/>
                    <a:gd name="T15" fmla="*/ 969 h 359"/>
                    <a:gd name="T16" fmla="*/ 33 w 196"/>
                    <a:gd name="T17" fmla="*/ 942 h 359"/>
                    <a:gd name="T18" fmla="*/ 25 w 196"/>
                    <a:gd name="T19" fmla="*/ 909 h 359"/>
                    <a:gd name="T20" fmla="*/ 6 w 196"/>
                    <a:gd name="T21" fmla="*/ 880 h 359"/>
                    <a:gd name="T22" fmla="*/ 0 w 196"/>
                    <a:gd name="T23" fmla="*/ 0 h 359"/>
                    <a:gd name="T24" fmla="*/ 2 w 196"/>
                    <a:gd name="T25" fmla="*/ 1 h 359"/>
                    <a:gd name="T26" fmla="*/ 25 w 196"/>
                    <a:gd name="T27" fmla="*/ 1 h 359"/>
                    <a:gd name="T28" fmla="*/ 50 w 196"/>
                    <a:gd name="T29" fmla="*/ 3 h 359"/>
                    <a:gd name="T30" fmla="*/ 84 w 196"/>
                    <a:gd name="T31" fmla="*/ 3 h 359"/>
                    <a:gd name="T32" fmla="*/ 123 w 196"/>
                    <a:gd name="T33" fmla="*/ 4 h 359"/>
                    <a:gd name="T34" fmla="*/ 173 w 196"/>
                    <a:gd name="T35" fmla="*/ 4 h 359"/>
                    <a:gd name="T36" fmla="*/ 225 w 196"/>
                    <a:gd name="T37" fmla="*/ 4 h 359"/>
                    <a:gd name="T38" fmla="*/ 271 w 196"/>
                    <a:gd name="T39" fmla="*/ 4 h 359"/>
                    <a:gd name="T40" fmla="*/ 320 w 196"/>
                    <a:gd name="T41" fmla="*/ 4 h 359"/>
                    <a:gd name="T42" fmla="*/ 369 w 196"/>
                    <a:gd name="T43" fmla="*/ 4 h 359"/>
                    <a:gd name="T44" fmla="*/ 417 w 196"/>
                    <a:gd name="T45" fmla="*/ 4 h 359"/>
                    <a:gd name="T46" fmla="*/ 467 w 196"/>
                    <a:gd name="T47" fmla="*/ 3 h 359"/>
                    <a:gd name="T48" fmla="*/ 500 w 196"/>
                    <a:gd name="T49" fmla="*/ 3 h 359"/>
                    <a:gd name="T50" fmla="*/ 520 w 196"/>
                    <a:gd name="T51" fmla="*/ 1 h 359"/>
                    <a:gd name="T52" fmla="*/ 546 w 196"/>
                    <a:gd name="T53" fmla="*/ 1 h 359"/>
                    <a:gd name="T54" fmla="*/ 551 w 196"/>
                    <a:gd name="T55" fmla="*/ 0 h 359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96"/>
                    <a:gd name="T85" fmla="*/ 0 h 359"/>
                    <a:gd name="T86" fmla="*/ 196 w 196"/>
                    <a:gd name="T87" fmla="*/ 359 h 359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96" h="359">
                      <a:moveTo>
                        <a:pt x="196" y="0"/>
                      </a:moveTo>
                      <a:lnTo>
                        <a:pt x="193" y="336"/>
                      </a:lnTo>
                      <a:lnTo>
                        <a:pt x="192" y="345"/>
                      </a:lnTo>
                      <a:lnTo>
                        <a:pt x="187" y="352"/>
                      </a:lnTo>
                      <a:lnTo>
                        <a:pt x="181" y="356"/>
                      </a:lnTo>
                      <a:lnTo>
                        <a:pt x="172" y="359"/>
                      </a:lnTo>
                      <a:lnTo>
                        <a:pt x="28" y="359"/>
                      </a:lnTo>
                      <a:lnTo>
                        <a:pt x="19" y="354"/>
                      </a:lnTo>
                      <a:lnTo>
                        <a:pt x="12" y="344"/>
                      </a:lnTo>
                      <a:lnTo>
                        <a:pt x="8" y="332"/>
                      </a:lnTo>
                      <a:lnTo>
                        <a:pt x="6" y="321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8" y="1"/>
                      </a:lnTo>
                      <a:lnTo>
                        <a:pt x="18" y="3"/>
                      </a:lnTo>
                      <a:lnTo>
                        <a:pt x="30" y="3"/>
                      </a:lnTo>
                      <a:lnTo>
                        <a:pt x="44" y="4"/>
                      </a:lnTo>
                      <a:lnTo>
                        <a:pt x="61" y="4"/>
                      </a:lnTo>
                      <a:lnTo>
                        <a:pt x="79" y="4"/>
                      </a:lnTo>
                      <a:lnTo>
                        <a:pt x="96" y="4"/>
                      </a:lnTo>
                      <a:lnTo>
                        <a:pt x="114" y="4"/>
                      </a:lnTo>
                      <a:lnTo>
                        <a:pt x="132" y="4"/>
                      </a:lnTo>
                      <a:lnTo>
                        <a:pt x="148" y="4"/>
                      </a:lnTo>
                      <a:lnTo>
                        <a:pt x="164" y="3"/>
                      </a:lnTo>
                      <a:lnTo>
                        <a:pt x="176" y="3"/>
                      </a:lnTo>
                      <a:lnTo>
                        <a:pt x="186" y="1"/>
                      </a:lnTo>
                      <a:lnTo>
                        <a:pt x="193" y="1"/>
                      </a:lnTo>
                      <a:lnTo>
                        <a:pt x="196" y="0"/>
                      </a:lnTo>
                      <a:close/>
                    </a:path>
                  </a:pathLst>
                </a:custGeom>
                <a:solidFill>
                  <a:srgbClr val="CCFFCC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44" name="Rectangle 47">
                  <a:extLst>
                    <a:ext uri="{FF2B5EF4-FFF2-40B4-BE49-F238E27FC236}">
                      <a16:creationId xmlns:a16="http://schemas.microsoft.com/office/drawing/2014/main" id="{52AD8B0F-E9E9-4B2E-8E03-9A0789D43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0" y="1027"/>
                  <a:ext cx="76" cy="54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5" name="Rectangle 48">
                  <a:extLst>
                    <a:ext uri="{FF2B5EF4-FFF2-40B4-BE49-F238E27FC236}">
                      <a16:creationId xmlns:a16="http://schemas.microsoft.com/office/drawing/2014/main" id="{C90B93E5-B336-4B73-9D6E-AAB6D3156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1024"/>
                  <a:ext cx="77" cy="54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6" name="Rectangle 49">
                  <a:extLst>
                    <a:ext uri="{FF2B5EF4-FFF2-40B4-BE49-F238E27FC236}">
                      <a16:creationId xmlns:a16="http://schemas.microsoft.com/office/drawing/2014/main" id="{B1B99ED5-3531-4763-AD1D-ABEE689D94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3" y="769"/>
                  <a:ext cx="54" cy="180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7" name="Rectangle 50">
                  <a:extLst>
                    <a:ext uri="{FF2B5EF4-FFF2-40B4-BE49-F238E27FC236}">
                      <a16:creationId xmlns:a16="http://schemas.microsoft.com/office/drawing/2014/main" id="{1E15DF9B-816A-4C5D-BF70-1BD63F6B62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09" y="769"/>
                  <a:ext cx="290" cy="366"/>
                </a:xfrm>
                <a:prstGeom prst="rect">
                  <a:avLst/>
                </a:prstGeom>
                <a:solidFill>
                  <a:srgbClr val="FFFF99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  <p:sp>
              <p:nvSpPr>
                <p:cNvPr id="3248" name="Rectangle 51">
                  <a:extLst>
                    <a:ext uri="{FF2B5EF4-FFF2-40B4-BE49-F238E27FC236}">
                      <a16:creationId xmlns:a16="http://schemas.microsoft.com/office/drawing/2014/main" id="{A22D9BD3-E9DC-4B28-A9E2-4B20A2A50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01" y="1030"/>
                  <a:ext cx="75" cy="54"/>
                </a:xfrm>
                <a:prstGeom prst="rect">
                  <a:avLst/>
                </a:prstGeom>
                <a:solidFill>
                  <a:srgbClr val="CCCCFF">
                    <a:alpha val="49019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algn="r" rtl="1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algn="r" rtl="1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algn="r" rtl="1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algn="r" rtl="1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algn="r" rtl="1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algn="r" rtl="1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he-IL" altLang="he-IL" sz="1800"/>
                </a:p>
              </p:txBody>
            </p:sp>
          </p:grpSp>
          <p:sp>
            <p:nvSpPr>
              <p:cNvPr id="3089" name="Freeform 52">
                <a:extLst>
                  <a:ext uri="{FF2B5EF4-FFF2-40B4-BE49-F238E27FC236}">
                    <a16:creationId xmlns:a16="http://schemas.microsoft.com/office/drawing/2014/main" id="{95563564-8476-412C-BC4B-FE35E05DAD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9" y="1188"/>
                <a:ext cx="524" cy="989"/>
              </a:xfrm>
              <a:custGeom>
                <a:avLst/>
                <a:gdLst>
                  <a:gd name="T0" fmla="*/ 10705 w 410"/>
                  <a:gd name="T1" fmla="*/ 6423 h 817"/>
                  <a:gd name="T2" fmla="*/ 10705 w 410"/>
                  <a:gd name="T3" fmla="*/ 6423 h 817"/>
                  <a:gd name="T4" fmla="*/ 10705 w 410"/>
                  <a:gd name="T5" fmla="*/ 7037 h 817"/>
                  <a:gd name="T6" fmla="*/ 10903 w 410"/>
                  <a:gd name="T7" fmla="*/ 7578 h 817"/>
                  <a:gd name="T8" fmla="*/ 11114 w 410"/>
                  <a:gd name="T9" fmla="*/ 7999 h 817"/>
                  <a:gd name="T10" fmla="*/ 11495 w 410"/>
                  <a:gd name="T11" fmla="*/ 8448 h 817"/>
                  <a:gd name="T12" fmla="*/ 12682 w 410"/>
                  <a:gd name="T13" fmla="*/ 9238 h 817"/>
                  <a:gd name="T14" fmla="*/ 14469 w 410"/>
                  <a:gd name="T15" fmla="*/ 10373 h 817"/>
                  <a:gd name="T16" fmla="*/ 14469 w 410"/>
                  <a:gd name="T17" fmla="*/ 10373 h 817"/>
                  <a:gd name="T18" fmla="*/ 15439 w 410"/>
                  <a:gd name="T19" fmla="*/ 11165 h 817"/>
                  <a:gd name="T20" fmla="*/ 16066 w 410"/>
                  <a:gd name="T21" fmla="*/ 11853 h 817"/>
                  <a:gd name="T22" fmla="*/ 16257 w 410"/>
                  <a:gd name="T23" fmla="*/ 12482 h 817"/>
                  <a:gd name="T24" fmla="*/ 16066 w 410"/>
                  <a:gd name="T25" fmla="*/ 13024 h 817"/>
                  <a:gd name="T26" fmla="*/ 15645 w 410"/>
                  <a:gd name="T27" fmla="*/ 13447 h 817"/>
                  <a:gd name="T28" fmla="*/ 15439 w 410"/>
                  <a:gd name="T29" fmla="*/ 13712 h 817"/>
                  <a:gd name="T30" fmla="*/ 15084 w 410"/>
                  <a:gd name="T31" fmla="*/ 13990 h 817"/>
                  <a:gd name="T32" fmla="*/ 14687 w 410"/>
                  <a:gd name="T33" fmla="*/ 14078 h 817"/>
                  <a:gd name="T34" fmla="*/ 14687 w 410"/>
                  <a:gd name="T35" fmla="*/ 14078 h 817"/>
                  <a:gd name="T36" fmla="*/ 14469 w 410"/>
                  <a:gd name="T37" fmla="*/ 14179 h 817"/>
                  <a:gd name="T38" fmla="*/ 14263 w 410"/>
                  <a:gd name="T39" fmla="*/ 14260 h 817"/>
                  <a:gd name="T40" fmla="*/ 14263 w 410"/>
                  <a:gd name="T41" fmla="*/ 14347 h 817"/>
                  <a:gd name="T42" fmla="*/ 14263 w 410"/>
                  <a:gd name="T43" fmla="*/ 14347 h 817"/>
                  <a:gd name="T44" fmla="*/ 11284 w 410"/>
                  <a:gd name="T45" fmla="*/ 12228 h 817"/>
                  <a:gd name="T46" fmla="*/ 8934 w 410"/>
                  <a:gd name="T47" fmla="*/ 10555 h 817"/>
                  <a:gd name="T48" fmla="*/ 6714 w 410"/>
                  <a:gd name="T49" fmla="*/ 9238 h 817"/>
                  <a:gd name="T50" fmla="*/ 6714 w 410"/>
                  <a:gd name="T51" fmla="*/ 9238 h 817"/>
                  <a:gd name="T52" fmla="*/ 3564 w 410"/>
                  <a:gd name="T53" fmla="*/ 7492 h 817"/>
                  <a:gd name="T54" fmla="*/ 1206 w 410"/>
                  <a:gd name="T55" fmla="*/ 6159 h 817"/>
                  <a:gd name="T56" fmla="*/ 1206 w 410"/>
                  <a:gd name="T57" fmla="*/ 6159 h 817"/>
                  <a:gd name="T58" fmla="*/ 976 w 410"/>
                  <a:gd name="T59" fmla="*/ 5988 h 817"/>
                  <a:gd name="T60" fmla="*/ 798 w 410"/>
                  <a:gd name="T61" fmla="*/ 5738 h 817"/>
                  <a:gd name="T62" fmla="*/ 976 w 410"/>
                  <a:gd name="T63" fmla="*/ 5173 h 817"/>
                  <a:gd name="T64" fmla="*/ 976 w 410"/>
                  <a:gd name="T65" fmla="*/ 4559 h 817"/>
                  <a:gd name="T66" fmla="*/ 798 w 410"/>
                  <a:gd name="T67" fmla="*/ 4224 h 817"/>
                  <a:gd name="T68" fmla="*/ 201 w 410"/>
                  <a:gd name="T69" fmla="*/ 3685 h 817"/>
                  <a:gd name="T70" fmla="*/ 201 w 410"/>
                  <a:gd name="T71" fmla="*/ 3685 h 817"/>
                  <a:gd name="T72" fmla="*/ 0 w 410"/>
                  <a:gd name="T73" fmla="*/ 3423 h 817"/>
                  <a:gd name="T74" fmla="*/ 0 w 410"/>
                  <a:gd name="T75" fmla="*/ 3162 h 817"/>
                  <a:gd name="T76" fmla="*/ 0 w 410"/>
                  <a:gd name="T77" fmla="*/ 2910 h 817"/>
                  <a:gd name="T78" fmla="*/ 201 w 410"/>
                  <a:gd name="T79" fmla="*/ 2555 h 817"/>
                  <a:gd name="T80" fmla="*/ 976 w 410"/>
                  <a:gd name="T81" fmla="*/ 2013 h 817"/>
                  <a:gd name="T82" fmla="*/ 1996 w 410"/>
                  <a:gd name="T83" fmla="*/ 1407 h 817"/>
                  <a:gd name="T84" fmla="*/ 3371 w 410"/>
                  <a:gd name="T85" fmla="*/ 972 h 817"/>
                  <a:gd name="T86" fmla="*/ 4969 w 410"/>
                  <a:gd name="T87" fmla="*/ 522 h 817"/>
                  <a:gd name="T88" fmla="*/ 6714 w 410"/>
                  <a:gd name="T89" fmla="*/ 183 h 817"/>
                  <a:gd name="T90" fmla="*/ 8319 w 410"/>
                  <a:gd name="T91" fmla="*/ 0 h 817"/>
                  <a:gd name="T92" fmla="*/ 9923 w 410"/>
                  <a:gd name="T93" fmla="*/ 0 h 817"/>
                  <a:gd name="T94" fmla="*/ 11495 w 410"/>
                  <a:gd name="T95" fmla="*/ 85 h 817"/>
                  <a:gd name="T96" fmla="*/ 12080 w 410"/>
                  <a:gd name="T97" fmla="*/ 269 h 817"/>
                  <a:gd name="T98" fmla="*/ 12495 w 410"/>
                  <a:gd name="T99" fmla="*/ 431 h 817"/>
                  <a:gd name="T100" fmla="*/ 13087 w 410"/>
                  <a:gd name="T101" fmla="*/ 614 h 817"/>
                  <a:gd name="T102" fmla="*/ 13260 w 410"/>
                  <a:gd name="T103" fmla="*/ 972 h 817"/>
                  <a:gd name="T104" fmla="*/ 13682 w 410"/>
                  <a:gd name="T105" fmla="*/ 1317 h 817"/>
                  <a:gd name="T106" fmla="*/ 13682 w 410"/>
                  <a:gd name="T107" fmla="*/ 1753 h 817"/>
                  <a:gd name="T108" fmla="*/ 13682 w 410"/>
                  <a:gd name="T109" fmla="*/ 2207 h 817"/>
                  <a:gd name="T110" fmla="*/ 13513 w 410"/>
                  <a:gd name="T111" fmla="*/ 2812 h 817"/>
                  <a:gd name="T112" fmla="*/ 13260 w 410"/>
                  <a:gd name="T113" fmla="*/ 3423 h 817"/>
                  <a:gd name="T114" fmla="*/ 12682 w 410"/>
                  <a:gd name="T115" fmla="*/ 4121 h 817"/>
                  <a:gd name="T116" fmla="*/ 11114 w 410"/>
                  <a:gd name="T117" fmla="*/ 5813 h 817"/>
                  <a:gd name="T118" fmla="*/ 11114 w 410"/>
                  <a:gd name="T119" fmla="*/ 5813 h 817"/>
                  <a:gd name="T120" fmla="*/ 10903 w 410"/>
                  <a:gd name="T121" fmla="*/ 6159 h 817"/>
                  <a:gd name="T122" fmla="*/ 10705 w 410"/>
                  <a:gd name="T123" fmla="*/ 6423 h 817"/>
                  <a:gd name="T124" fmla="*/ 10705 w 410"/>
                  <a:gd name="T125" fmla="*/ 6423 h 81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410"/>
                  <a:gd name="T190" fmla="*/ 0 h 817"/>
                  <a:gd name="T191" fmla="*/ 410 w 410"/>
                  <a:gd name="T192" fmla="*/ 817 h 81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410" h="817">
                    <a:moveTo>
                      <a:pt x="270" y="366"/>
                    </a:moveTo>
                    <a:lnTo>
                      <a:pt x="270" y="366"/>
                    </a:lnTo>
                    <a:lnTo>
                      <a:pt x="270" y="401"/>
                    </a:lnTo>
                    <a:lnTo>
                      <a:pt x="275" y="431"/>
                    </a:lnTo>
                    <a:lnTo>
                      <a:pt x="280" y="456"/>
                    </a:lnTo>
                    <a:lnTo>
                      <a:pt x="290" y="481"/>
                    </a:lnTo>
                    <a:lnTo>
                      <a:pt x="320" y="526"/>
                    </a:lnTo>
                    <a:lnTo>
                      <a:pt x="365" y="591"/>
                    </a:lnTo>
                    <a:lnTo>
                      <a:pt x="390" y="636"/>
                    </a:lnTo>
                    <a:lnTo>
                      <a:pt x="405" y="676"/>
                    </a:lnTo>
                    <a:lnTo>
                      <a:pt x="410" y="711"/>
                    </a:lnTo>
                    <a:lnTo>
                      <a:pt x="405" y="741"/>
                    </a:lnTo>
                    <a:lnTo>
                      <a:pt x="395" y="766"/>
                    </a:lnTo>
                    <a:lnTo>
                      <a:pt x="390" y="781"/>
                    </a:lnTo>
                    <a:lnTo>
                      <a:pt x="380" y="796"/>
                    </a:lnTo>
                    <a:lnTo>
                      <a:pt x="370" y="802"/>
                    </a:lnTo>
                    <a:lnTo>
                      <a:pt x="365" y="807"/>
                    </a:lnTo>
                    <a:lnTo>
                      <a:pt x="360" y="812"/>
                    </a:lnTo>
                    <a:lnTo>
                      <a:pt x="360" y="817"/>
                    </a:lnTo>
                    <a:lnTo>
                      <a:pt x="285" y="696"/>
                    </a:lnTo>
                    <a:lnTo>
                      <a:pt x="225" y="601"/>
                    </a:lnTo>
                    <a:lnTo>
                      <a:pt x="170" y="526"/>
                    </a:lnTo>
                    <a:lnTo>
                      <a:pt x="90" y="426"/>
                    </a:lnTo>
                    <a:lnTo>
                      <a:pt x="30" y="351"/>
                    </a:lnTo>
                    <a:lnTo>
                      <a:pt x="25" y="341"/>
                    </a:lnTo>
                    <a:lnTo>
                      <a:pt x="20" y="326"/>
                    </a:lnTo>
                    <a:lnTo>
                      <a:pt x="25" y="295"/>
                    </a:lnTo>
                    <a:lnTo>
                      <a:pt x="25" y="260"/>
                    </a:lnTo>
                    <a:lnTo>
                      <a:pt x="20" y="240"/>
                    </a:lnTo>
                    <a:lnTo>
                      <a:pt x="5" y="210"/>
                    </a:lnTo>
                    <a:lnTo>
                      <a:pt x="0" y="195"/>
                    </a:lnTo>
                    <a:lnTo>
                      <a:pt x="0" y="180"/>
                    </a:lnTo>
                    <a:lnTo>
                      <a:pt x="0" y="165"/>
                    </a:lnTo>
                    <a:lnTo>
                      <a:pt x="5" y="145"/>
                    </a:lnTo>
                    <a:lnTo>
                      <a:pt x="25" y="115"/>
                    </a:lnTo>
                    <a:lnTo>
                      <a:pt x="50" y="80"/>
                    </a:lnTo>
                    <a:lnTo>
                      <a:pt x="85" y="55"/>
                    </a:lnTo>
                    <a:lnTo>
                      <a:pt x="125" y="30"/>
                    </a:lnTo>
                    <a:lnTo>
                      <a:pt x="170" y="10"/>
                    </a:lnTo>
                    <a:lnTo>
                      <a:pt x="210" y="0"/>
                    </a:lnTo>
                    <a:lnTo>
                      <a:pt x="250" y="0"/>
                    </a:lnTo>
                    <a:lnTo>
                      <a:pt x="290" y="5"/>
                    </a:lnTo>
                    <a:lnTo>
                      <a:pt x="305" y="15"/>
                    </a:lnTo>
                    <a:lnTo>
                      <a:pt x="315" y="25"/>
                    </a:lnTo>
                    <a:lnTo>
                      <a:pt x="330" y="35"/>
                    </a:lnTo>
                    <a:lnTo>
                      <a:pt x="335" y="55"/>
                    </a:lnTo>
                    <a:lnTo>
                      <a:pt x="345" y="75"/>
                    </a:lnTo>
                    <a:lnTo>
                      <a:pt x="345" y="100"/>
                    </a:lnTo>
                    <a:lnTo>
                      <a:pt x="345" y="125"/>
                    </a:lnTo>
                    <a:lnTo>
                      <a:pt x="340" y="160"/>
                    </a:lnTo>
                    <a:lnTo>
                      <a:pt x="335" y="195"/>
                    </a:lnTo>
                    <a:lnTo>
                      <a:pt x="320" y="235"/>
                    </a:lnTo>
                    <a:lnTo>
                      <a:pt x="280" y="331"/>
                    </a:lnTo>
                    <a:lnTo>
                      <a:pt x="275" y="351"/>
                    </a:lnTo>
                    <a:lnTo>
                      <a:pt x="270" y="366"/>
                    </a:lnTo>
                    <a:close/>
                  </a:path>
                </a:pathLst>
              </a:custGeom>
              <a:solidFill>
                <a:srgbClr val="F2C1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0" name="Freeform 53">
                <a:extLst>
                  <a:ext uri="{FF2B5EF4-FFF2-40B4-BE49-F238E27FC236}">
                    <a16:creationId xmlns:a16="http://schemas.microsoft.com/office/drawing/2014/main" id="{A25C0CF6-6D25-497D-BBF4-34CE14F460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2" y="1224"/>
                <a:ext cx="389" cy="637"/>
              </a:xfrm>
              <a:custGeom>
                <a:avLst/>
                <a:gdLst>
                  <a:gd name="T0" fmla="*/ 6918 w 305"/>
                  <a:gd name="T1" fmla="*/ 786 h 526"/>
                  <a:gd name="T2" fmla="*/ 6918 w 305"/>
                  <a:gd name="T3" fmla="*/ 786 h 526"/>
                  <a:gd name="T4" fmla="*/ 7119 w 305"/>
                  <a:gd name="T5" fmla="*/ 1153 h 526"/>
                  <a:gd name="T6" fmla="*/ 7317 w 305"/>
                  <a:gd name="T7" fmla="*/ 1669 h 526"/>
                  <a:gd name="T8" fmla="*/ 7686 w 305"/>
                  <a:gd name="T9" fmla="*/ 2372 h 526"/>
                  <a:gd name="T10" fmla="*/ 8470 w 305"/>
                  <a:gd name="T11" fmla="*/ 3098 h 526"/>
                  <a:gd name="T12" fmla="*/ 8470 w 305"/>
                  <a:gd name="T13" fmla="*/ 3098 h 526"/>
                  <a:gd name="T14" fmla="*/ 8823 w 305"/>
                  <a:gd name="T15" fmla="*/ 3352 h 526"/>
                  <a:gd name="T16" fmla="*/ 9608 w 305"/>
                  <a:gd name="T17" fmla="*/ 3533 h 526"/>
                  <a:gd name="T18" fmla="*/ 10571 w 305"/>
                  <a:gd name="T19" fmla="*/ 3788 h 526"/>
                  <a:gd name="T20" fmla="*/ 11718 w 305"/>
                  <a:gd name="T21" fmla="*/ 3962 h 526"/>
                  <a:gd name="T22" fmla="*/ 11718 w 305"/>
                  <a:gd name="T23" fmla="*/ 3962 h 526"/>
                  <a:gd name="T24" fmla="*/ 10378 w 305"/>
                  <a:gd name="T25" fmla="*/ 5329 h 526"/>
                  <a:gd name="T26" fmla="*/ 10378 w 305"/>
                  <a:gd name="T27" fmla="*/ 5329 h 526"/>
                  <a:gd name="T28" fmla="*/ 10378 w 305"/>
                  <a:gd name="T29" fmla="*/ 5329 h 526"/>
                  <a:gd name="T30" fmla="*/ 9803 w 305"/>
                  <a:gd name="T31" fmla="*/ 5329 h 526"/>
                  <a:gd name="T32" fmla="*/ 9803 w 305"/>
                  <a:gd name="T33" fmla="*/ 5329 h 526"/>
                  <a:gd name="T34" fmla="*/ 9030 w 305"/>
                  <a:gd name="T35" fmla="*/ 4960 h 526"/>
                  <a:gd name="T36" fmla="*/ 8235 w 305"/>
                  <a:gd name="T37" fmla="*/ 4587 h 526"/>
                  <a:gd name="T38" fmla="*/ 8235 w 305"/>
                  <a:gd name="T39" fmla="*/ 4587 h 526"/>
                  <a:gd name="T40" fmla="*/ 7529 w 305"/>
                  <a:gd name="T41" fmla="*/ 4059 h 526"/>
                  <a:gd name="T42" fmla="*/ 6918 w 305"/>
                  <a:gd name="T43" fmla="*/ 3880 h 526"/>
                  <a:gd name="T44" fmla="*/ 6710 w 305"/>
                  <a:gd name="T45" fmla="*/ 3788 h 526"/>
                  <a:gd name="T46" fmla="*/ 6710 w 305"/>
                  <a:gd name="T47" fmla="*/ 3788 h 526"/>
                  <a:gd name="T48" fmla="*/ 5764 w 305"/>
                  <a:gd name="T49" fmla="*/ 4159 h 526"/>
                  <a:gd name="T50" fmla="*/ 5162 w 305"/>
                  <a:gd name="T51" fmla="*/ 4511 h 526"/>
                  <a:gd name="T52" fmla="*/ 5002 w 305"/>
                  <a:gd name="T53" fmla="*/ 5048 h 526"/>
                  <a:gd name="T54" fmla="*/ 4801 w 305"/>
                  <a:gd name="T55" fmla="*/ 5503 h 526"/>
                  <a:gd name="T56" fmla="*/ 4801 w 305"/>
                  <a:gd name="T57" fmla="*/ 6032 h 526"/>
                  <a:gd name="T58" fmla="*/ 5002 w 305"/>
                  <a:gd name="T59" fmla="*/ 6555 h 526"/>
                  <a:gd name="T60" fmla="*/ 5582 w 305"/>
                  <a:gd name="T61" fmla="*/ 7535 h 526"/>
                  <a:gd name="T62" fmla="*/ 6131 w 305"/>
                  <a:gd name="T63" fmla="*/ 8402 h 526"/>
                  <a:gd name="T64" fmla="*/ 6918 w 305"/>
                  <a:gd name="T65" fmla="*/ 9125 h 526"/>
                  <a:gd name="T66" fmla="*/ 7119 w 305"/>
                  <a:gd name="T67" fmla="*/ 9293 h 526"/>
                  <a:gd name="T68" fmla="*/ 7119 w 305"/>
                  <a:gd name="T69" fmla="*/ 9293 h 526"/>
                  <a:gd name="T70" fmla="*/ 6131 w 305"/>
                  <a:gd name="T71" fmla="*/ 8773 h 526"/>
                  <a:gd name="T72" fmla="*/ 6131 w 305"/>
                  <a:gd name="T73" fmla="*/ 8773 h 526"/>
                  <a:gd name="T74" fmla="*/ 3075 w 305"/>
                  <a:gd name="T75" fmla="*/ 7011 h 526"/>
                  <a:gd name="T76" fmla="*/ 784 w 305"/>
                  <a:gd name="T77" fmla="*/ 5670 h 526"/>
                  <a:gd name="T78" fmla="*/ 784 w 305"/>
                  <a:gd name="T79" fmla="*/ 5670 h 526"/>
                  <a:gd name="T80" fmla="*/ 579 w 305"/>
                  <a:gd name="T81" fmla="*/ 5503 h 526"/>
                  <a:gd name="T82" fmla="*/ 413 w 305"/>
                  <a:gd name="T83" fmla="*/ 5233 h 526"/>
                  <a:gd name="T84" fmla="*/ 579 w 305"/>
                  <a:gd name="T85" fmla="*/ 4682 h 526"/>
                  <a:gd name="T86" fmla="*/ 579 w 305"/>
                  <a:gd name="T87" fmla="*/ 4159 h 526"/>
                  <a:gd name="T88" fmla="*/ 413 w 305"/>
                  <a:gd name="T89" fmla="*/ 3711 h 526"/>
                  <a:gd name="T90" fmla="*/ 0 w 305"/>
                  <a:gd name="T91" fmla="*/ 3264 h 526"/>
                  <a:gd name="T92" fmla="*/ 0 w 305"/>
                  <a:gd name="T93" fmla="*/ 3264 h 526"/>
                  <a:gd name="T94" fmla="*/ 0 w 305"/>
                  <a:gd name="T95" fmla="*/ 2569 h 526"/>
                  <a:gd name="T96" fmla="*/ 0 w 305"/>
                  <a:gd name="T97" fmla="*/ 2569 h 526"/>
                  <a:gd name="T98" fmla="*/ 199 w 305"/>
                  <a:gd name="T99" fmla="*/ 1669 h 526"/>
                  <a:gd name="T100" fmla="*/ 199 w 305"/>
                  <a:gd name="T101" fmla="*/ 1669 h 526"/>
                  <a:gd name="T102" fmla="*/ 951 w 305"/>
                  <a:gd name="T103" fmla="*/ 1245 h 526"/>
                  <a:gd name="T104" fmla="*/ 1950 w 305"/>
                  <a:gd name="T105" fmla="*/ 786 h 526"/>
                  <a:gd name="T106" fmla="*/ 3075 w 305"/>
                  <a:gd name="T107" fmla="*/ 346 h 526"/>
                  <a:gd name="T108" fmla="*/ 4428 w 305"/>
                  <a:gd name="T109" fmla="*/ 0 h 526"/>
                  <a:gd name="T110" fmla="*/ 4428 w 305"/>
                  <a:gd name="T111" fmla="*/ 0 h 526"/>
                  <a:gd name="T112" fmla="*/ 5582 w 305"/>
                  <a:gd name="T113" fmla="*/ 85 h 526"/>
                  <a:gd name="T114" fmla="*/ 6332 w 305"/>
                  <a:gd name="T115" fmla="*/ 346 h 526"/>
                  <a:gd name="T116" fmla="*/ 6918 w 305"/>
                  <a:gd name="T117" fmla="*/ 614 h 526"/>
                  <a:gd name="T118" fmla="*/ 6918 w 305"/>
                  <a:gd name="T119" fmla="*/ 786 h 526"/>
                  <a:gd name="T120" fmla="*/ 6918 w 305"/>
                  <a:gd name="T121" fmla="*/ 786 h 52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05"/>
                  <a:gd name="T184" fmla="*/ 0 h 526"/>
                  <a:gd name="T185" fmla="*/ 305 w 305"/>
                  <a:gd name="T186" fmla="*/ 526 h 52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05" h="526">
                    <a:moveTo>
                      <a:pt x="180" y="45"/>
                    </a:moveTo>
                    <a:lnTo>
                      <a:pt x="180" y="45"/>
                    </a:lnTo>
                    <a:lnTo>
                      <a:pt x="185" y="65"/>
                    </a:lnTo>
                    <a:lnTo>
                      <a:pt x="190" y="95"/>
                    </a:lnTo>
                    <a:lnTo>
                      <a:pt x="200" y="135"/>
                    </a:lnTo>
                    <a:lnTo>
                      <a:pt x="220" y="175"/>
                    </a:lnTo>
                    <a:lnTo>
                      <a:pt x="230" y="190"/>
                    </a:lnTo>
                    <a:lnTo>
                      <a:pt x="250" y="200"/>
                    </a:lnTo>
                    <a:lnTo>
                      <a:pt x="275" y="215"/>
                    </a:lnTo>
                    <a:lnTo>
                      <a:pt x="305" y="225"/>
                    </a:lnTo>
                    <a:lnTo>
                      <a:pt x="270" y="301"/>
                    </a:lnTo>
                    <a:lnTo>
                      <a:pt x="255" y="301"/>
                    </a:lnTo>
                    <a:lnTo>
                      <a:pt x="235" y="281"/>
                    </a:lnTo>
                    <a:lnTo>
                      <a:pt x="215" y="260"/>
                    </a:lnTo>
                    <a:lnTo>
                      <a:pt x="195" y="230"/>
                    </a:lnTo>
                    <a:lnTo>
                      <a:pt x="180" y="220"/>
                    </a:lnTo>
                    <a:lnTo>
                      <a:pt x="175" y="215"/>
                    </a:lnTo>
                    <a:lnTo>
                      <a:pt x="150" y="235"/>
                    </a:lnTo>
                    <a:lnTo>
                      <a:pt x="135" y="255"/>
                    </a:lnTo>
                    <a:lnTo>
                      <a:pt x="130" y="286"/>
                    </a:lnTo>
                    <a:lnTo>
                      <a:pt x="125" y="311"/>
                    </a:lnTo>
                    <a:lnTo>
                      <a:pt x="125" y="341"/>
                    </a:lnTo>
                    <a:lnTo>
                      <a:pt x="130" y="371"/>
                    </a:lnTo>
                    <a:lnTo>
                      <a:pt x="145" y="426"/>
                    </a:lnTo>
                    <a:lnTo>
                      <a:pt x="160" y="476"/>
                    </a:lnTo>
                    <a:lnTo>
                      <a:pt x="180" y="516"/>
                    </a:lnTo>
                    <a:lnTo>
                      <a:pt x="185" y="526"/>
                    </a:lnTo>
                    <a:lnTo>
                      <a:pt x="160" y="496"/>
                    </a:lnTo>
                    <a:lnTo>
                      <a:pt x="80" y="396"/>
                    </a:lnTo>
                    <a:lnTo>
                      <a:pt x="20" y="321"/>
                    </a:lnTo>
                    <a:lnTo>
                      <a:pt x="15" y="311"/>
                    </a:lnTo>
                    <a:lnTo>
                      <a:pt x="10" y="296"/>
                    </a:lnTo>
                    <a:lnTo>
                      <a:pt x="15" y="265"/>
                    </a:lnTo>
                    <a:lnTo>
                      <a:pt x="15" y="235"/>
                    </a:lnTo>
                    <a:lnTo>
                      <a:pt x="10" y="210"/>
                    </a:lnTo>
                    <a:lnTo>
                      <a:pt x="0" y="185"/>
                    </a:lnTo>
                    <a:lnTo>
                      <a:pt x="0" y="145"/>
                    </a:lnTo>
                    <a:lnTo>
                      <a:pt x="5" y="95"/>
                    </a:lnTo>
                    <a:lnTo>
                      <a:pt x="25" y="70"/>
                    </a:lnTo>
                    <a:lnTo>
                      <a:pt x="50" y="45"/>
                    </a:lnTo>
                    <a:lnTo>
                      <a:pt x="80" y="20"/>
                    </a:lnTo>
                    <a:lnTo>
                      <a:pt x="115" y="0"/>
                    </a:lnTo>
                    <a:lnTo>
                      <a:pt x="145" y="5"/>
                    </a:lnTo>
                    <a:lnTo>
                      <a:pt x="165" y="20"/>
                    </a:lnTo>
                    <a:lnTo>
                      <a:pt x="180" y="35"/>
                    </a:lnTo>
                    <a:lnTo>
                      <a:pt x="180" y="4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1" name="Freeform 54">
                <a:extLst>
                  <a:ext uri="{FF2B5EF4-FFF2-40B4-BE49-F238E27FC236}">
                    <a16:creationId xmlns:a16="http://schemas.microsoft.com/office/drawing/2014/main" id="{9D029785-606D-4BC8-907B-7B724E3DE1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3" y="1776"/>
                <a:ext cx="300" cy="401"/>
              </a:xfrm>
              <a:custGeom>
                <a:avLst/>
                <a:gdLst>
                  <a:gd name="T0" fmla="*/ 0 w 235"/>
                  <a:gd name="T1" fmla="*/ 900 h 331"/>
                  <a:gd name="T2" fmla="*/ 0 w 235"/>
                  <a:gd name="T3" fmla="*/ 900 h 331"/>
                  <a:gd name="T4" fmla="*/ 795 w 235"/>
                  <a:gd name="T5" fmla="*/ 810 h 331"/>
                  <a:gd name="T6" fmla="*/ 1173 w 235"/>
                  <a:gd name="T7" fmla="*/ 810 h 331"/>
                  <a:gd name="T8" fmla="*/ 1555 w 235"/>
                  <a:gd name="T9" fmla="*/ 900 h 331"/>
                  <a:gd name="T10" fmla="*/ 1555 w 235"/>
                  <a:gd name="T11" fmla="*/ 900 h 331"/>
                  <a:gd name="T12" fmla="*/ 2341 w 235"/>
                  <a:gd name="T13" fmla="*/ 1067 h 331"/>
                  <a:gd name="T14" fmla="*/ 2733 w 235"/>
                  <a:gd name="T15" fmla="*/ 1067 h 331"/>
                  <a:gd name="T16" fmla="*/ 2939 w 235"/>
                  <a:gd name="T17" fmla="*/ 900 h 331"/>
                  <a:gd name="T18" fmla="*/ 3115 w 235"/>
                  <a:gd name="T19" fmla="*/ 703 h 331"/>
                  <a:gd name="T20" fmla="*/ 3115 w 235"/>
                  <a:gd name="T21" fmla="*/ 703 h 331"/>
                  <a:gd name="T22" fmla="*/ 3518 w 235"/>
                  <a:gd name="T23" fmla="*/ 528 h 331"/>
                  <a:gd name="T24" fmla="*/ 3518 w 235"/>
                  <a:gd name="T25" fmla="*/ 436 h 331"/>
                  <a:gd name="T26" fmla="*/ 3518 w 235"/>
                  <a:gd name="T27" fmla="*/ 269 h 331"/>
                  <a:gd name="T28" fmla="*/ 4079 w 235"/>
                  <a:gd name="T29" fmla="*/ 85 h 331"/>
                  <a:gd name="T30" fmla="*/ 4079 w 235"/>
                  <a:gd name="T31" fmla="*/ 85 h 331"/>
                  <a:gd name="T32" fmla="*/ 4491 w 235"/>
                  <a:gd name="T33" fmla="*/ 0 h 331"/>
                  <a:gd name="T34" fmla="*/ 4491 w 235"/>
                  <a:gd name="T35" fmla="*/ 0 h 331"/>
                  <a:gd name="T36" fmla="*/ 5635 w 235"/>
                  <a:gd name="T37" fmla="*/ 810 h 331"/>
                  <a:gd name="T38" fmla="*/ 7430 w 235"/>
                  <a:gd name="T39" fmla="*/ 1867 h 331"/>
                  <a:gd name="T40" fmla="*/ 7430 w 235"/>
                  <a:gd name="T41" fmla="*/ 1867 h 331"/>
                  <a:gd name="T42" fmla="*/ 8386 w 235"/>
                  <a:gd name="T43" fmla="*/ 2663 h 331"/>
                  <a:gd name="T44" fmla="*/ 8968 w 235"/>
                  <a:gd name="T45" fmla="*/ 3373 h 331"/>
                  <a:gd name="T46" fmla="*/ 9154 w 235"/>
                  <a:gd name="T47" fmla="*/ 4016 h 331"/>
                  <a:gd name="T48" fmla="*/ 8968 w 235"/>
                  <a:gd name="T49" fmla="*/ 4530 h 331"/>
                  <a:gd name="T50" fmla="*/ 8591 w 235"/>
                  <a:gd name="T51" fmla="*/ 4980 h 331"/>
                  <a:gd name="T52" fmla="*/ 8386 w 235"/>
                  <a:gd name="T53" fmla="*/ 5230 h 331"/>
                  <a:gd name="T54" fmla="*/ 7979 w 235"/>
                  <a:gd name="T55" fmla="*/ 5512 h 331"/>
                  <a:gd name="T56" fmla="*/ 7596 w 235"/>
                  <a:gd name="T57" fmla="*/ 5615 h 331"/>
                  <a:gd name="T58" fmla="*/ 7596 w 235"/>
                  <a:gd name="T59" fmla="*/ 5615 h 331"/>
                  <a:gd name="T60" fmla="*/ 7430 w 235"/>
                  <a:gd name="T61" fmla="*/ 5707 h 331"/>
                  <a:gd name="T62" fmla="*/ 7194 w 235"/>
                  <a:gd name="T63" fmla="*/ 5799 h 331"/>
                  <a:gd name="T64" fmla="*/ 7194 w 235"/>
                  <a:gd name="T65" fmla="*/ 5894 h 331"/>
                  <a:gd name="T66" fmla="*/ 7194 w 235"/>
                  <a:gd name="T67" fmla="*/ 5894 h 331"/>
                  <a:gd name="T68" fmla="*/ 4491 w 235"/>
                  <a:gd name="T69" fmla="*/ 3823 h 331"/>
                  <a:gd name="T70" fmla="*/ 2141 w 235"/>
                  <a:gd name="T71" fmla="*/ 2222 h 331"/>
                  <a:gd name="T72" fmla="*/ 0 w 235"/>
                  <a:gd name="T73" fmla="*/ 900 h 331"/>
                  <a:gd name="T74" fmla="*/ 0 w 235"/>
                  <a:gd name="T75" fmla="*/ 900 h 3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5"/>
                  <a:gd name="T115" fmla="*/ 0 h 331"/>
                  <a:gd name="T116" fmla="*/ 235 w 235"/>
                  <a:gd name="T117" fmla="*/ 331 h 33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5" h="331">
                    <a:moveTo>
                      <a:pt x="0" y="50"/>
                    </a:moveTo>
                    <a:lnTo>
                      <a:pt x="0" y="50"/>
                    </a:lnTo>
                    <a:lnTo>
                      <a:pt x="20" y="45"/>
                    </a:lnTo>
                    <a:lnTo>
                      <a:pt x="30" y="45"/>
                    </a:lnTo>
                    <a:lnTo>
                      <a:pt x="40" y="50"/>
                    </a:lnTo>
                    <a:lnTo>
                      <a:pt x="60" y="60"/>
                    </a:lnTo>
                    <a:lnTo>
                      <a:pt x="70" y="60"/>
                    </a:lnTo>
                    <a:lnTo>
                      <a:pt x="75" y="50"/>
                    </a:lnTo>
                    <a:lnTo>
                      <a:pt x="80" y="40"/>
                    </a:lnTo>
                    <a:lnTo>
                      <a:pt x="90" y="30"/>
                    </a:lnTo>
                    <a:lnTo>
                      <a:pt x="90" y="25"/>
                    </a:lnTo>
                    <a:lnTo>
                      <a:pt x="90" y="15"/>
                    </a:lnTo>
                    <a:lnTo>
                      <a:pt x="105" y="5"/>
                    </a:lnTo>
                    <a:lnTo>
                      <a:pt x="115" y="0"/>
                    </a:lnTo>
                    <a:lnTo>
                      <a:pt x="145" y="45"/>
                    </a:lnTo>
                    <a:lnTo>
                      <a:pt x="190" y="105"/>
                    </a:lnTo>
                    <a:lnTo>
                      <a:pt x="215" y="150"/>
                    </a:lnTo>
                    <a:lnTo>
                      <a:pt x="230" y="190"/>
                    </a:lnTo>
                    <a:lnTo>
                      <a:pt x="235" y="225"/>
                    </a:lnTo>
                    <a:lnTo>
                      <a:pt x="230" y="255"/>
                    </a:lnTo>
                    <a:lnTo>
                      <a:pt x="220" y="280"/>
                    </a:lnTo>
                    <a:lnTo>
                      <a:pt x="215" y="295"/>
                    </a:lnTo>
                    <a:lnTo>
                      <a:pt x="205" y="310"/>
                    </a:lnTo>
                    <a:lnTo>
                      <a:pt x="195" y="316"/>
                    </a:lnTo>
                    <a:lnTo>
                      <a:pt x="190" y="321"/>
                    </a:lnTo>
                    <a:lnTo>
                      <a:pt x="185" y="326"/>
                    </a:lnTo>
                    <a:lnTo>
                      <a:pt x="185" y="331"/>
                    </a:lnTo>
                    <a:lnTo>
                      <a:pt x="115" y="215"/>
                    </a:lnTo>
                    <a:lnTo>
                      <a:pt x="55" y="125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092" name="Group 55">
                <a:extLst>
                  <a:ext uri="{FF2B5EF4-FFF2-40B4-BE49-F238E27FC236}">
                    <a16:creationId xmlns:a16="http://schemas.microsoft.com/office/drawing/2014/main" id="{75AF5885-3AEC-411A-8F86-881FA57F00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" y="1543"/>
                <a:ext cx="493" cy="494"/>
                <a:chOff x="6748" y="5479"/>
                <a:chExt cx="1507" cy="1677"/>
              </a:xfrm>
            </p:grpSpPr>
            <p:sp>
              <p:nvSpPr>
                <p:cNvPr id="3199" name="Freeform 56">
                  <a:extLst>
                    <a:ext uri="{FF2B5EF4-FFF2-40B4-BE49-F238E27FC236}">
                      <a16:creationId xmlns:a16="http://schemas.microsoft.com/office/drawing/2014/main" id="{03D9BCAF-4C89-4010-A561-E10E01599A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8" y="5479"/>
                  <a:ext cx="1507" cy="1677"/>
                </a:xfrm>
                <a:custGeom>
                  <a:avLst/>
                  <a:gdLst>
                    <a:gd name="T0" fmla="*/ 2147483646 w 369"/>
                    <a:gd name="T1" fmla="*/ 2147483646 h 411"/>
                    <a:gd name="T2" fmla="*/ 2147483646 w 369"/>
                    <a:gd name="T3" fmla="*/ 2147483646 h 411"/>
                    <a:gd name="T4" fmla="*/ 2147483646 w 369"/>
                    <a:gd name="T5" fmla="*/ 2147483646 h 411"/>
                    <a:gd name="T6" fmla="*/ 2147483646 w 369"/>
                    <a:gd name="T7" fmla="*/ 2147483646 h 411"/>
                    <a:gd name="T8" fmla="*/ 2147483646 w 369"/>
                    <a:gd name="T9" fmla="*/ 2147483646 h 411"/>
                    <a:gd name="T10" fmla="*/ 2147483646 w 369"/>
                    <a:gd name="T11" fmla="*/ 2147483646 h 411"/>
                    <a:gd name="T12" fmla="*/ 2147483646 w 369"/>
                    <a:gd name="T13" fmla="*/ 2147483646 h 411"/>
                    <a:gd name="T14" fmla="*/ 2147483646 w 369"/>
                    <a:gd name="T15" fmla="*/ 2147483646 h 411"/>
                    <a:gd name="T16" fmla="*/ 2147483646 w 369"/>
                    <a:gd name="T17" fmla="*/ 2147483646 h 411"/>
                    <a:gd name="T18" fmla="*/ 2147483646 w 369"/>
                    <a:gd name="T19" fmla="*/ 2147483646 h 411"/>
                    <a:gd name="T20" fmla="*/ 2147483646 w 369"/>
                    <a:gd name="T21" fmla="*/ 2147483646 h 411"/>
                    <a:gd name="T22" fmla="*/ 2147483646 w 369"/>
                    <a:gd name="T23" fmla="*/ 2147483646 h 411"/>
                    <a:gd name="T24" fmla="*/ 2147483646 w 369"/>
                    <a:gd name="T25" fmla="*/ 2147483646 h 411"/>
                    <a:gd name="T26" fmla="*/ 2147483646 w 369"/>
                    <a:gd name="T27" fmla="*/ 2147483646 h 411"/>
                    <a:gd name="T28" fmla="*/ 2147483646 w 369"/>
                    <a:gd name="T29" fmla="*/ 2147483646 h 411"/>
                    <a:gd name="T30" fmla="*/ 2147483646 w 369"/>
                    <a:gd name="T31" fmla="*/ 2147483646 h 411"/>
                    <a:gd name="T32" fmla="*/ 2147483646 w 369"/>
                    <a:gd name="T33" fmla="*/ 2147483646 h 411"/>
                    <a:gd name="T34" fmla="*/ 2147483646 w 369"/>
                    <a:gd name="T35" fmla="*/ 2147483646 h 411"/>
                    <a:gd name="T36" fmla="*/ 2147483646 w 369"/>
                    <a:gd name="T37" fmla="*/ 2147483646 h 411"/>
                    <a:gd name="T38" fmla="*/ 2147483646 w 369"/>
                    <a:gd name="T39" fmla="*/ 2147483646 h 411"/>
                    <a:gd name="T40" fmla="*/ 2147483646 w 369"/>
                    <a:gd name="T41" fmla="*/ 2147483646 h 411"/>
                    <a:gd name="T42" fmla="*/ 2147483646 w 369"/>
                    <a:gd name="T43" fmla="*/ 2147483646 h 411"/>
                    <a:gd name="T44" fmla="*/ 2147483646 w 369"/>
                    <a:gd name="T45" fmla="*/ 2147483646 h 411"/>
                    <a:gd name="T46" fmla="*/ 2147483646 w 369"/>
                    <a:gd name="T47" fmla="*/ 2147483646 h 411"/>
                    <a:gd name="T48" fmla="*/ 2147483646 w 369"/>
                    <a:gd name="T49" fmla="*/ 2147483646 h 411"/>
                    <a:gd name="T50" fmla="*/ 2147483646 w 369"/>
                    <a:gd name="T51" fmla="*/ 2147483646 h 411"/>
                    <a:gd name="T52" fmla="*/ 2147483646 w 369"/>
                    <a:gd name="T53" fmla="*/ 2147483646 h 411"/>
                    <a:gd name="T54" fmla="*/ 2147483646 w 369"/>
                    <a:gd name="T55" fmla="*/ 2147483646 h 411"/>
                    <a:gd name="T56" fmla="*/ 2147483646 w 369"/>
                    <a:gd name="T57" fmla="*/ 2147483646 h 411"/>
                    <a:gd name="T58" fmla="*/ 2147483646 w 369"/>
                    <a:gd name="T59" fmla="*/ 0 h 411"/>
                    <a:gd name="T60" fmla="*/ 2147483646 w 369"/>
                    <a:gd name="T61" fmla="*/ 0 h 411"/>
                    <a:gd name="T62" fmla="*/ 2147483646 w 369"/>
                    <a:gd name="T63" fmla="*/ 2147483646 h 411"/>
                    <a:gd name="T64" fmla="*/ 2147483646 w 369"/>
                    <a:gd name="T65" fmla="*/ 2147483646 h 411"/>
                    <a:gd name="T66" fmla="*/ 2147483646 w 369"/>
                    <a:gd name="T67" fmla="*/ 2147483646 h 411"/>
                    <a:gd name="T68" fmla="*/ 2147483646 w 369"/>
                    <a:gd name="T69" fmla="*/ 2147483646 h 411"/>
                    <a:gd name="T70" fmla="*/ 2147483646 w 369"/>
                    <a:gd name="T71" fmla="*/ 2147483646 h 411"/>
                    <a:gd name="T72" fmla="*/ 2147483646 w 369"/>
                    <a:gd name="T73" fmla="*/ 2147483646 h 411"/>
                    <a:gd name="T74" fmla="*/ 2147483646 w 369"/>
                    <a:gd name="T75" fmla="*/ 2147483646 h 411"/>
                    <a:gd name="T76" fmla="*/ 2147483646 w 369"/>
                    <a:gd name="T77" fmla="*/ 2147483646 h 411"/>
                    <a:gd name="T78" fmla="*/ 2147483646 w 369"/>
                    <a:gd name="T79" fmla="*/ 2147483646 h 411"/>
                    <a:gd name="T80" fmla="*/ 2147483646 w 369"/>
                    <a:gd name="T81" fmla="*/ 2147483646 h 411"/>
                    <a:gd name="T82" fmla="*/ 2147483646 w 369"/>
                    <a:gd name="T83" fmla="*/ 2147483646 h 411"/>
                    <a:gd name="T84" fmla="*/ 0 w 369"/>
                    <a:gd name="T85" fmla="*/ 2147483646 h 411"/>
                    <a:gd name="T86" fmla="*/ 0 w 369"/>
                    <a:gd name="T87" fmla="*/ 2147483646 h 411"/>
                    <a:gd name="T88" fmla="*/ 2147483646 w 369"/>
                    <a:gd name="T89" fmla="*/ 2147483646 h 411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69"/>
                    <a:gd name="T136" fmla="*/ 0 h 411"/>
                    <a:gd name="T137" fmla="*/ 369 w 369"/>
                    <a:gd name="T138" fmla="*/ 411 h 411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69" h="411">
                      <a:moveTo>
                        <a:pt x="5" y="146"/>
                      </a:moveTo>
                      <a:lnTo>
                        <a:pt x="5" y="146"/>
                      </a:lnTo>
                      <a:lnTo>
                        <a:pt x="95" y="246"/>
                      </a:lnTo>
                      <a:lnTo>
                        <a:pt x="134" y="291"/>
                      </a:lnTo>
                      <a:lnTo>
                        <a:pt x="174" y="326"/>
                      </a:lnTo>
                      <a:lnTo>
                        <a:pt x="184" y="341"/>
                      </a:lnTo>
                      <a:lnTo>
                        <a:pt x="194" y="346"/>
                      </a:lnTo>
                      <a:lnTo>
                        <a:pt x="199" y="351"/>
                      </a:lnTo>
                      <a:lnTo>
                        <a:pt x="209" y="361"/>
                      </a:lnTo>
                      <a:lnTo>
                        <a:pt x="234" y="396"/>
                      </a:lnTo>
                      <a:lnTo>
                        <a:pt x="249" y="411"/>
                      </a:lnTo>
                      <a:lnTo>
                        <a:pt x="269" y="396"/>
                      </a:lnTo>
                      <a:lnTo>
                        <a:pt x="294" y="381"/>
                      </a:lnTo>
                      <a:lnTo>
                        <a:pt x="324" y="366"/>
                      </a:lnTo>
                      <a:lnTo>
                        <a:pt x="364" y="356"/>
                      </a:lnTo>
                      <a:lnTo>
                        <a:pt x="369" y="351"/>
                      </a:lnTo>
                      <a:lnTo>
                        <a:pt x="354" y="321"/>
                      </a:lnTo>
                      <a:lnTo>
                        <a:pt x="344" y="296"/>
                      </a:lnTo>
                      <a:lnTo>
                        <a:pt x="339" y="266"/>
                      </a:lnTo>
                      <a:lnTo>
                        <a:pt x="334" y="241"/>
                      </a:lnTo>
                      <a:lnTo>
                        <a:pt x="324" y="211"/>
                      </a:lnTo>
                      <a:lnTo>
                        <a:pt x="309" y="166"/>
                      </a:lnTo>
                      <a:lnTo>
                        <a:pt x="239" y="86"/>
                      </a:lnTo>
                      <a:lnTo>
                        <a:pt x="219" y="61"/>
                      </a:lnTo>
                      <a:lnTo>
                        <a:pt x="194" y="45"/>
                      </a:lnTo>
                      <a:lnTo>
                        <a:pt x="184" y="40"/>
                      </a:lnTo>
                      <a:lnTo>
                        <a:pt x="164" y="35"/>
                      </a:lnTo>
                      <a:lnTo>
                        <a:pt x="139" y="30"/>
                      </a:lnTo>
                      <a:lnTo>
                        <a:pt x="129" y="30"/>
                      </a:lnTo>
                      <a:lnTo>
                        <a:pt x="124" y="30"/>
                      </a:lnTo>
                      <a:lnTo>
                        <a:pt x="124" y="40"/>
                      </a:lnTo>
                      <a:lnTo>
                        <a:pt x="124" y="45"/>
                      </a:lnTo>
                      <a:lnTo>
                        <a:pt x="154" y="71"/>
                      </a:lnTo>
                      <a:lnTo>
                        <a:pt x="189" y="111"/>
                      </a:lnTo>
                      <a:lnTo>
                        <a:pt x="194" y="121"/>
                      </a:lnTo>
                      <a:lnTo>
                        <a:pt x="194" y="126"/>
                      </a:lnTo>
                      <a:lnTo>
                        <a:pt x="184" y="121"/>
                      </a:lnTo>
                      <a:lnTo>
                        <a:pt x="129" y="51"/>
                      </a:lnTo>
                      <a:lnTo>
                        <a:pt x="115" y="40"/>
                      </a:lnTo>
                      <a:lnTo>
                        <a:pt x="100" y="30"/>
                      </a:lnTo>
                      <a:lnTo>
                        <a:pt x="75" y="10"/>
                      </a:lnTo>
                      <a:lnTo>
                        <a:pt x="65" y="0"/>
                      </a:lnTo>
                      <a:lnTo>
                        <a:pt x="60" y="0"/>
                      </a:lnTo>
                      <a:lnTo>
                        <a:pt x="50" y="0"/>
                      </a:lnTo>
                      <a:lnTo>
                        <a:pt x="40" y="10"/>
                      </a:lnTo>
                      <a:lnTo>
                        <a:pt x="40" y="20"/>
                      </a:lnTo>
                      <a:lnTo>
                        <a:pt x="25" y="20"/>
                      </a:lnTo>
                      <a:lnTo>
                        <a:pt x="20" y="30"/>
                      </a:lnTo>
                      <a:lnTo>
                        <a:pt x="20" y="45"/>
                      </a:lnTo>
                      <a:lnTo>
                        <a:pt x="25" y="66"/>
                      </a:lnTo>
                      <a:lnTo>
                        <a:pt x="30" y="81"/>
                      </a:lnTo>
                      <a:lnTo>
                        <a:pt x="45" y="101"/>
                      </a:lnTo>
                      <a:lnTo>
                        <a:pt x="60" y="116"/>
                      </a:lnTo>
                      <a:lnTo>
                        <a:pt x="75" y="136"/>
                      </a:lnTo>
                      <a:lnTo>
                        <a:pt x="90" y="161"/>
                      </a:lnTo>
                      <a:lnTo>
                        <a:pt x="100" y="191"/>
                      </a:lnTo>
                      <a:lnTo>
                        <a:pt x="65" y="161"/>
                      </a:lnTo>
                      <a:lnTo>
                        <a:pt x="45" y="141"/>
                      </a:lnTo>
                      <a:lnTo>
                        <a:pt x="35" y="136"/>
                      </a:lnTo>
                      <a:lnTo>
                        <a:pt x="25" y="126"/>
                      </a:lnTo>
                      <a:lnTo>
                        <a:pt x="10" y="126"/>
                      </a:lnTo>
                      <a:lnTo>
                        <a:pt x="0" y="126"/>
                      </a:lnTo>
                      <a:lnTo>
                        <a:pt x="0" y="131"/>
                      </a:lnTo>
                      <a:lnTo>
                        <a:pt x="0" y="136"/>
                      </a:lnTo>
                      <a:lnTo>
                        <a:pt x="5" y="146"/>
                      </a:lnTo>
                      <a:close/>
                    </a:path>
                  </a:pathLst>
                </a:custGeom>
                <a:solidFill>
                  <a:srgbClr val="F2C1A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0" name="Freeform 57">
                  <a:extLst>
                    <a:ext uri="{FF2B5EF4-FFF2-40B4-BE49-F238E27FC236}">
                      <a16:creationId xmlns:a16="http://schemas.microsoft.com/office/drawing/2014/main" id="{A07BCC61-83B0-43D4-9ACF-126FCE4D6A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48" y="5973"/>
                  <a:ext cx="1507" cy="1183"/>
                </a:xfrm>
                <a:custGeom>
                  <a:avLst/>
                  <a:gdLst>
                    <a:gd name="T0" fmla="*/ 2147483646 w 369"/>
                    <a:gd name="T1" fmla="*/ 2147483646 h 290"/>
                    <a:gd name="T2" fmla="*/ 2147483646 w 369"/>
                    <a:gd name="T3" fmla="*/ 2147483646 h 290"/>
                    <a:gd name="T4" fmla="*/ 2147483646 w 369"/>
                    <a:gd name="T5" fmla="*/ 2147483646 h 290"/>
                    <a:gd name="T6" fmla="*/ 2147483646 w 369"/>
                    <a:gd name="T7" fmla="*/ 2147483646 h 290"/>
                    <a:gd name="T8" fmla="*/ 2147483646 w 369"/>
                    <a:gd name="T9" fmla="*/ 2147483646 h 290"/>
                    <a:gd name="T10" fmla="*/ 2147483646 w 369"/>
                    <a:gd name="T11" fmla="*/ 0 h 290"/>
                    <a:gd name="T12" fmla="*/ 2147483646 w 369"/>
                    <a:gd name="T13" fmla="*/ 2147483646 h 290"/>
                    <a:gd name="T14" fmla="*/ 2147483646 w 369"/>
                    <a:gd name="T15" fmla="*/ 2147483646 h 290"/>
                    <a:gd name="T16" fmla="*/ 2147483646 w 369"/>
                    <a:gd name="T17" fmla="*/ 2147483646 h 290"/>
                    <a:gd name="T18" fmla="*/ 2147483646 w 369"/>
                    <a:gd name="T19" fmla="*/ 2147483646 h 290"/>
                    <a:gd name="T20" fmla="*/ 2147483646 w 369"/>
                    <a:gd name="T21" fmla="*/ 2147483646 h 290"/>
                    <a:gd name="T22" fmla="*/ 2147483646 w 369"/>
                    <a:gd name="T23" fmla="*/ 2147483646 h 290"/>
                    <a:gd name="T24" fmla="*/ 2147483646 w 369"/>
                    <a:gd name="T25" fmla="*/ 2147483646 h 290"/>
                    <a:gd name="T26" fmla="*/ 2147483646 w 369"/>
                    <a:gd name="T27" fmla="*/ 2147483646 h 290"/>
                    <a:gd name="T28" fmla="*/ 2147483646 w 369"/>
                    <a:gd name="T29" fmla="*/ 2147483646 h 290"/>
                    <a:gd name="T30" fmla="*/ 2147483646 w 369"/>
                    <a:gd name="T31" fmla="*/ 2147483646 h 290"/>
                    <a:gd name="T32" fmla="*/ 2147483646 w 369"/>
                    <a:gd name="T33" fmla="*/ 2147483646 h 290"/>
                    <a:gd name="T34" fmla="*/ 2147483646 w 369"/>
                    <a:gd name="T35" fmla="*/ 2147483646 h 290"/>
                    <a:gd name="T36" fmla="*/ 2147483646 w 369"/>
                    <a:gd name="T37" fmla="*/ 2147483646 h 290"/>
                    <a:gd name="T38" fmla="*/ 2147483646 w 369"/>
                    <a:gd name="T39" fmla="*/ 2147483646 h 290"/>
                    <a:gd name="T40" fmla="*/ 2147483646 w 369"/>
                    <a:gd name="T41" fmla="*/ 2147483646 h 290"/>
                    <a:gd name="T42" fmla="*/ 2147483646 w 369"/>
                    <a:gd name="T43" fmla="*/ 2147483646 h 290"/>
                    <a:gd name="T44" fmla="*/ 2147483646 w 369"/>
                    <a:gd name="T45" fmla="*/ 2147483646 h 290"/>
                    <a:gd name="T46" fmla="*/ 2147483646 w 369"/>
                    <a:gd name="T47" fmla="*/ 2147483646 h 290"/>
                    <a:gd name="T48" fmla="*/ 2147483646 w 369"/>
                    <a:gd name="T49" fmla="*/ 2147483646 h 290"/>
                    <a:gd name="T50" fmla="*/ 0 w 369"/>
                    <a:gd name="T51" fmla="*/ 2147483646 h 290"/>
                    <a:gd name="T52" fmla="*/ 0 w 369"/>
                    <a:gd name="T53" fmla="*/ 2147483646 h 290"/>
                    <a:gd name="T54" fmla="*/ 2147483646 w 369"/>
                    <a:gd name="T55" fmla="*/ 2147483646 h 290"/>
                    <a:gd name="T56" fmla="*/ 2147483646 w 369"/>
                    <a:gd name="T57" fmla="*/ 2147483646 h 290"/>
                    <a:gd name="T58" fmla="*/ 2147483646 w 369"/>
                    <a:gd name="T59" fmla="*/ 2147483646 h 290"/>
                    <a:gd name="T60" fmla="*/ 2147483646 w 369"/>
                    <a:gd name="T61" fmla="*/ 2147483646 h 290"/>
                    <a:gd name="T62" fmla="*/ 2147483646 w 369"/>
                    <a:gd name="T63" fmla="*/ 2147483646 h 290"/>
                    <a:gd name="T64" fmla="*/ 2147483646 w 369"/>
                    <a:gd name="T65" fmla="*/ 2147483646 h 290"/>
                    <a:gd name="T66" fmla="*/ 2147483646 w 369"/>
                    <a:gd name="T67" fmla="*/ 2147483646 h 290"/>
                    <a:gd name="T68" fmla="*/ 2147483646 w 369"/>
                    <a:gd name="T69" fmla="*/ 2147483646 h 290"/>
                    <a:gd name="T70" fmla="*/ 2147483646 w 369"/>
                    <a:gd name="T71" fmla="*/ 2147483646 h 290"/>
                    <a:gd name="T72" fmla="*/ 2147483646 w 369"/>
                    <a:gd name="T73" fmla="*/ 2147483646 h 290"/>
                    <a:gd name="T74" fmla="*/ 2147483646 w 369"/>
                    <a:gd name="T75" fmla="*/ 2147483646 h 290"/>
                    <a:gd name="T76" fmla="*/ 2147483646 w 369"/>
                    <a:gd name="T77" fmla="*/ 2147483646 h 290"/>
                    <a:gd name="T78" fmla="*/ 2147483646 w 369"/>
                    <a:gd name="T79" fmla="*/ 2147483646 h 290"/>
                    <a:gd name="T80" fmla="*/ 2147483646 w 369"/>
                    <a:gd name="T81" fmla="*/ 2147483646 h 290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369"/>
                    <a:gd name="T124" fmla="*/ 0 h 290"/>
                    <a:gd name="T125" fmla="*/ 369 w 369"/>
                    <a:gd name="T126" fmla="*/ 290 h 290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369" h="290">
                      <a:moveTo>
                        <a:pt x="329" y="105"/>
                      </a:moveTo>
                      <a:lnTo>
                        <a:pt x="329" y="105"/>
                      </a:lnTo>
                      <a:lnTo>
                        <a:pt x="309" y="70"/>
                      </a:lnTo>
                      <a:lnTo>
                        <a:pt x="299" y="50"/>
                      </a:lnTo>
                      <a:lnTo>
                        <a:pt x="289" y="45"/>
                      </a:lnTo>
                      <a:lnTo>
                        <a:pt x="279" y="35"/>
                      </a:lnTo>
                      <a:lnTo>
                        <a:pt x="269" y="15"/>
                      </a:lnTo>
                      <a:lnTo>
                        <a:pt x="244" y="0"/>
                      </a:lnTo>
                      <a:lnTo>
                        <a:pt x="264" y="20"/>
                      </a:lnTo>
                      <a:lnTo>
                        <a:pt x="274" y="35"/>
                      </a:lnTo>
                      <a:lnTo>
                        <a:pt x="274" y="45"/>
                      </a:lnTo>
                      <a:lnTo>
                        <a:pt x="274" y="50"/>
                      </a:lnTo>
                      <a:lnTo>
                        <a:pt x="269" y="55"/>
                      </a:lnTo>
                      <a:lnTo>
                        <a:pt x="259" y="55"/>
                      </a:lnTo>
                      <a:lnTo>
                        <a:pt x="249" y="55"/>
                      </a:lnTo>
                      <a:lnTo>
                        <a:pt x="239" y="60"/>
                      </a:lnTo>
                      <a:lnTo>
                        <a:pt x="234" y="65"/>
                      </a:lnTo>
                      <a:lnTo>
                        <a:pt x="219" y="70"/>
                      </a:lnTo>
                      <a:lnTo>
                        <a:pt x="209" y="70"/>
                      </a:lnTo>
                      <a:lnTo>
                        <a:pt x="199" y="75"/>
                      </a:lnTo>
                      <a:lnTo>
                        <a:pt x="184" y="90"/>
                      </a:lnTo>
                      <a:lnTo>
                        <a:pt x="184" y="95"/>
                      </a:lnTo>
                      <a:lnTo>
                        <a:pt x="179" y="95"/>
                      </a:lnTo>
                      <a:lnTo>
                        <a:pt x="169" y="95"/>
                      </a:lnTo>
                      <a:lnTo>
                        <a:pt x="159" y="105"/>
                      </a:lnTo>
                      <a:lnTo>
                        <a:pt x="154" y="115"/>
                      </a:lnTo>
                      <a:lnTo>
                        <a:pt x="144" y="115"/>
                      </a:lnTo>
                      <a:lnTo>
                        <a:pt x="139" y="115"/>
                      </a:lnTo>
                      <a:lnTo>
                        <a:pt x="129" y="110"/>
                      </a:lnTo>
                      <a:lnTo>
                        <a:pt x="115" y="95"/>
                      </a:lnTo>
                      <a:lnTo>
                        <a:pt x="100" y="70"/>
                      </a:lnTo>
                      <a:lnTo>
                        <a:pt x="65" y="40"/>
                      </a:lnTo>
                      <a:lnTo>
                        <a:pt x="45" y="20"/>
                      </a:lnTo>
                      <a:lnTo>
                        <a:pt x="35" y="15"/>
                      </a:lnTo>
                      <a:lnTo>
                        <a:pt x="25" y="5"/>
                      </a:lnTo>
                      <a:lnTo>
                        <a:pt x="10" y="5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0" y="15"/>
                      </a:lnTo>
                      <a:lnTo>
                        <a:pt x="5" y="25"/>
                      </a:lnTo>
                      <a:lnTo>
                        <a:pt x="95" y="125"/>
                      </a:lnTo>
                      <a:lnTo>
                        <a:pt x="134" y="170"/>
                      </a:lnTo>
                      <a:lnTo>
                        <a:pt x="174" y="205"/>
                      </a:lnTo>
                      <a:lnTo>
                        <a:pt x="184" y="220"/>
                      </a:lnTo>
                      <a:lnTo>
                        <a:pt x="194" y="225"/>
                      </a:lnTo>
                      <a:lnTo>
                        <a:pt x="199" y="230"/>
                      </a:lnTo>
                      <a:lnTo>
                        <a:pt x="209" y="240"/>
                      </a:lnTo>
                      <a:lnTo>
                        <a:pt x="234" y="275"/>
                      </a:lnTo>
                      <a:lnTo>
                        <a:pt x="249" y="290"/>
                      </a:lnTo>
                      <a:lnTo>
                        <a:pt x="269" y="275"/>
                      </a:lnTo>
                      <a:lnTo>
                        <a:pt x="294" y="260"/>
                      </a:lnTo>
                      <a:lnTo>
                        <a:pt x="324" y="245"/>
                      </a:lnTo>
                      <a:lnTo>
                        <a:pt x="364" y="235"/>
                      </a:lnTo>
                      <a:lnTo>
                        <a:pt x="369" y="230"/>
                      </a:lnTo>
                      <a:lnTo>
                        <a:pt x="354" y="200"/>
                      </a:lnTo>
                      <a:lnTo>
                        <a:pt x="344" y="175"/>
                      </a:lnTo>
                      <a:lnTo>
                        <a:pt x="339" y="145"/>
                      </a:lnTo>
                      <a:lnTo>
                        <a:pt x="329" y="105"/>
                      </a:lnTo>
                      <a:close/>
                    </a:path>
                  </a:pathLst>
                </a:custGeom>
                <a:solidFill>
                  <a:srgbClr val="F1C2A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1" name="Freeform 58">
                  <a:extLst>
                    <a:ext uri="{FF2B5EF4-FFF2-40B4-BE49-F238E27FC236}">
                      <a16:creationId xmlns:a16="http://schemas.microsoft.com/office/drawing/2014/main" id="{07E351CA-AAF9-4232-94D6-C5F6F9BC96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96" y="6197"/>
                  <a:ext cx="142" cy="142"/>
                </a:xfrm>
                <a:custGeom>
                  <a:avLst/>
                  <a:gdLst>
                    <a:gd name="T0" fmla="*/ 2147483646 w 35"/>
                    <a:gd name="T1" fmla="*/ 2147483646 h 35"/>
                    <a:gd name="T2" fmla="*/ 2147483646 w 35"/>
                    <a:gd name="T3" fmla="*/ 2147483646 h 35"/>
                    <a:gd name="T4" fmla="*/ 2147483646 w 35"/>
                    <a:gd name="T5" fmla="*/ 2147483646 h 35"/>
                    <a:gd name="T6" fmla="*/ 2147483646 w 35"/>
                    <a:gd name="T7" fmla="*/ 2147483646 h 35"/>
                    <a:gd name="T8" fmla="*/ 2147483646 w 35"/>
                    <a:gd name="T9" fmla="*/ 2147483646 h 35"/>
                    <a:gd name="T10" fmla="*/ 2147483646 w 35"/>
                    <a:gd name="T11" fmla="*/ 2147483646 h 35"/>
                    <a:gd name="T12" fmla="*/ 0 w 35"/>
                    <a:gd name="T13" fmla="*/ 0 h 35"/>
                    <a:gd name="T14" fmla="*/ 0 w 35"/>
                    <a:gd name="T15" fmla="*/ 0 h 35"/>
                    <a:gd name="T16" fmla="*/ 2147483646 w 35"/>
                    <a:gd name="T17" fmla="*/ 2147483646 h 35"/>
                    <a:gd name="T18" fmla="*/ 2147483646 w 35"/>
                    <a:gd name="T19" fmla="*/ 2147483646 h 35"/>
                    <a:gd name="T20" fmla="*/ 2147483646 w 35"/>
                    <a:gd name="T21" fmla="*/ 2147483646 h 35"/>
                    <a:gd name="T22" fmla="*/ 2147483646 w 35"/>
                    <a:gd name="T23" fmla="*/ 2147483646 h 3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35"/>
                    <a:gd name="T38" fmla="*/ 35 w 35"/>
                    <a:gd name="T39" fmla="*/ 35 h 3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35">
                      <a:moveTo>
                        <a:pt x="15" y="5"/>
                      </a:moveTo>
                      <a:lnTo>
                        <a:pt x="15" y="5"/>
                      </a:lnTo>
                      <a:lnTo>
                        <a:pt x="35" y="35"/>
                      </a:lnTo>
                      <a:lnTo>
                        <a:pt x="15" y="15"/>
                      </a:lnTo>
                      <a:lnTo>
                        <a:pt x="0" y="0"/>
                      </a:lnTo>
                      <a:lnTo>
                        <a:pt x="15" y="15"/>
                      </a:lnTo>
                      <a:lnTo>
                        <a:pt x="15" y="5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2" name="Freeform 59">
                  <a:extLst>
                    <a:ext uri="{FF2B5EF4-FFF2-40B4-BE49-F238E27FC236}">
                      <a16:creationId xmlns:a16="http://schemas.microsoft.com/office/drawing/2014/main" id="{ED9F5C23-C6AA-4142-BBBA-B7E96095F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34" y="6361"/>
                  <a:ext cx="914" cy="795"/>
                </a:xfrm>
                <a:custGeom>
                  <a:avLst/>
                  <a:gdLst>
                    <a:gd name="T0" fmla="*/ 0 w 224"/>
                    <a:gd name="T1" fmla="*/ 0 h 195"/>
                    <a:gd name="T2" fmla="*/ 0 w 224"/>
                    <a:gd name="T3" fmla="*/ 0 h 195"/>
                    <a:gd name="T4" fmla="*/ 2147483646 w 224"/>
                    <a:gd name="T5" fmla="*/ 2147483646 h 195"/>
                    <a:gd name="T6" fmla="*/ 2147483646 w 224"/>
                    <a:gd name="T7" fmla="*/ 2147483646 h 195"/>
                    <a:gd name="T8" fmla="*/ 2147483646 w 224"/>
                    <a:gd name="T9" fmla="*/ 2147483646 h 195"/>
                    <a:gd name="T10" fmla="*/ 2147483646 w 224"/>
                    <a:gd name="T11" fmla="*/ 2147483646 h 195"/>
                    <a:gd name="T12" fmla="*/ 2147483646 w 224"/>
                    <a:gd name="T13" fmla="*/ 2147483646 h 195"/>
                    <a:gd name="T14" fmla="*/ 2147483646 w 224"/>
                    <a:gd name="T15" fmla="*/ 2147483646 h 195"/>
                    <a:gd name="T16" fmla="*/ 2147483646 w 224"/>
                    <a:gd name="T17" fmla="*/ 2147483646 h 195"/>
                    <a:gd name="T18" fmla="*/ 2147483646 w 224"/>
                    <a:gd name="T19" fmla="*/ 2147483646 h 195"/>
                    <a:gd name="T20" fmla="*/ 2147483646 w 224"/>
                    <a:gd name="T21" fmla="*/ 2147483646 h 195"/>
                    <a:gd name="T22" fmla="*/ 2147483646 w 224"/>
                    <a:gd name="T23" fmla="*/ 2147483646 h 195"/>
                    <a:gd name="T24" fmla="*/ 2147483646 w 224"/>
                    <a:gd name="T25" fmla="*/ 2147483646 h 195"/>
                    <a:gd name="T26" fmla="*/ 2147483646 w 224"/>
                    <a:gd name="T27" fmla="*/ 2147483646 h 195"/>
                    <a:gd name="T28" fmla="*/ 2147483646 w 224"/>
                    <a:gd name="T29" fmla="*/ 2147483646 h 195"/>
                    <a:gd name="T30" fmla="*/ 2147483646 w 224"/>
                    <a:gd name="T31" fmla="*/ 2147483646 h 195"/>
                    <a:gd name="T32" fmla="*/ 2147483646 w 224"/>
                    <a:gd name="T33" fmla="*/ 2147483646 h 195"/>
                    <a:gd name="T34" fmla="*/ 2147483646 w 224"/>
                    <a:gd name="T35" fmla="*/ 2147483646 h 195"/>
                    <a:gd name="T36" fmla="*/ 2147483646 w 224"/>
                    <a:gd name="T37" fmla="*/ 2147483646 h 195"/>
                    <a:gd name="T38" fmla="*/ 2147483646 w 224"/>
                    <a:gd name="T39" fmla="*/ 2147483646 h 195"/>
                    <a:gd name="T40" fmla="*/ 2147483646 w 224"/>
                    <a:gd name="T41" fmla="*/ 2147483646 h 195"/>
                    <a:gd name="T42" fmla="*/ 2147483646 w 224"/>
                    <a:gd name="T43" fmla="*/ 2147483646 h 195"/>
                    <a:gd name="T44" fmla="*/ 2147483646 w 224"/>
                    <a:gd name="T45" fmla="*/ 2147483646 h 195"/>
                    <a:gd name="T46" fmla="*/ 2147483646 w 224"/>
                    <a:gd name="T47" fmla="*/ 2147483646 h 195"/>
                    <a:gd name="T48" fmla="*/ 2147483646 w 224"/>
                    <a:gd name="T49" fmla="*/ 2147483646 h 195"/>
                    <a:gd name="T50" fmla="*/ 2147483646 w 224"/>
                    <a:gd name="T51" fmla="*/ 2147483646 h 195"/>
                    <a:gd name="T52" fmla="*/ 2147483646 w 224"/>
                    <a:gd name="T53" fmla="*/ 2147483646 h 195"/>
                    <a:gd name="T54" fmla="*/ 2147483646 w 224"/>
                    <a:gd name="T55" fmla="*/ 2147483646 h 195"/>
                    <a:gd name="T56" fmla="*/ 2147483646 w 224"/>
                    <a:gd name="T57" fmla="*/ 2147483646 h 195"/>
                    <a:gd name="T58" fmla="*/ 2147483646 w 224"/>
                    <a:gd name="T59" fmla="*/ 2147483646 h 195"/>
                    <a:gd name="T60" fmla="*/ 2147483646 w 224"/>
                    <a:gd name="T61" fmla="*/ 2147483646 h 195"/>
                    <a:gd name="T62" fmla="*/ 2147483646 w 224"/>
                    <a:gd name="T63" fmla="*/ 2147483646 h 195"/>
                    <a:gd name="T64" fmla="*/ 2147483646 w 224"/>
                    <a:gd name="T65" fmla="*/ 2147483646 h 195"/>
                    <a:gd name="T66" fmla="*/ 2147483646 w 224"/>
                    <a:gd name="T67" fmla="*/ 2147483646 h 195"/>
                    <a:gd name="T68" fmla="*/ 2147483646 w 224"/>
                    <a:gd name="T69" fmla="*/ 2147483646 h 195"/>
                    <a:gd name="T70" fmla="*/ 2147483646 w 224"/>
                    <a:gd name="T71" fmla="*/ 2147483646 h 195"/>
                    <a:gd name="T72" fmla="*/ 2147483646 w 224"/>
                    <a:gd name="T73" fmla="*/ 2147483646 h 195"/>
                    <a:gd name="T74" fmla="*/ 2147483646 w 224"/>
                    <a:gd name="T75" fmla="*/ 2147483646 h 195"/>
                    <a:gd name="T76" fmla="*/ 2147483646 w 224"/>
                    <a:gd name="T77" fmla="*/ 2147483646 h 195"/>
                    <a:gd name="T78" fmla="*/ 2147483646 w 224"/>
                    <a:gd name="T79" fmla="*/ 2147483646 h 195"/>
                    <a:gd name="T80" fmla="*/ 0 w 224"/>
                    <a:gd name="T81" fmla="*/ 0 h 195"/>
                    <a:gd name="T82" fmla="*/ 0 w 224"/>
                    <a:gd name="T83" fmla="*/ 0 h 195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24"/>
                    <a:gd name="T127" fmla="*/ 0 h 195"/>
                    <a:gd name="T128" fmla="*/ 224 w 224"/>
                    <a:gd name="T129" fmla="*/ 195 h 195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24" h="19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0" y="30"/>
                      </a:lnTo>
                      <a:lnTo>
                        <a:pt x="54" y="35"/>
                      </a:lnTo>
                      <a:lnTo>
                        <a:pt x="59" y="35"/>
                      </a:lnTo>
                      <a:lnTo>
                        <a:pt x="64" y="35"/>
                      </a:lnTo>
                      <a:lnTo>
                        <a:pt x="69" y="30"/>
                      </a:lnTo>
                      <a:lnTo>
                        <a:pt x="79" y="30"/>
                      </a:lnTo>
                      <a:lnTo>
                        <a:pt x="99" y="35"/>
                      </a:lnTo>
                      <a:lnTo>
                        <a:pt x="119" y="45"/>
                      </a:lnTo>
                      <a:lnTo>
                        <a:pt x="129" y="55"/>
                      </a:lnTo>
                      <a:lnTo>
                        <a:pt x="154" y="90"/>
                      </a:lnTo>
                      <a:lnTo>
                        <a:pt x="169" y="105"/>
                      </a:lnTo>
                      <a:lnTo>
                        <a:pt x="184" y="115"/>
                      </a:lnTo>
                      <a:lnTo>
                        <a:pt x="219" y="135"/>
                      </a:lnTo>
                      <a:lnTo>
                        <a:pt x="224" y="135"/>
                      </a:lnTo>
                      <a:lnTo>
                        <a:pt x="204" y="135"/>
                      </a:lnTo>
                      <a:lnTo>
                        <a:pt x="189" y="140"/>
                      </a:lnTo>
                      <a:lnTo>
                        <a:pt x="184" y="150"/>
                      </a:lnTo>
                      <a:lnTo>
                        <a:pt x="184" y="165"/>
                      </a:lnTo>
                      <a:lnTo>
                        <a:pt x="189" y="185"/>
                      </a:lnTo>
                      <a:lnTo>
                        <a:pt x="179" y="195"/>
                      </a:lnTo>
                      <a:lnTo>
                        <a:pt x="164" y="180"/>
                      </a:lnTo>
                      <a:lnTo>
                        <a:pt x="139" y="145"/>
                      </a:lnTo>
                      <a:lnTo>
                        <a:pt x="129" y="135"/>
                      </a:lnTo>
                      <a:lnTo>
                        <a:pt x="124" y="130"/>
                      </a:lnTo>
                      <a:lnTo>
                        <a:pt x="114" y="125"/>
                      </a:lnTo>
                      <a:lnTo>
                        <a:pt x="104" y="110"/>
                      </a:lnTo>
                      <a:lnTo>
                        <a:pt x="64" y="75"/>
                      </a:lnTo>
                      <a:lnTo>
                        <a:pt x="25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9B29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3" name="Freeform 60">
                  <a:extLst>
                    <a:ext uri="{FF2B5EF4-FFF2-40B4-BE49-F238E27FC236}">
                      <a16:creationId xmlns:a16="http://schemas.microsoft.com/office/drawing/2014/main" id="{2FAD8378-F26D-45BF-8A30-EE3192D30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" y="5686"/>
                  <a:ext cx="287" cy="307"/>
                </a:xfrm>
                <a:custGeom>
                  <a:avLst/>
                  <a:gdLst>
                    <a:gd name="T0" fmla="*/ 0 w 70"/>
                    <a:gd name="T1" fmla="*/ 0 h 75"/>
                    <a:gd name="T2" fmla="*/ 0 w 70"/>
                    <a:gd name="T3" fmla="*/ 0 h 75"/>
                    <a:gd name="T4" fmla="*/ 2147483646 w 70"/>
                    <a:gd name="T5" fmla="*/ 0 h 75"/>
                    <a:gd name="T6" fmla="*/ 2147483646 w 70"/>
                    <a:gd name="T7" fmla="*/ 2147483646 h 75"/>
                    <a:gd name="T8" fmla="*/ 2147483646 w 70"/>
                    <a:gd name="T9" fmla="*/ 2147483646 h 75"/>
                    <a:gd name="T10" fmla="*/ 2147483646 w 70"/>
                    <a:gd name="T11" fmla="*/ 2147483646 h 75"/>
                    <a:gd name="T12" fmla="*/ 2147483646 w 70"/>
                    <a:gd name="T13" fmla="*/ 2147483646 h 75"/>
                    <a:gd name="T14" fmla="*/ 2147483646 w 70"/>
                    <a:gd name="T15" fmla="*/ 2147483646 h 75"/>
                    <a:gd name="T16" fmla="*/ 2147483646 w 70"/>
                    <a:gd name="T17" fmla="*/ 2147483646 h 75"/>
                    <a:gd name="T18" fmla="*/ 2147483646 w 70"/>
                    <a:gd name="T19" fmla="*/ 2147483646 h 75"/>
                    <a:gd name="T20" fmla="*/ 2147483646 w 70"/>
                    <a:gd name="T21" fmla="*/ 2147483646 h 75"/>
                    <a:gd name="T22" fmla="*/ 2147483646 w 70"/>
                    <a:gd name="T23" fmla="*/ 2147483646 h 75"/>
                    <a:gd name="T24" fmla="*/ 2147483646 w 70"/>
                    <a:gd name="T25" fmla="*/ 2147483646 h 75"/>
                    <a:gd name="T26" fmla="*/ 2147483646 w 70"/>
                    <a:gd name="T27" fmla="*/ 2147483646 h 75"/>
                    <a:gd name="T28" fmla="*/ 2147483646 w 70"/>
                    <a:gd name="T29" fmla="*/ 2147483646 h 75"/>
                    <a:gd name="T30" fmla="*/ 2147483646 w 70"/>
                    <a:gd name="T31" fmla="*/ 2147483646 h 75"/>
                    <a:gd name="T32" fmla="*/ 2147483646 w 70"/>
                    <a:gd name="T33" fmla="*/ 2147483646 h 75"/>
                    <a:gd name="T34" fmla="*/ 2147483646 w 70"/>
                    <a:gd name="T35" fmla="*/ 2147483646 h 75"/>
                    <a:gd name="T36" fmla="*/ 2147483646 w 70"/>
                    <a:gd name="T37" fmla="*/ 2147483646 h 75"/>
                    <a:gd name="T38" fmla="*/ 2147483646 w 70"/>
                    <a:gd name="T39" fmla="*/ 2147483646 h 75"/>
                    <a:gd name="T40" fmla="*/ 2147483646 w 70"/>
                    <a:gd name="T41" fmla="*/ 2147483646 h 75"/>
                    <a:gd name="T42" fmla="*/ 2147483646 w 70"/>
                    <a:gd name="T43" fmla="*/ 2147483646 h 75"/>
                    <a:gd name="T44" fmla="*/ 2147483646 w 70"/>
                    <a:gd name="T45" fmla="*/ 2147483646 h 75"/>
                    <a:gd name="T46" fmla="*/ 0 w 70"/>
                    <a:gd name="T47" fmla="*/ 0 h 75"/>
                    <a:gd name="T48" fmla="*/ 0 w 70"/>
                    <a:gd name="T49" fmla="*/ 0 h 75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0"/>
                    <a:gd name="T76" fmla="*/ 0 h 75"/>
                    <a:gd name="T77" fmla="*/ 70 w 70"/>
                    <a:gd name="T78" fmla="*/ 75 h 75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0" h="7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5" y="5"/>
                      </a:lnTo>
                      <a:lnTo>
                        <a:pt x="20" y="10"/>
                      </a:lnTo>
                      <a:lnTo>
                        <a:pt x="45" y="40"/>
                      </a:lnTo>
                      <a:lnTo>
                        <a:pt x="65" y="50"/>
                      </a:lnTo>
                      <a:lnTo>
                        <a:pt x="70" y="65"/>
                      </a:lnTo>
                      <a:lnTo>
                        <a:pt x="70" y="75"/>
                      </a:lnTo>
                      <a:lnTo>
                        <a:pt x="60" y="75"/>
                      </a:lnTo>
                      <a:lnTo>
                        <a:pt x="55" y="75"/>
                      </a:lnTo>
                      <a:lnTo>
                        <a:pt x="60" y="70"/>
                      </a:lnTo>
                      <a:lnTo>
                        <a:pt x="55" y="60"/>
                      </a:lnTo>
                      <a:lnTo>
                        <a:pt x="30" y="3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4" name="Freeform 61">
                  <a:extLst>
                    <a:ext uri="{FF2B5EF4-FFF2-40B4-BE49-F238E27FC236}">
                      <a16:creationId xmlns:a16="http://schemas.microsoft.com/office/drawing/2014/main" id="{E333047D-43F8-465F-9057-021A426215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912" y="5560"/>
                  <a:ext cx="465" cy="555"/>
                </a:xfrm>
                <a:custGeom>
                  <a:avLst/>
                  <a:gdLst>
                    <a:gd name="T0" fmla="*/ 0 w 114"/>
                    <a:gd name="T1" fmla="*/ 0 h 136"/>
                    <a:gd name="T2" fmla="*/ 0 w 114"/>
                    <a:gd name="T3" fmla="*/ 0 h 136"/>
                    <a:gd name="T4" fmla="*/ 2147483646 w 114"/>
                    <a:gd name="T5" fmla="*/ 2147483646 h 136"/>
                    <a:gd name="T6" fmla="*/ 2147483646 w 114"/>
                    <a:gd name="T7" fmla="*/ 2147483646 h 136"/>
                    <a:gd name="T8" fmla="*/ 2147483646 w 114"/>
                    <a:gd name="T9" fmla="*/ 2147483646 h 136"/>
                    <a:gd name="T10" fmla="*/ 2147483646 w 114"/>
                    <a:gd name="T11" fmla="*/ 2147483646 h 136"/>
                    <a:gd name="T12" fmla="*/ 2147483646 w 114"/>
                    <a:gd name="T13" fmla="*/ 2147483646 h 136"/>
                    <a:gd name="T14" fmla="*/ 2147483646 w 114"/>
                    <a:gd name="T15" fmla="*/ 2147483646 h 136"/>
                    <a:gd name="T16" fmla="*/ 2147483646 w 114"/>
                    <a:gd name="T17" fmla="*/ 2147483646 h 136"/>
                    <a:gd name="T18" fmla="*/ 2147483646 w 114"/>
                    <a:gd name="T19" fmla="*/ 2147483646 h 136"/>
                    <a:gd name="T20" fmla="*/ 2147483646 w 114"/>
                    <a:gd name="T21" fmla="*/ 2147483646 h 136"/>
                    <a:gd name="T22" fmla="*/ 2147483646 w 114"/>
                    <a:gd name="T23" fmla="*/ 2147483646 h 136"/>
                    <a:gd name="T24" fmla="*/ 0 w 114"/>
                    <a:gd name="T25" fmla="*/ 0 h 136"/>
                    <a:gd name="T26" fmla="*/ 0 w 114"/>
                    <a:gd name="T27" fmla="*/ 0 h 1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14"/>
                    <a:gd name="T43" fmla="*/ 0 h 136"/>
                    <a:gd name="T44" fmla="*/ 114 w 114"/>
                    <a:gd name="T45" fmla="*/ 136 h 1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14" h="13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09" y="116"/>
                      </a:lnTo>
                      <a:lnTo>
                        <a:pt x="114" y="131"/>
                      </a:lnTo>
                      <a:lnTo>
                        <a:pt x="114" y="136"/>
                      </a:lnTo>
                      <a:lnTo>
                        <a:pt x="109" y="131"/>
                      </a:lnTo>
                      <a:lnTo>
                        <a:pt x="99" y="126"/>
                      </a:lnTo>
                      <a:lnTo>
                        <a:pt x="75" y="91"/>
                      </a:lnTo>
                      <a:lnTo>
                        <a:pt x="35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5" name="Freeform 62">
                  <a:extLst>
                    <a:ext uri="{FF2B5EF4-FFF2-40B4-BE49-F238E27FC236}">
                      <a16:creationId xmlns:a16="http://schemas.microsoft.com/office/drawing/2014/main" id="{C2DF9573-4D4B-4E4D-87FF-DA646F3ECA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77" y="5829"/>
                  <a:ext cx="265" cy="368"/>
                </a:xfrm>
                <a:custGeom>
                  <a:avLst/>
                  <a:gdLst>
                    <a:gd name="T0" fmla="*/ 0 w 65"/>
                    <a:gd name="T1" fmla="*/ 0 h 90"/>
                    <a:gd name="T2" fmla="*/ 0 w 65"/>
                    <a:gd name="T3" fmla="*/ 0 h 90"/>
                    <a:gd name="T4" fmla="*/ 2147483646 w 65"/>
                    <a:gd name="T5" fmla="*/ 2147483646 h 90"/>
                    <a:gd name="T6" fmla="*/ 2147483646 w 65"/>
                    <a:gd name="T7" fmla="*/ 2147483646 h 90"/>
                    <a:gd name="T8" fmla="*/ 2147483646 w 65"/>
                    <a:gd name="T9" fmla="*/ 2147483646 h 90"/>
                    <a:gd name="T10" fmla="*/ 2147483646 w 65"/>
                    <a:gd name="T11" fmla="*/ 2147483646 h 90"/>
                    <a:gd name="T12" fmla="*/ 2147483646 w 65"/>
                    <a:gd name="T13" fmla="*/ 2147483646 h 90"/>
                    <a:gd name="T14" fmla="*/ 2147483646 w 65"/>
                    <a:gd name="T15" fmla="*/ 2147483646 h 90"/>
                    <a:gd name="T16" fmla="*/ 2147483646 w 65"/>
                    <a:gd name="T17" fmla="*/ 2147483646 h 90"/>
                    <a:gd name="T18" fmla="*/ 2147483646 w 65"/>
                    <a:gd name="T19" fmla="*/ 2147483646 h 90"/>
                    <a:gd name="T20" fmla="*/ 0 w 65"/>
                    <a:gd name="T21" fmla="*/ 0 h 90"/>
                    <a:gd name="T22" fmla="*/ 0 w 65"/>
                    <a:gd name="T23" fmla="*/ 0 h 9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5"/>
                    <a:gd name="T37" fmla="*/ 0 h 90"/>
                    <a:gd name="T38" fmla="*/ 65 w 65"/>
                    <a:gd name="T39" fmla="*/ 90 h 90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5" h="9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" y="35"/>
                      </a:lnTo>
                      <a:lnTo>
                        <a:pt x="55" y="85"/>
                      </a:lnTo>
                      <a:lnTo>
                        <a:pt x="65" y="90"/>
                      </a:lnTo>
                      <a:lnTo>
                        <a:pt x="60" y="80"/>
                      </a:lnTo>
                      <a:lnTo>
                        <a:pt x="15" y="1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6" name="Freeform 63">
                  <a:extLst>
                    <a:ext uri="{FF2B5EF4-FFF2-40B4-BE49-F238E27FC236}">
                      <a16:creationId xmlns:a16="http://schemas.microsoft.com/office/drawing/2014/main" id="{638B07CB-6DA8-4A8C-B526-C59DD060E4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57" y="5621"/>
                  <a:ext cx="469" cy="454"/>
                </a:xfrm>
                <a:custGeom>
                  <a:avLst/>
                  <a:gdLst>
                    <a:gd name="T0" fmla="*/ 2147483646 w 115"/>
                    <a:gd name="T1" fmla="*/ 2147483646 h 111"/>
                    <a:gd name="T2" fmla="*/ 2147483646 w 115"/>
                    <a:gd name="T3" fmla="*/ 2147483646 h 111"/>
                    <a:gd name="T4" fmla="*/ 2147483646 w 115"/>
                    <a:gd name="T5" fmla="*/ 2147483646 h 111"/>
                    <a:gd name="T6" fmla="*/ 2147483646 w 115"/>
                    <a:gd name="T7" fmla="*/ 2147483646 h 111"/>
                    <a:gd name="T8" fmla="*/ 2147483646 w 115"/>
                    <a:gd name="T9" fmla="*/ 2147483646 h 111"/>
                    <a:gd name="T10" fmla="*/ 2147483646 w 115"/>
                    <a:gd name="T11" fmla="*/ 2147483646 h 111"/>
                    <a:gd name="T12" fmla="*/ 2147483646 w 115"/>
                    <a:gd name="T13" fmla="*/ 2147483646 h 111"/>
                    <a:gd name="T14" fmla="*/ 2147483646 w 115"/>
                    <a:gd name="T15" fmla="*/ 2147483646 h 111"/>
                    <a:gd name="T16" fmla="*/ 2147483646 w 115"/>
                    <a:gd name="T17" fmla="*/ 2147483646 h 111"/>
                    <a:gd name="T18" fmla="*/ 2147483646 w 115"/>
                    <a:gd name="T19" fmla="*/ 2147483646 h 111"/>
                    <a:gd name="T20" fmla="*/ 2147483646 w 115"/>
                    <a:gd name="T21" fmla="*/ 2147483646 h 111"/>
                    <a:gd name="T22" fmla="*/ 2147483646 w 115"/>
                    <a:gd name="T23" fmla="*/ 2147483646 h 111"/>
                    <a:gd name="T24" fmla="*/ 2147483646 w 115"/>
                    <a:gd name="T25" fmla="*/ 2147483646 h 111"/>
                    <a:gd name="T26" fmla="*/ 2147483646 w 115"/>
                    <a:gd name="T27" fmla="*/ 2147483646 h 111"/>
                    <a:gd name="T28" fmla="*/ 2147483646 w 115"/>
                    <a:gd name="T29" fmla="*/ 2147483646 h 111"/>
                    <a:gd name="T30" fmla="*/ 2147483646 w 115"/>
                    <a:gd name="T31" fmla="*/ 2147483646 h 111"/>
                    <a:gd name="T32" fmla="*/ 2147483646 w 115"/>
                    <a:gd name="T33" fmla="*/ 0 h 111"/>
                    <a:gd name="T34" fmla="*/ 2147483646 w 115"/>
                    <a:gd name="T35" fmla="*/ 0 h 111"/>
                    <a:gd name="T36" fmla="*/ 2147483646 w 115"/>
                    <a:gd name="T37" fmla="*/ 0 h 111"/>
                    <a:gd name="T38" fmla="*/ 0 w 115"/>
                    <a:gd name="T39" fmla="*/ 0 h 111"/>
                    <a:gd name="T40" fmla="*/ 0 w 115"/>
                    <a:gd name="T41" fmla="*/ 0 h 111"/>
                    <a:gd name="T42" fmla="*/ 0 w 115"/>
                    <a:gd name="T43" fmla="*/ 0 h 111"/>
                    <a:gd name="T44" fmla="*/ 0 w 115"/>
                    <a:gd name="T45" fmla="*/ 0 h 111"/>
                    <a:gd name="T46" fmla="*/ 2147483646 w 115"/>
                    <a:gd name="T47" fmla="*/ 2147483646 h 111"/>
                    <a:gd name="T48" fmla="*/ 2147483646 w 115"/>
                    <a:gd name="T49" fmla="*/ 2147483646 h 111"/>
                    <a:gd name="T50" fmla="*/ 2147483646 w 115"/>
                    <a:gd name="T51" fmla="*/ 2147483646 h 111"/>
                    <a:gd name="T52" fmla="*/ 2147483646 w 115"/>
                    <a:gd name="T53" fmla="*/ 2147483646 h 111"/>
                    <a:gd name="T54" fmla="*/ 2147483646 w 115"/>
                    <a:gd name="T55" fmla="*/ 2147483646 h 111"/>
                    <a:gd name="T56" fmla="*/ 2147483646 w 115"/>
                    <a:gd name="T57" fmla="*/ 2147483646 h 111"/>
                    <a:gd name="T58" fmla="*/ 2147483646 w 115"/>
                    <a:gd name="T59" fmla="*/ 2147483646 h 111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w 115"/>
                    <a:gd name="T91" fmla="*/ 0 h 111"/>
                    <a:gd name="T92" fmla="*/ 115 w 115"/>
                    <a:gd name="T93" fmla="*/ 111 h 111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T90" t="T91" r="T92" b="T93"/>
                  <a:pathLst>
                    <a:path w="115" h="111">
                      <a:moveTo>
                        <a:pt x="70" y="56"/>
                      </a:moveTo>
                      <a:lnTo>
                        <a:pt x="70" y="56"/>
                      </a:lnTo>
                      <a:lnTo>
                        <a:pt x="95" y="91"/>
                      </a:lnTo>
                      <a:lnTo>
                        <a:pt x="105" y="106"/>
                      </a:lnTo>
                      <a:lnTo>
                        <a:pt x="115" y="111"/>
                      </a:lnTo>
                      <a:lnTo>
                        <a:pt x="115" y="101"/>
                      </a:lnTo>
                      <a:lnTo>
                        <a:pt x="100" y="86"/>
                      </a:lnTo>
                      <a:lnTo>
                        <a:pt x="90" y="71"/>
                      </a:lnTo>
                      <a:lnTo>
                        <a:pt x="75" y="51"/>
                      </a:lnTo>
                      <a:lnTo>
                        <a:pt x="65" y="36"/>
                      </a:lnTo>
                      <a:lnTo>
                        <a:pt x="45" y="21"/>
                      </a:lnTo>
                      <a:lnTo>
                        <a:pt x="25" y="5"/>
                      </a:lnTo>
                      <a:lnTo>
                        <a:pt x="15" y="0"/>
                      </a:lnTo>
                      <a:lnTo>
                        <a:pt x="0" y="0"/>
                      </a:lnTo>
                      <a:lnTo>
                        <a:pt x="30" y="16"/>
                      </a:lnTo>
                      <a:lnTo>
                        <a:pt x="50" y="31"/>
                      </a:lnTo>
                      <a:lnTo>
                        <a:pt x="65" y="46"/>
                      </a:lnTo>
                      <a:lnTo>
                        <a:pt x="70" y="56"/>
                      </a:lnTo>
                      <a:close/>
                    </a:path>
                  </a:pathLst>
                </a:custGeom>
                <a:solidFill>
                  <a:srgbClr val="D99D8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7" name="Freeform 64">
                  <a:extLst>
                    <a:ext uri="{FF2B5EF4-FFF2-40B4-BE49-F238E27FC236}">
                      <a16:creationId xmlns:a16="http://schemas.microsoft.com/office/drawing/2014/main" id="{1D70F79D-A250-4BCF-A988-5243798779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295" y="5601"/>
                  <a:ext cx="389" cy="330"/>
                </a:xfrm>
                <a:custGeom>
                  <a:avLst/>
                  <a:gdLst>
                    <a:gd name="T0" fmla="*/ 2147483646 w 95"/>
                    <a:gd name="T1" fmla="*/ 2147483646 h 81"/>
                    <a:gd name="T2" fmla="*/ 2147483646 w 95"/>
                    <a:gd name="T3" fmla="*/ 2147483646 h 81"/>
                    <a:gd name="T4" fmla="*/ 2147483646 w 95"/>
                    <a:gd name="T5" fmla="*/ 2147483646 h 81"/>
                    <a:gd name="T6" fmla="*/ 2147483646 w 95"/>
                    <a:gd name="T7" fmla="*/ 2147483646 h 81"/>
                    <a:gd name="T8" fmla="*/ 2147483646 w 95"/>
                    <a:gd name="T9" fmla="*/ 2147483646 h 81"/>
                    <a:gd name="T10" fmla="*/ 2147483646 w 95"/>
                    <a:gd name="T11" fmla="*/ 2147483646 h 81"/>
                    <a:gd name="T12" fmla="*/ 2147483646 w 95"/>
                    <a:gd name="T13" fmla="*/ 2147483646 h 81"/>
                    <a:gd name="T14" fmla="*/ 2147483646 w 95"/>
                    <a:gd name="T15" fmla="*/ 2147483646 h 81"/>
                    <a:gd name="T16" fmla="*/ 2147483646 w 95"/>
                    <a:gd name="T17" fmla="*/ 2147483646 h 81"/>
                    <a:gd name="T18" fmla="*/ 2147483646 w 95"/>
                    <a:gd name="T19" fmla="*/ 0 h 81"/>
                    <a:gd name="T20" fmla="*/ 2147483646 w 95"/>
                    <a:gd name="T21" fmla="*/ 0 h 81"/>
                    <a:gd name="T22" fmla="*/ 0 w 95"/>
                    <a:gd name="T23" fmla="*/ 2147483646 h 81"/>
                    <a:gd name="T24" fmla="*/ 0 w 95"/>
                    <a:gd name="T25" fmla="*/ 2147483646 h 81"/>
                    <a:gd name="T26" fmla="*/ 2147483646 w 95"/>
                    <a:gd name="T27" fmla="*/ 2147483646 h 81"/>
                    <a:gd name="T28" fmla="*/ 2147483646 w 95"/>
                    <a:gd name="T29" fmla="*/ 2147483646 h 81"/>
                    <a:gd name="T30" fmla="*/ 2147483646 w 95"/>
                    <a:gd name="T31" fmla="*/ 2147483646 h 81"/>
                    <a:gd name="T32" fmla="*/ 2147483646 w 95"/>
                    <a:gd name="T33" fmla="*/ 2147483646 h 81"/>
                    <a:gd name="T34" fmla="*/ 2147483646 w 95"/>
                    <a:gd name="T35" fmla="*/ 2147483646 h 81"/>
                    <a:gd name="T36" fmla="*/ 2147483646 w 95"/>
                    <a:gd name="T37" fmla="*/ 2147483646 h 81"/>
                    <a:gd name="T38" fmla="*/ 2147483646 w 95"/>
                    <a:gd name="T39" fmla="*/ 2147483646 h 81"/>
                    <a:gd name="T40" fmla="*/ 2147483646 w 95"/>
                    <a:gd name="T41" fmla="*/ 2147483646 h 81"/>
                    <a:gd name="T42" fmla="*/ 2147483646 w 95"/>
                    <a:gd name="T43" fmla="*/ 2147483646 h 81"/>
                    <a:gd name="T44" fmla="*/ 2147483646 w 95"/>
                    <a:gd name="T45" fmla="*/ 2147483646 h 81"/>
                    <a:gd name="T46" fmla="*/ 2147483646 w 95"/>
                    <a:gd name="T47" fmla="*/ 2147483646 h 81"/>
                    <a:gd name="T48" fmla="*/ 2147483646 w 95"/>
                    <a:gd name="T49" fmla="*/ 2147483646 h 8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95"/>
                    <a:gd name="T76" fmla="*/ 0 h 81"/>
                    <a:gd name="T77" fmla="*/ 95 w 95"/>
                    <a:gd name="T78" fmla="*/ 81 h 8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95" h="81">
                      <a:moveTo>
                        <a:pt x="95" y="66"/>
                      </a:moveTo>
                      <a:lnTo>
                        <a:pt x="95" y="66"/>
                      </a:lnTo>
                      <a:lnTo>
                        <a:pt x="85" y="51"/>
                      </a:lnTo>
                      <a:lnTo>
                        <a:pt x="80" y="41"/>
                      </a:lnTo>
                      <a:lnTo>
                        <a:pt x="70" y="31"/>
                      </a:lnTo>
                      <a:lnTo>
                        <a:pt x="40" y="15"/>
                      </a:lnTo>
                      <a:lnTo>
                        <a:pt x="25" y="5"/>
                      </a:lnTo>
                      <a:lnTo>
                        <a:pt x="10" y="0"/>
                      </a:lnTo>
                      <a:lnTo>
                        <a:pt x="0" y="5"/>
                      </a:lnTo>
                      <a:lnTo>
                        <a:pt x="0" y="10"/>
                      </a:lnTo>
                      <a:lnTo>
                        <a:pt x="10" y="15"/>
                      </a:lnTo>
                      <a:lnTo>
                        <a:pt x="40" y="31"/>
                      </a:lnTo>
                      <a:lnTo>
                        <a:pt x="65" y="51"/>
                      </a:lnTo>
                      <a:lnTo>
                        <a:pt x="80" y="71"/>
                      </a:lnTo>
                      <a:lnTo>
                        <a:pt x="90" y="81"/>
                      </a:lnTo>
                      <a:lnTo>
                        <a:pt x="95" y="81"/>
                      </a:lnTo>
                      <a:lnTo>
                        <a:pt x="95" y="76"/>
                      </a:lnTo>
                      <a:lnTo>
                        <a:pt x="95" y="66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08" name="Freeform 65">
                  <a:extLst>
                    <a:ext uri="{FF2B5EF4-FFF2-40B4-BE49-F238E27FC236}">
                      <a16:creationId xmlns:a16="http://schemas.microsoft.com/office/drawing/2014/main" id="{CD1F4043-9082-43E0-B032-05CA07A9F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36" y="6177"/>
                  <a:ext cx="62" cy="102"/>
                </a:xfrm>
                <a:custGeom>
                  <a:avLst/>
                  <a:gdLst>
                    <a:gd name="T0" fmla="*/ 0 w 15"/>
                    <a:gd name="T1" fmla="*/ 2147483646 h 25"/>
                    <a:gd name="T2" fmla="*/ 0 w 15"/>
                    <a:gd name="T3" fmla="*/ 2147483646 h 25"/>
                    <a:gd name="T4" fmla="*/ 0 w 15"/>
                    <a:gd name="T5" fmla="*/ 2147483646 h 25"/>
                    <a:gd name="T6" fmla="*/ 0 w 15"/>
                    <a:gd name="T7" fmla="*/ 2147483646 h 25"/>
                    <a:gd name="T8" fmla="*/ 2147483646 w 15"/>
                    <a:gd name="T9" fmla="*/ 2147483646 h 25"/>
                    <a:gd name="T10" fmla="*/ 2147483646 w 15"/>
                    <a:gd name="T11" fmla="*/ 2147483646 h 25"/>
                    <a:gd name="T12" fmla="*/ 2147483646 w 15"/>
                    <a:gd name="T13" fmla="*/ 2147483646 h 25"/>
                    <a:gd name="T14" fmla="*/ 2147483646 w 15"/>
                    <a:gd name="T15" fmla="*/ 2147483646 h 25"/>
                    <a:gd name="T16" fmla="*/ 2147483646 w 15"/>
                    <a:gd name="T17" fmla="*/ 2147483646 h 25"/>
                    <a:gd name="T18" fmla="*/ 2147483646 w 15"/>
                    <a:gd name="T19" fmla="*/ 2147483646 h 25"/>
                    <a:gd name="T20" fmla="*/ 2147483646 w 15"/>
                    <a:gd name="T21" fmla="*/ 2147483646 h 25"/>
                    <a:gd name="T22" fmla="*/ 2147483646 w 15"/>
                    <a:gd name="T23" fmla="*/ 0 h 25"/>
                    <a:gd name="T24" fmla="*/ 2147483646 w 15"/>
                    <a:gd name="T25" fmla="*/ 0 h 25"/>
                    <a:gd name="T26" fmla="*/ 0 w 15"/>
                    <a:gd name="T27" fmla="*/ 2147483646 h 25"/>
                    <a:gd name="T28" fmla="*/ 0 w 15"/>
                    <a:gd name="T29" fmla="*/ 2147483646 h 2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5"/>
                    <a:gd name="T46" fmla="*/ 0 h 25"/>
                    <a:gd name="T47" fmla="*/ 15 w 15"/>
                    <a:gd name="T48" fmla="*/ 25 h 2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5" h="2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15"/>
                      </a:lnTo>
                      <a:lnTo>
                        <a:pt x="0" y="20"/>
                      </a:lnTo>
                      <a:lnTo>
                        <a:pt x="5" y="25"/>
                      </a:lnTo>
                      <a:lnTo>
                        <a:pt x="15" y="20"/>
                      </a:lnTo>
                      <a:lnTo>
                        <a:pt x="15" y="15"/>
                      </a:lnTo>
                      <a:lnTo>
                        <a:pt x="10" y="5"/>
                      </a:lnTo>
                      <a:lnTo>
                        <a:pt x="5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F6DCC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93" name="Freeform 66">
                <a:extLst>
                  <a:ext uri="{FF2B5EF4-FFF2-40B4-BE49-F238E27FC236}">
                    <a16:creationId xmlns:a16="http://schemas.microsoft.com/office/drawing/2014/main" id="{BABA85F0-E66F-4481-9005-627F0EA2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5" y="2256"/>
                <a:ext cx="441" cy="151"/>
              </a:xfrm>
              <a:custGeom>
                <a:avLst/>
                <a:gdLst>
                  <a:gd name="T0" fmla="*/ 4563 w 345"/>
                  <a:gd name="T1" fmla="*/ 0 h 125"/>
                  <a:gd name="T2" fmla="*/ 0 w 345"/>
                  <a:gd name="T3" fmla="*/ 1697 h 125"/>
                  <a:gd name="T4" fmla="*/ 0 w 345"/>
                  <a:gd name="T5" fmla="*/ 1782 h 125"/>
                  <a:gd name="T6" fmla="*/ 12521 w 345"/>
                  <a:gd name="T7" fmla="*/ 2127 h 125"/>
                  <a:gd name="T8" fmla="*/ 12521 w 345"/>
                  <a:gd name="T9" fmla="*/ 2127 h 125"/>
                  <a:gd name="T10" fmla="*/ 13729 w 345"/>
                  <a:gd name="T11" fmla="*/ 265 h 125"/>
                  <a:gd name="T12" fmla="*/ 13528 w 345"/>
                  <a:gd name="T13" fmla="*/ 76 h 125"/>
                  <a:gd name="T14" fmla="*/ 4563 w 345"/>
                  <a:gd name="T15" fmla="*/ 0 h 12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5"/>
                  <a:gd name="T25" fmla="*/ 0 h 125"/>
                  <a:gd name="T26" fmla="*/ 345 w 345"/>
                  <a:gd name="T27" fmla="*/ 125 h 12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5" h="125">
                    <a:moveTo>
                      <a:pt x="115" y="0"/>
                    </a:moveTo>
                    <a:lnTo>
                      <a:pt x="0" y="100"/>
                    </a:lnTo>
                    <a:lnTo>
                      <a:pt x="0" y="105"/>
                    </a:lnTo>
                    <a:lnTo>
                      <a:pt x="315" y="125"/>
                    </a:lnTo>
                    <a:lnTo>
                      <a:pt x="345" y="15"/>
                    </a:lnTo>
                    <a:lnTo>
                      <a:pt x="340" y="5"/>
                    </a:lnTo>
                    <a:lnTo>
                      <a:pt x="115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4" name="Freeform 67">
                <a:extLst>
                  <a:ext uri="{FF2B5EF4-FFF2-40B4-BE49-F238E27FC236}">
                    <a16:creationId xmlns:a16="http://schemas.microsoft.com/office/drawing/2014/main" id="{70732C87-20E5-41D7-A67B-92585DB33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1" y="2160"/>
                <a:ext cx="478" cy="72"/>
              </a:xfrm>
              <a:custGeom>
                <a:avLst/>
                <a:gdLst>
                  <a:gd name="T0" fmla="*/ 3148 w 374"/>
                  <a:gd name="T1" fmla="*/ 72 h 60"/>
                  <a:gd name="T2" fmla="*/ 3148 w 374"/>
                  <a:gd name="T3" fmla="*/ 72 h 60"/>
                  <a:gd name="T4" fmla="*/ 1802 w 374"/>
                  <a:gd name="T5" fmla="*/ 0 h 60"/>
                  <a:gd name="T6" fmla="*/ 588 w 374"/>
                  <a:gd name="T7" fmla="*/ 72 h 60"/>
                  <a:gd name="T8" fmla="*/ 201 w 374"/>
                  <a:gd name="T9" fmla="*/ 72 h 60"/>
                  <a:gd name="T10" fmla="*/ 0 w 374"/>
                  <a:gd name="T11" fmla="*/ 149 h 60"/>
                  <a:gd name="T12" fmla="*/ 0 w 374"/>
                  <a:gd name="T13" fmla="*/ 149 h 60"/>
                  <a:gd name="T14" fmla="*/ 0 w 374"/>
                  <a:gd name="T15" fmla="*/ 228 h 60"/>
                  <a:gd name="T16" fmla="*/ 419 w 374"/>
                  <a:gd name="T17" fmla="*/ 310 h 60"/>
                  <a:gd name="T18" fmla="*/ 1802 w 374"/>
                  <a:gd name="T19" fmla="*/ 535 h 60"/>
                  <a:gd name="T20" fmla="*/ 4377 w 374"/>
                  <a:gd name="T21" fmla="*/ 701 h 60"/>
                  <a:gd name="T22" fmla="*/ 7712 w 374"/>
                  <a:gd name="T23" fmla="*/ 847 h 60"/>
                  <a:gd name="T24" fmla="*/ 7712 w 374"/>
                  <a:gd name="T25" fmla="*/ 847 h 60"/>
                  <a:gd name="T26" fmla="*/ 12243 w 374"/>
                  <a:gd name="T27" fmla="*/ 924 h 60"/>
                  <a:gd name="T28" fmla="*/ 13845 w 374"/>
                  <a:gd name="T29" fmla="*/ 924 h 60"/>
                  <a:gd name="T30" fmla="*/ 13845 w 374"/>
                  <a:gd name="T31" fmla="*/ 924 h 60"/>
                  <a:gd name="T32" fmla="*/ 14422 w 374"/>
                  <a:gd name="T33" fmla="*/ 847 h 60"/>
                  <a:gd name="T34" fmla="*/ 14844 w 374"/>
                  <a:gd name="T35" fmla="*/ 701 h 60"/>
                  <a:gd name="T36" fmla="*/ 14844 w 374"/>
                  <a:gd name="T37" fmla="*/ 535 h 60"/>
                  <a:gd name="T38" fmla="*/ 14640 w 374"/>
                  <a:gd name="T39" fmla="*/ 310 h 60"/>
                  <a:gd name="T40" fmla="*/ 14640 w 374"/>
                  <a:gd name="T41" fmla="*/ 310 h 60"/>
                  <a:gd name="T42" fmla="*/ 14040 w 374"/>
                  <a:gd name="T43" fmla="*/ 310 h 60"/>
                  <a:gd name="T44" fmla="*/ 13259 w 374"/>
                  <a:gd name="T45" fmla="*/ 228 h 60"/>
                  <a:gd name="T46" fmla="*/ 10503 w 374"/>
                  <a:gd name="T47" fmla="*/ 149 h 60"/>
                  <a:gd name="T48" fmla="*/ 6144 w 374"/>
                  <a:gd name="T49" fmla="*/ 72 h 60"/>
                  <a:gd name="T50" fmla="*/ 6144 w 374"/>
                  <a:gd name="T51" fmla="*/ 72 h 60"/>
                  <a:gd name="T52" fmla="*/ 3148 w 374"/>
                  <a:gd name="T53" fmla="*/ 72 h 60"/>
                  <a:gd name="T54" fmla="*/ 3148 w 374"/>
                  <a:gd name="T55" fmla="*/ 72 h 6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74"/>
                  <a:gd name="T85" fmla="*/ 0 h 60"/>
                  <a:gd name="T86" fmla="*/ 374 w 374"/>
                  <a:gd name="T87" fmla="*/ 60 h 6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74" h="60">
                    <a:moveTo>
                      <a:pt x="80" y="5"/>
                    </a:moveTo>
                    <a:lnTo>
                      <a:pt x="80" y="5"/>
                    </a:lnTo>
                    <a:lnTo>
                      <a:pt x="45" y="0"/>
                    </a:lnTo>
                    <a:lnTo>
                      <a:pt x="15" y="5"/>
                    </a:lnTo>
                    <a:lnTo>
                      <a:pt x="5" y="5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10" y="20"/>
                    </a:lnTo>
                    <a:lnTo>
                      <a:pt x="45" y="35"/>
                    </a:lnTo>
                    <a:lnTo>
                      <a:pt x="110" y="45"/>
                    </a:lnTo>
                    <a:lnTo>
                      <a:pt x="195" y="55"/>
                    </a:lnTo>
                    <a:lnTo>
                      <a:pt x="309" y="60"/>
                    </a:lnTo>
                    <a:lnTo>
                      <a:pt x="349" y="60"/>
                    </a:lnTo>
                    <a:lnTo>
                      <a:pt x="364" y="55"/>
                    </a:lnTo>
                    <a:lnTo>
                      <a:pt x="374" y="45"/>
                    </a:lnTo>
                    <a:lnTo>
                      <a:pt x="374" y="35"/>
                    </a:lnTo>
                    <a:lnTo>
                      <a:pt x="369" y="20"/>
                    </a:lnTo>
                    <a:lnTo>
                      <a:pt x="354" y="20"/>
                    </a:lnTo>
                    <a:lnTo>
                      <a:pt x="334" y="15"/>
                    </a:lnTo>
                    <a:lnTo>
                      <a:pt x="265" y="10"/>
                    </a:lnTo>
                    <a:lnTo>
                      <a:pt x="155" y="5"/>
                    </a:lnTo>
                    <a:lnTo>
                      <a:pt x="80" y="5"/>
                    </a:lnTo>
                    <a:close/>
                  </a:path>
                </a:pathLst>
              </a:custGeom>
              <a:solidFill>
                <a:srgbClr val="595E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5" name="Freeform 68">
                <a:extLst>
                  <a:ext uri="{FF2B5EF4-FFF2-40B4-BE49-F238E27FC236}">
                    <a16:creationId xmlns:a16="http://schemas.microsoft.com/office/drawing/2014/main" id="{EE7533DC-0435-40B7-984D-4234B3559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7" y="2525"/>
                <a:ext cx="2067" cy="571"/>
              </a:xfrm>
              <a:custGeom>
                <a:avLst/>
                <a:gdLst>
                  <a:gd name="T0" fmla="*/ 4704 w 1618"/>
                  <a:gd name="T1" fmla="*/ 184 h 471"/>
                  <a:gd name="T2" fmla="*/ 4704 w 1618"/>
                  <a:gd name="T3" fmla="*/ 184 h 471"/>
                  <a:gd name="T4" fmla="*/ 23995 w 1618"/>
                  <a:gd name="T5" fmla="*/ 906 h 471"/>
                  <a:gd name="T6" fmla="*/ 38549 w 1618"/>
                  <a:gd name="T7" fmla="*/ 1445 h 471"/>
                  <a:gd name="T8" fmla="*/ 44277 w 1618"/>
                  <a:gd name="T9" fmla="*/ 1614 h 471"/>
                  <a:gd name="T10" fmla="*/ 47805 w 1618"/>
                  <a:gd name="T11" fmla="*/ 1706 h 471"/>
                  <a:gd name="T12" fmla="*/ 47805 w 1618"/>
                  <a:gd name="T13" fmla="*/ 1706 h 471"/>
                  <a:gd name="T14" fmla="*/ 49954 w 1618"/>
                  <a:gd name="T15" fmla="*/ 1614 h 471"/>
                  <a:gd name="T16" fmla="*/ 52348 w 1618"/>
                  <a:gd name="T17" fmla="*/ 1445 h 471"/>
                  <a:gd name="T18" fmla="*/ 56818 w 1618"/>
                  <a:gd name="T19" fmla="*/ 816 h 471"/>
                  <a:gd name="T20" fmla="*/ 60791 w 1618"/>
                  <a:gd name="T21" fmla="*/ 270 h 471"/>
                  <a:gd name="T22" fmla="*/ 62571 w 1618"/>
                  <a:gd name="T23" fmla="*/ 85 h 471"/>
                  <a:gd name="T24" fmla="*/ 63750 w 1618"/>
                  <a:gd name="T25" fmla="*/ 0 h 471"/>
                  <a:gd name="T26" fmla="*/ 63750 w 1618"/>
                  <a:gd name="T27" fmla="*/ 0 h 471"/>
                  <a:gd name="T28" fmla="*/ 63576 w 1618"/>
                  <a:gd name="T29" fmla="*/ 184 h 471"/>
                  <a:gd name="T30" fmla="*/ 63576 w 1618"/>
                  <a:gd name="T31" fmla="*/ 184 h 471"/>
                  <a:gd name="T32" fmla="*/ 62779 w 1618"/>
                  <a:gd name="T33" fmla="*/ 538 h 471"/>
                  <a:gd name="T34" fmla="*/ 61991 w 1618"/>
                  <a:gd name="T35" fmla="*/ 1170 h 471"/>
                  <a:gd name="T36" fmla="*/ 61991 w 1618"/>
                  <a:gd name="T37" fmla="*/ 1170 h 471"/>
                  <a:gd name="T38" fmla="*/ 59788 w 1618"/>
                  <a:gd name="T39" fmla="*/ 2348 h 471"/>
                  <a:gd name="T40" fmla="*/ 57445 w 1618"/>
                  <a:gd name="T41" fmla="*/ 3408 h 471"/>
                  <a:gd name="T42" fmla="*/ 54682 w 1618"/>
                  <a:gd name="T43" fmla="*/ 4395 h 471"/>
                  <a:gd name="T44" fmla="*/ 51925 w 1618"/>
                  <a:gd name="T45" fmla="*/ 5402 h 471"/>
                  <a:gd name="T46" fmla="*/ 48784 w 1618"/>
                  <a:gd name="T47" fmla="*/ 6308 h 471"/>
                  <a:gd name="T48" fmla="*/ 45425 w 1618"/>
                  <a:gd name="T49" fmla="*/ 7117 h 471"/>
                  <a:gd name="T50" fmla="*/ 42124 w 1618"/>
                  <a:gd name="T51" fmla="*/ 7830 h 471"/>
                  <a:gd name="T52" fmla="*/ 38346 w 1618"/>
                  <a:gd name="T53" fmla="*/ 8452 h 471"/>
                  <a:gd name="T54" fmla="*/ 38346 w 1618"/>
                  <a:gd name="T55" fmla="*/ 8452 h 471"/>
                  <a:gd name="T56" fmla="*/ 33832 w 1618"/>
                  <a:gd name="T57" fmla="*/ 8106 h 471"/>
                  <a:gd name="T58" fmla="*/ 31878 w 1618"/>
                  <a:gd name="T59" fmla="*/ 7938 h 471"/>
                  <a:gd name="T60" fmla="*/ 29909 w 1618"/>
                  <a:gd name="T61" fmla="*/ 7830 h 471"/>
                  <a:gd name="T62" fmla="*/ 29909 w 1618"/>
                  <a:gd name="T63" fmla="*/ 7830 h 471"/>
                  <a:gd name="T64" fmla="*/ 29119 w 1618"/>
                  <a:gd name="T65" fmla="*/ 7752 h 471"/>
                  <a:gd name="T66" fmla="*/ 28534 w 1618"/>
                  <a:gd name="T67" fmla="*/ 7552 h 471"/>
                  <a:gd name="T68" fmla="*/ 27335 w 1618"/>
                  <a:gd name="T69" fmla="*/ 7017 h 471"/>
                  <a:gd name="T70" fmla="*/ 25993 w 1618"/>
                  <a:gd name="T71" fmla="*/ 6308 h 471"/>
                  <a:gd name="T72" fmla="*/ 24569 w 1618"/>
                  <a:gd name="T73" fmla="*/ 5402 h 471"/>
                  <a:gd name="T74" fmla="*/ 22999 w 1618"/>
                  <a:gd name="T75" fmla="*/ 4589 h 471"/>
                  <a:gd name="T76" fmla="*/ 21646 w 1618"/>
                  <a:gd name="T77" fmla="*/ 3862 h 471"/>
                  <a:gd name="T78" fmla="*/ 20894 w 1618"/>
                  <a:gd name="T79" fmla="*/ 3496 h 471"/>
                  <a:gd name="T80" fmla="*/ 20100 w 1618"/>
                  <a:gd name="T81" fmla="*/ 3323 h 471"/>
                  <a:gd name="T82" fmla="*/ 19309 w 1618"/>
                  <a:gd name="T83" fmla="*/ 3141 h 471"/>
                  <a:gd name="T84" fmla="*/ 18514 w 1618"/>
                  <a:gd name="T85" fmla="*/ 3048 h 471"/>
                  <a:gd name="T86" fmla="*/ 18514 w 1618"/>
                  <a:gd name="T87" fmla="*/ 3048 h 471"/>
                  <a:gd name="T88" fmla="*/ 16151 w 1618"/>
                  <a:gd name="T89" fmla="*/ 2948 h 471"/>
                  <a:gd name="T90" fmla="*/ 13771 w 1618"/>
                  <a:gd name="T91" fmla="*/ 2785 h 471"/>
                  <a:gd name="T92" fmla="*/ 9233 w 1618"/>
                  <a:gd name="T93" fmla="*/ 2348 h 471"/>
                  <a:gd name="T94" fmla="*/ 4704 w 1618"/>
                  <a:gd name="T95" fmla="*/ 1799 h 471"/>
                  <a:gd name="T96" fmla="*/ 2362 w 1618"/>
                  <a:gd name="T97" fmla="*/ 1614 h 471"/>
                  <a:gd name="T98" fmla="*/ 201 w 1618"/>
                  <a:gd name="T99" fmla="*/ 1525 h 471"/>
                  <a:gd name="T100" fmla="*/ 201 w 1618"/>
                  <a:gd name="T101" fmla="*/ 1525 h 471"/>
                  <a:gd name="T102" fmla="*/ 0 w 1618"/>
                  <a:gd name="T103" fmla="*/ 1258 h 471"/>
                  <a:gd name="T104" fmla="*/ 201 w 1618"/>
                  <a:gd name="T105" fmla="*/ 989 h 471"/>
                  <a:gd name="T106" fmla="*/ 201 w 1618"/>
                  <a:gd name="T107" fmla="*/ 989 h 471"/>
                  <a:gd name="T108" fmla="*/ 586 w 1618"/>
                  <a:gd name="T109" fmla="*/ 816 h 471"/>
                  <a:gd name="T110" fmla="*/ 1178 w 1618"/>
                  <a:gd name="T111" fmla="*/ 618 h 471"/>
                  <a:gd name="T112" fmla="*/ 2763 w 1618"/>
                  <a:gd name="T113" fmla="*/ 347 h 471"/>
                  <a:gd name="T114" fmla="*/ 4704 w 1618"/>
                  <a:gd name="T115" fmla="*/ 184 h 471"/>
                  <a:gd name="T116" fmla="*/ 4704 w 1618"/>
                  <a:gd name="T117" fmla="*/ 184 h 47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618"/>
                  <a:gd name="T178" fmla="*/ 0 h 471"/>
                  <a:gd name="T179" fmla="*/ 1618 w 1618"/>
                  <a:gd name="T180" fmla="*/ 471 h 47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618" h="471">
                    <a:moveTo>
                      <a:pt x="120" y="10"/>
                    </a:moveTo>
                    <a:lnTo>
                      <a:pt x="120" y="10"/>
                    </a:lnTo>
                    <a:lnTo>
                      <a:pt x="609" y="50"/>
                    </a:lnTo>
                    <a:lnTo>
                      <a:pt x="979" y="80"/>
                    </a:lnTo>
                    <a:lnTo>
                      <a:pt x="1124" y="90"/>
                    </a:lnTo>
                    <a:lnTo>
                      <a:pt x="1213" y="95"/>
                    </a:lnTo>
                    <a:lnTo>
                      <a:pt x="1268" y="90"/>
                    </a:lnTo>
                    <a:lnTo>
                      <a:pt x="1328" y="80"/>
                    </a:lnTo>
                    <a:lnTo>
                      <a:pt x="1443" y="45"/>
                    </a:lnTo>
                    <a:lnTo>
                      <a:pt x="1543" y="15"/>
                    </a:lnTo>
                    <a:lnTo>
                      <a:pt x="1588" y="5"/>
                    </a:lnTo>
                    <a:lnTo>
                      <a:pt x="1618" y="0"/>
                    </a:lnTo>
                    <a:lnTo>
                      <a:pt x="1613" y="10"/>
                    </a:lnTo>
                    <a:lnTo>
                      <a:pt x="1593" y="30"/>
                    </a:lnTo>
                    <a:lnTo>
                      <a:pt x="1573" y="65"/>
                    </a:lnTo>
                    <a:lnTo>
                      <a:pt x="1518" y="130"/>
                    </a:lnTo>
                    <a:lnTo>
                      <a:pt x="1458" y="190"/>
                    </a:lnTo>
                    <a:lnTo>
                      <a:pt x="1388" y="245"/>
                    </a:lnTo>
                    <a:lnTo>
                      <a:pt x="1318" y="301"/>
                    </a:lnTo>
                    <a:lnTo>
                      <a:pt x="1238" y="351"/>
                    </a:lnTo>
                    <a:lnTo>
                      <a:pt x="1153" y="396"/>
                    </a:lnTo>
                    <a:lnTo>
                      <a:pt x="1069" y="436"/>
                    </a:lnTo>
                    <a:lnTo>
                      <a:pt x="974" y="471"/>
                    </a:lnTo>
                    <a:lnTo>
                      <a:pt x="859" y="451"/>
                    </a:lnTo>
                    <a:lnTo>
                      <a:pt x="809" y="441"/>
                    </a:lnTo>
                    <a:lnTo>
                      <a:pt x="759" y="436"/>
                    </a:lnTo>
                    <a:lnTo>
                      <a:pt x="739" y="431"/>
                    </a:lnTo>
                    <a:lnTo>
                      <a:pt x="724" y="421"/>
                    </a:lnTo>
                    <a:lnTo>
                      <a:pt x="694" y="391"/>
                    </a:lnTo>
                    <a:lnTo>
                      <a:pt x="659" y="351"/>
                    </a:lnTo>
                    <a:lnTo>
                      <a:pt x="624" y="301"/>
                    </a:lnTo>
                    <a:lnTo>
                      <a:pt x="584" y="255"/>
                    </a:lnTo>
                    <a:lnTo>
                      <a:pt x="549" y="215"/>
                    </a:lnTo>
                    <a:lnTo>
                      <a:pt x="530" y="195"/>
                    </a:lnTo>
                    <a:lnTo>
                      <a:pt x="510" y="185"/>
                    </a:lnTo>
                    <a:lnTo>
                      <a:pt x="490" y="175"/>
                    </a:lnTo>
                    <a:lnTo>
                      <a:pt x="470" y="170"/>
                    </a:lnTo>
                    <a:lnTo>
                      <a:pt x="410" y="165"/>
                    </a:lnTo>
                    <a:lnTo>
                      <a:pt x="350" y="155"/>
                    </a:lnTo>
                    <a:lnTo>
                      <a:pt x="235" y="130"/>
                    </a:lnTo>
                    <a:lnTo>
                      <a:pt x="120" y="100"/>
                    </a:lnTo>
                    <a:lnTo>
                      <a:pt x="60" y="90"/>
                    </a:lnTo>
                    <a:lnTo>
                      <a:pt x="5" y="85"/>
                    </a:lnTo>
                    <a:lnTo>
                      <a:pt x="0" y="70"/>
                    </a:lnTo>
                    <a:lnTo>
                      <a:pt x="5" y="55"/>
                    </a:lnTo>
                    <a:lnTo>
                      <a:pt x="15" y="45"/>
                    </a:lnTo>
                    <a:lnTo>
                      <a:pt x="30" y="35"/>
                    </a:lnTo>
                    <a:lnTo>
                      <a:pt x="70" y="20"/>
                    </a:lnTo>
                    <a:lnTo>
                      <a:pt x="120" y="1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6" name="Freeform 69">
                <a:extLst>
                  <a:ext uri="{FF2B5EF4-FFF2-40B4-BE49-F238E27FC236}">
                    <a16:creationId xmlns:a16="http://schemas.microsoft.com/office/drawing/2014/main" id="{02693FE9-F4A0-45DC-B1BF-01F8B07D4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269"/>
                <a:ext cx="862" cy="169"/>
              </a:xfrm>
              <a:custGeom>
                <a:avLst/>
                <a:gdLst>
                  <a:gd name="T0" fmla="*/ 2609 w 674"/>
                  <a:gd name="T1" fmla="*/ 2183 h 140"/>
                  <a:gd name="T2" fmla="*/ 2609 w 674"/>
                  <a:gd name="T3" fmla="*/ 2183 h 140"/>
                  <a:gd name="T4" fmla="*/ 10208 w 674"/>
                  <a:gd name="T5" fmla="*/ 2359 h 140"/>
                  <a:gd name="T6" fmla="*/ 16048 w 674"/>
                  <a:gd name="T7" fmla="*/ 2359 h 140"/>
                  <a:gd name="T8" fmla="*/ 19845 w 674"/>
                  <a:gd name="T9" fmla="*/ 2359 h 140"/>
                  <a:gd name="T10" fmla="*/ 19845 w 674"/>
                  <a:gd name="T11" fmla="*/ 2359 h 140"/>
                  <a:gd name="T12" fmla="*/ 21984 w 674"/>
                  <a:gd name="T13" fmla="*/ 2183 h 140"/>
                  <a:gd name="T14" fmla="*/ 24383 w 674"/>
                  <a:gd name="T15" fmla="*/ 1852 h 140"/>
                  <a:gd name="T16" fmla="*/ 26987 w 674"/>
                  <a:gd name="T17" fmla="*/ 1433 h 140"/>
                  <a:gd name="T18" fmla="*/ 26987 w 674"/>
                  <a:gd name="T19" fmla="*/ 0 h 140"/>
                  <a:gd name="T20" fmla="*/ 26987 w 674"/>
                  <a:gd name="T21" fmla="*/ 0 h 140"/>
                  <a:gd name="T22" fmla="*/ 22581 w 674"/>
                  <a:gd name="T23" fmla="*/ 0 h 140"/>
                  <a:gd name="T24" fmla="*/ 15233 w 674"/>
                  <a:gd name="T25" fmla="*/ 0 h 140"/>
                  <a:gd name="T26" fmla="*/ 15233 w 674"/>
                  <a:gd name="T27" fmla="*/ 0 h 140"/>
                  <a:gd name="T28" fmla="*/ 9811 w 674"/>
                  <a:gd name="T29" fmla="*/ 162 h 140"/>
                  <a:gd name="T30" fmla="*/ 6599 w 674"/>
                  <a:gd name="T31" fmla="*/ 340 h 140"/>
                  <a:gd name="T32" fmla="*/ 2609 w 674"/>
                  <a:gd name="T33" fmla="*/ 598 h 140"/>
                  <a:gd name="T34" fmla="*/ 2609 w 674"/>
                  <a:gd name="T35" fmla="*/ 598 h 140"/>
                  <a:gd name="T36" fmla="*/ 1007 w 674"/>
                  <a:gd name="T37" fmla="*/ 832 h 140"/>
                  <a:gd name="T38" fmla="*/ 421 w 674"/>
                  <a:gd name="T39" fmla="*/ 1004 h 140"/>
                  <a:gd name="T40" fmla="*/ 201 w 674"/>
                  <a:gd name="T41" fmla="*/ 1078 h 140"/>
                  <a:gd name="T42" fmla="*/ 0 w 674"/>
                  <a:gd name="T43" fmla="*/ 1271 h 140"/>
                  <a:gd name="T44" fmla="*/ 0 w 674"/>
                  <a:gd name="T45" fmla="*/ 1433 h 140"/>
                  <a:gd name="T46" fmla="*/ 421 w 674"/>
                  <a:gd name="T47" fmla="*/ 1680 h 140"/>
                  <a:gd name="T48" fmla="*/ 1007 w 674"/>
                  <a:gd name="T49" fmla="*/ 1852 h 140"/>
                  <a:gd name="T50" fmla="*/ 1812 w 674"/>
                  <a:gd name="T51" fmla="*/ 2021 h 140"/>
                  <a:gd name="T52" fmla="*/ 2609 w 674"/>
                  <a:gd name="T53" fmla="*/ 2183 h 140"/>
                  <a:gd name="T54" fmla="*/ 2609 w 674"/>
                  <a:gd name="T55" fmla="*/ 2183 h 140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74"/>
                  <a:gd name="T85" fmla="*/ 0 h 140"/>
                  <a:gd name="T86" fmla="*/ 674 w 674"/>
                  <a:gd name="T87" fmla="*/ 140 h 140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74" h="140">
                    <a:moveTo>
                      <a:pt x="65" y="130"/>
                    </a:moveTo>
                    <a:lnTo>
                      <a:pt x="65" y="130"/>
                    </a:lnTo>
                    <a:lnTo>
                      <a:pt x="255" y="140"/>
                    </a:lnTo>
                    <a:lnTo>
                      <a:pt x="400" y="140"/>
                    </a:lnTo>
                    <a:lnTo>
                      <a:pt x="495" y="140"/>
                    </a:lnTo>
                    <a:lnTo>
                      <a:pt x="549" y="130"/>
                    </a:lnTo>
                    <a:lnTo>
                      <a:pt x="609" y="110"/>
                    </a:lnTo>
                    <a:lnTo>
                      <a:pt x="674" y="85"/>
                    </a:lnTo>
                    <a:lnTo>
                      <a:pt x="674" y="0"/>
                    </a:lnTo>
                    <a:lnTo>
                      <a:pt x="564" y="0"/>
                    </a:lnTo>
                    <a:lnTo>
                      <a:pt x="380" y="0"/>
                    </a:lnTo>
                    <a:lnTo>
                      <a:pt x="245" y="10"/>
                    </a:lnTo>
                    <a:lnTo>
                      <a:pt x="165" y="20"/>
                    </a:lnTo>
                    <a:lnTo>
                      <a:pt x="65" y="35"/>
                    </a:lnTo>
                    <a:lnTo>
                      <a:pt x="25" y="50"/>
                    </a:lnTo>
                    <a:lnTo>
                      <a:pt x="10" y="60"/>
                    </a:lnTo>
                    <a:lnTo>
                      <a:pt x="5" y="65"/>
                    </a:lnTo>
                    <a:lnTo>
                      <a:pt x="0" y="75"/>
                    </a:lnTo>
                    <a:lnTo>
                      <a:pt x="0" y="85"/>
                    </a:lnTo>
                    <a:lnTo>
                      <a:pt x="10" y="100"/>
                    </a:lnTo>
                    <a:lnTo>
                      <a:pt x="25" y="110"/>
                    </a:lnTo>
                    <a:lnTo>
                      <a:pt x="45" y="120"/>
                    </a:lnTo>
                    <a:lnTo>
                      <a:pt x="65" y="13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7" name="Freeform 70">
                <a:extLst>
                  <a:ext uri="{FF2B5EF4-FFF2-40B4-BE49-F238E27FC236}">
                    <a16:creationId xmlns:a16="http://schemas.microsoft.com/office/drawing/2014/main" id="{9B119B6C-D41A-4B61-BA76-E61025B72E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1976"/>
                <a:ext cx="158" cy="250"/>
              </a:xfrm>
              <a:custGeom>
                <a:avLst/>
                <a:gdLst>
                  <a:gd name="T0" fmla="*/ 2473 w 124"/>
                  <a:gd name="T1" fmla="*/ 3499 h 206"/>
                  <a:gd name="T2" fmla="*/ 2473 w 124"/>
                  <a:gd name="T3" fmla="*/ 3499 h 206"/>
                  <a:gd name="T4" fmla="*/ 2806 w 124"/>
                  <a:gd name="T5" fmla="*/ 3664 h 206"/>
                  <a:gd name="T6" fmla="*/ 3163 w 124"/>
                  <a:gd name="T7" fmla="*/ 3758 h 206"/>
                  <a:gd name="T8" fmla="*/ 3750 w 124"/>
                  <a:gd name="T9" fmla="*/ 3758 h 206"/>
                  <a:gd name="T10" fmla="*/ 3750 w 124"/>
                  <a:gd name="T11" fmla="*/ 3758 h 206"/>
                  <a:gd name="T12" fmla="*/ 4688 w 124"/>
                  <a:gd name="T13" fmla="*/ 3758 h 206"/>
                  <a:gd name="T14" fmla="*/ 4688 w 124"/>
                  <a:gd name="T15" fmla="*/ 3758 h 206"/>
                  <a:gd name="T16" fmla="*/ 4528 w 124"/>
                  <a:gd name="T17" fmla="*/ 3216 h 206"/>
                  <a:gd name="T18" fmla="*/ 4328 w 124"/>
                  <a:gd name="T19" fmla="*/ 2650 h 206"/>
                  <a:gd name="T20" fmla="*/ 4137 w 124"/>
                  <a:gd name="T21" fmla="*/ 2198 h 206"/>
                  <a:gd name="T22" fmla="*/ 4137 w 124"/>
                  <a:gd name="T23" fmla="*/ 2198 h 206"/>
                  <a:gd name="T24" fmla="*/ 3345 w 124"/>
                  <a:gd name="T25" fmla="*/ 998 h 206"/>
                  <a:gd name="T26" fmla="*/ 3001 w 124"/>
                  <a:gd name="T27" fmla="*/ 447 h 206"/>
                  <a:gd name="T28" fmla="*/ 2806 w 124"/>
                  <a:gd name="T29" fmla="*/ 191 h 206"/>
                  <a:gd name="T30" fmla="*/ 2806 w 124"/>
                  <a:gd name="T31" fmla="*/ 191 h 206"/>
                  <a:gd name="T32" fmla="*/ 2266 w 124"/>
                  <a:gd name="T33" fmla="*/ 87 h 206"/>
                  <a:gd name="T34" fmla="*/ 1348 w 124"/>
                  <a:gd name="T35" fmla="*/ 0 h 206"/>
                  <a:gd name="T36" fmla="*/ 578 w 124"/>
                  <a:gd name="T37" fmla="*/ 0 h 206"/>
                  <a:gd name="T38" fmla="*/ 0 w 124"/>
                  <a:gd name="T39" fmla="*/ 87 h 206"/>
                  <a:gd name="T40" fmla="*/ 0 w 124"/>
                  <a:gd name="T41" fmla="*/ 87 h 206"/>
                  <a:gd name="T42" fmla="*/ 0 w 124"/>
                  <a:gd name="T43" fmla="*/ 350 h 206"/>
                  <a:gd name="T44" fmla="*/ 0 w 124"/>
                  <a:gd name="T45" fmla="*/ 822 h 206"/>
                  <a:gd name="T46" fmla="*/ 198 w 124"/>
                  <a:gd name="T47" fmla="*/ 1629 h 206"/>
                  <a:gd name="T48" fmla="*/ 198 w 124"/>
                  <a:gd name="T49" fmla="*/ 1629 h 206"/>
                  <a:gd name="T50" fmla="*/ 2266 w 124"/>
                  <a:gd name="T51" fmla="*/ 3397 h 206"/>
                  <a:gd name="T52" fmla="*/ 2473 w 124"/>
                  <a:gd name="T53" fmla="*/ 3499 h 20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24"/>
                  <a:gd name="T82" fmla="*/ 0 h 206"/>
                  <a:gd name="T83" fmla="*/ 124 w 124"/>
                  <a:gd name="T84" fmla="*/ 206 h 20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24" h="206">
                    <a:moveTo>
                      <a:pt x="65" y="191"/>
                    </a:moveTo>
                    <a:lnTo>
                      <a:pt x="65" y="191"/>
                    </a:lnTo>
                    <a:lnTo>
                      <a:pt x="74" y="201"/>
                    </a:lnTo>
                    <a:lnTo>
                      <a:pt x="84" y="206"/>
                    </a:lnTo>
                    <a:lnTo>
                      <a:pt x="99" y="206"/>
                    </a:lnTo>
                    <a:lnTo>
                      <a:pt x="124" y="206"/>
                    </a:lnTo>
                    <a:lnTo>
                      <a:pt x="119" y="176"/>
                    </a:lnTo>
                    <a:lnTo>
                      <a:pt x="114" y="145"/>
                    </a:lnTo>
                    <a:lnTo>
                      <a:pt x="109" y="120"/>
                    </a:lnTo>
                    <a:lnTo>
                      <a:pt x="89" y="55"/>
                    </a:lnTo>
                    <a:lnTo>
                      <a:pt x="79" y="25"/>
                    </a:lnTo>
                    <a:lnTo>
                      <a:pt x="74" y="10"/>
                    </a:lnTo>
                    <a:lnTo>
                      <a:pt x="60" y="5"/>
                    </a:lnTo>
                    <a:lnTo>
                      <a:pt x="35" y="0"/>
                    </a:lnTo>
                    <a:lnTo>
                      <a:pt x="15" y="0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0" y="45"/>
                    </a:lnTo>
                    <a:lnTo>
                      <a:pt x="5" y="90"/>
                    </a:lnTo>
                    <a:lnTo>
                      <a:pt x="60" y="186"/>
                    </a:lnTo>
                    <a:lnTo>
                      <a:pt x="65" y="191"/>
                    </a:lnTo>
                    <a:close/>
                  </a:path>
                </a:pathLst>
              </a:custGeom>
              <a:solidFill>
                <a:srgbClr val="A9B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8" name="Freeform 71">
                <a:extLst>
                  <a:ext uri="{FF2B5EF4-FFF2-40B4-BE49-F238E27FC236}">
                    <a16:creationId xmlns:a16="http://schemas.microsoft.com/office/drawing/2014/main" id="{04852F7C-B6A5-43B4-A942-8CE42F9E2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1988"/>
                <a:ext cx="294" cy="220"/>
              </a:xfrm>
              <a:custGeom>
                <a:avLst/>
                <a:gdLst>
                  <a:gd name="T0" fmla="*/ 0 w 230"/>
                  <a:gd name="T1" fmla="*/ 90 h 181"/>
                  <a:gd name="T2" fmla="*/ 1802 w 230"/>
                  <a:gd name="T3" fmla="*/ 3099 h 181"/>
                  <a:gd name="T4" fmla="*/ 9160 w 230"/>
                  <a:gd name="T5" fmla="*/ 3381 h 181"/>
                  <a:gd name="T6" fmla="*/ 6965 w 230"/>
                  <a:gd name="T7" fmla="*/ 0 h 181"/>
                  <a:gd name="T8" fmla="*/ 0 w 230"/>
                  <a:gd name="T9" fmla="*/ 90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0"/>
                  <a:gd name="T16" fmla="*/ 0 h 181"/>
                  <a:gd name="T17" fmla="*/ 230 w 230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0" h="181">
                    <a:moveTo>
                      <a:pt x="0" y="5"/>
                    </a:moveTo>
                    <a:lnTo>
                      <a:pt x="45" y="166"/>
                    </a:lnTo>
                    <a:lnTo>
                      <a:pt x="230" y="181"/>
                    </a:lnTo>
                    <a:lnTo>
                      <a:pt x="17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F7A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99" name="Freeform 72">
                <a:extLst>
                  <a:ext uri="{FF2B5EF4-FFF2-40B4-BE49-F238E27FC236}">
                    <a16:creationId xmlns:a16="http://schemas.microsoft.com/office/drawing/2014/main" id="{35F8815D-DDE5-4B8D-A035-8136673FC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3" y="2172"/>
                <a:ext cx="1251" cy="260"/>
              </a:xfrm>
              <a:custGeom>
                <a:avLst/>
                <a:gdLst>
                  <a:gd name="T0" fmla="*/ 30048 w 978"/>
                  <a:gd name="T1" fmla="*/ 3719 h 215"/>
                  <a:gd name="T2" fmla="*/ 30048 w 978"/>
                  <a:gd name="T3" fmla="*/ 3719 h 215"/>
                  <a:gd name="T4" fmla="*/ 32714 w 978"/>
                  <a:gd name="T5" fmla="*/ 3363 h 215"/>
                  <a:gd name="T6" fmla="*/ 35074 w 978"/>
                  <a:gd name="T7" fmla="*/ 3034 h 215"/>
                  <a:gd name="T8" fmla="*/ 36072 w 978"/>
                  <a:gd name="T9" fmla="*/ 2752 h 215"/>
                  <a:gd name="T10" fmla="*/ 37094 w 978"/>
                  <a:gd name="T11" fmla="*/ 2423 h 215"/>
                  <a:gd name="T12" fmla="*/ 37094 w 978"/>
                  <a:gd name="T13" fmla="*/ 2423 h 215"/>
                  <a:gd name="T14" fmla="*/ 38260 w 978"/>
                  <a:gd name="T15" fmla="*/ 1902 h 215"/>
                  <a:gd name="T16" fmla="*/ 38891 w 978"/>
                  <a:gd name="T17" fmla="*/ 1556 h 215"/>
                  <a:gd name="T18" fmla="*/ 39280 w 978"/>
                  <a:gd name="T19" fmla="*/ 1301 h 215"/>
                  <a:gd name="T20" fmla="*/ 39280 w 978"/>
                  <a:gd name="T21" fmla="*/ 1301 h 215"/>
                  <a:gd name="T22" fmla="*/ 38436 w 978"/>
                  <a:gd name="T23" fmla="*/ 1224 h 215"/>
                  <a:gd name="T24" fmla="*/ 36453 w 978"/>
                  <a:gd name="T25" fmla="*/ 854 h 215"/>
                  <a:gd name="T26" fmla="*/ 33281 w 978"/>
                  <a:gd name="T27" fmla="*/ 421 h 215"/>
                  <a:gd name="T28" fmla="*/ 31481 w 978"/>
                  <a:gd name="T29" fmla="*/ 345 h 215"/>
                  <a:gd name="T30" fmla="*/ 29067 w 978"/>
                  <a:gd name="T31" fmla="*/ 183 h 215"/>
                  <a:gd name="T32" fmla="*/ 29067 w 978"/>
                  <a:gd name="T33" fmla="*/ 183 h 215"/>
                  <a:gd name="T34" fmla="*/ 22462 w 978"/>
                  <a:gd name="T35" fmla="*/ 85 h 215"/>
                  <a:gd name="T36" fmla="*/ 13813 w 978"/>
                  <a:gd name="T37" fmla="*/ 0 h 215"/>
                  <a:gd name="T38" fmla="*/ 3019 w 978"/>
                  <a:gd name="T39" fmla="*/ 0 h 215"/>
                  <a:gd name="T40" fmla="*/ 3019 w 978"/>
                  <a:gd name="T41" fmla="*/ 0 h 215"/>
                  <a:gd name="T42" fmla="*/ 2008 w 978"/>
                  <a:gd name="T43" fmla="*/ 345 h 215"/>
                  <a:gd name="T44" fmla="*/ 1218 w 978"/>
                  <a:gd name="T45" fmla="*/ 775 h 215"/>
                  <a:gd name="T46" fmla="*/ 421 w 978"/>
                  <a:gd name="T47" fmla="*/ 1224 h 215"/>
                  <a:gd name="T48" fmla="*/ 201 w 978"/>
                  <a:gd name="T49" fmla="*/ 1480 h 215"/>
                  <a:gd name="T50" fmla="*/ 0 w 978"/>
                  <a:gd name="T51" fmla="*/ 1733 h 215"/>
                  <a:gd name="T52" fmla="*/ 201 w 978"/>
                  <a:gd name="T53" fmla="*/ 1902 h 215"/>
                  <a:gd name="T54" fmla="*/ 421 w 978"/>
                  <a:gd name="T55" fmla="*/ 2165 h 215"/>
                  <a:gd name="T56" fmla="*/ 1007 w 978"/>
                  <a:gd name="T57" fmla="*/ 2423 h 215"/>
                  <a:gd name="T58" fmla="*/ 1830 w 978"/>
                  <a:gd name="T59" fmla="*/ 2585 h 215"/>
                  <a:gd name="T60" fmla="*/ 3019 w 978"/>
                  <a:gd name="T61" fmla="*/ 2752 h 215"/>
                  <a:gd name="T62" fmla="*/ 4602 w 978"/>
                  <a:gd name="T63" fmla="*/ 2942 h 215"/>
                  <a:gd name="T64" fmla="*/ 4602 w 978"/>
                  <a:gd name="T65" fmla="*/ 2942 h 215"/>
                  <a:gd name="T66" fmla="*/ 8235 w 978"/>
                  <a:gd name="T67" fmla="*/ 3208 h 215"/>
                  <a:gd name="T68" fmla="*/ 12227 w 978"/>
                  <a:gd name="T69" fmla="*/ 3363 h 215"/>
                  <a:gd name="T70" fmla="*/ 20620 w 978"/>
                  <a:gd name="T71" fmla="*/ 3634 h 215"/>
                  <a:gd name="T72" fmla="*/ 30048 w 978"/>
                  <a:gd name="T73" fmla="*/ 3719 h 215"/>
                  <a:gd name="T74" fmla="*/ 30048 w 978"/>
                  <a:gd name="T75" fmla="*/ 3719 h 21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978"/>
                  <a:gd name="T115" fmla="*/ 0 h 215"/>
                  <a:gd name="T116" fmla="*/ 978 w 978"/>
                  <a:gd name="T117" fmla="*/ 215 h 21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978" h="215">
                    <a:moveTo>
                      <a:pt x="749" y="215"/>
                    </a:moveTo>
                    <a:lnTo>
                      <a:pt x="749" y="215"/>
                    </a:lnTo>
                    <a:lnTo>
                      <a:pt x="814" y="195"/>
                    </a:lnTo>
                    <a:lnTo>
                      <a:pt x="873" y="175"/>
                    </a:lnTo>
                    <a:lnTo>
                      <a:pt x="898" y="160"/>
                    </a:lnTo>
                    <a:lnTo>
                      <a:pt x="923" y="140"/>
                    </a:lnTo>
                    <a:lnTo>
                      <a:pt x="953" y="110"/>
                    </a:lnTo>
                    <a:lnTo>
                      <a:pt x="968" y="90"/>
                    </a:lnTo>
                    <a:lnTo>
                      <a:pt x="978" y="75"/>
                    </a:lnTo>
                    <a:lnTo>
                      <a:pt x="958" y="70"/>
                    </a:lnTo>
                    <a:lnTo>
                      <a:pt x="908" y="50"/>
                    </a:lnTo>
                    <a:lnTo>
                      <a:pt x="829" y="25"/>
                    </a:lnTo>
                    <a:lnTo>
                      <a:pt x="784" y="20"/>
                    </a:lnTo>
                    <a:lnTo>
                      <a:pt x="724" y="10"/>
                    </a:lnTo>
                    <a:lnTo>
                      <a:pt x="559" y="5"/>
                    </a:lnTo>
                    <a:lnTo>
                      <a:pt x="344" y="0"/>
                    </a:lnTo>
                    <a:lnTo>
                      <a:pt x="75" y="0"/>
                    </a:lnTo>
                    <a:lnTo>
                      <a:pt x="50" y="20"/>
                    </a:lnTo>
                    <a:lnTo>
                      <a:pt x="30" y="45"/>
                    </a:lnTo>
                    <a:lnTo>
                      <a:pt x="10" y="70"/>
                    </a:lnTo>
                    <a:lnTo>
                      <a:pt x="5" y="85"/>
                    </a:lnTo>
                    <a:lnTo>
                      <a:pt x="0" y="100"/>
                    </a:lnTo>
                    <a:lnTo>
                      <a:pt x="5" y="110"/>
                    </a:lnTo>
                    <a:lnTo>
                      <a:pt x="10" y="125"/>
                    </a:lnTo>
                    <a:lnTo>
                      <a:pt x="25" y="140"/>
                    </a:lnTo>
                    <a:lnTo>
                      <a:pt x="45" y="150"/>
                    </a:lnTo>
                    <a:lnTo>
                      <a:pt x="75" y="160"/>
                    </a:lnTo>
                    <a:lnTo>
                      <a:pt x="115" y="170"/>
                    </a:lnTo>
                    <a:lnTo>
                      <a:pt x="205" y="185"/>
                    </a:lnTo>
                    <a:lnTo>
                      <a:pt x="304" y="195"/>
                    </a:lnTo>
                    <a:lnTo>
                      <a:pt x="514" y="210"/>
                    </a:lnTo>
                    <a:lnTo>
                      <a:pt x="749" y="215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0" name="Freeform 73">
                <a:extLst>
                  <a:ext uri="{FF2B5EF4-FFF2-40B4-BE49-F238E27FC236}">
                    <a16:creationId xmlns:a16="http://schemas.microsoft.com/office/drawing/2014/main" id="{CDE616EB-C631-4BA0-BB89-30D2BE436C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2220"/>
                <a:ext cx="873" cy="67"/>
              </a:xfrm>
              <a:custGeom>
                <a:avLst/>
                <a:gdLst>
                  <a:gd name="T0" fmla="*/ 0 w 683"/>
                  <a:gd name="T1" fmla="*/ 0 h 55"/>
                  <a:gd name="T2" fmla="*/ 27115 w 683"/>
                  <a:gd name="T3" fmla="*/ 961 h 55"/>
                  <a:gd name="T4" fmla="*/ 26745 w 683"/>
                  <a:gd name="T5" fmla="*/ 1074 h 55"/>
                  <a:gd name="T6" fmla="*/ 0 w 683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3"/>
                  <a:gd name="T13" fmla="*/ 0 h 55"/>
                  <a:gd name="T14" fmla="*/ 683 w 683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3" h="55">
                    <a:moveTo>
                      <a:pt x="0" y="0"/>
                    </a:moveTo>
                    <a:lnTo>
                      <a:pt x="683" y="50"/>
                    </a:lnTo>
                    <a:lnTo>
                      <a:pt x="674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1" name="Freeform 74">
                <a:extLst>
                  <a:ext uri="{FF2B5EF4-FFF2-40B4-BE49-F238E27FC236}">
                    <a16:creationId xmlns:a16="http://schemas.microsoft.com/office/drawing/2014/main" id="{AC9FB55A-471E-4538-907A-B8770049FE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244"/>
                <a:ext cx="875" cy="73"/>
              </a:xfrm>
              <a:custGeom>
                <a:avLst/>
                <a:gdLst>
                  <a:gd name="T0" fmla="*/ 0 w 684"/>
                  <a:gd name="T1" fmla="*/ 0 h 60"/>
                  <a:gd name="T2" fmla="*/ 27484 w 684"/>
                  <a:gd name="T3" fmla="*/ 948 h 60"/>
                  <a:gd name="T4" fmla="*/ 27101 w 684"/>
                  <a:gd name="T5" fmla="*/ 1129 h 60"/>
                  <a:gd name="T6" fmla="*/ 0 w 68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60"/>
                  <a:gd name="T14" fmla="*/ 684 w 68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60">
                    <a:moveTo>
                      <a:pt x="0" y="0"/>
                    </a:moveTo>
                    <a:lnTo>
                      <a:pt x="684" y="50"/>
                    </a:lnTo>
                    <a:lnTo>
                      <a:pt x="674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75">
                <a:extLst>
                  <a:ext uri="{FF2B5EF4-FFF2-40B4-BE49-F238E27FC236}">
                    <a16:creationId xmlns:a16="http://schemas.microsoft.com/office/drawing/2014/main" id="{8D3B31C5-7CBC-4FC0-AFC5-86FFA9007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" y="2275"/>
                <a:ext cx="874" cy="72"/>
              </a:xfrm>
              <a:custGeom>
                <a:avLst/>
                <a:gdLst>
                  <a:gd name="T0" fmla="*/ 0 w 684"/>
                  <a:gd name="T1" fmla="*/ 0 h 60"/>
                  <a:gd name="T2" fmla="*/ 27025 w 684"/>
                  <a:gd name="T3" fmla="*/ 847 h 60"/>
                  <a:gd name="T4" fmla="*/ 26642 w 684"/>
                  <a:gd name="T5" fmla="*/ 924 h 60"/>
                  <a:gd name="T6" fmla="*/ 0 w 684"/>
                  <a:gd name="T7" fmla="*/ 0 h 6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60"/>
                  <a:gd name="T14" fmla="*/ 684 w 684"/>
                  <a:gd name="T15" fmla="*/ 60 h 6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60">
                    <a:moveTo>
                      <a:pt x="0" y="0"/>
                    </a:moveTo>
                    <a:lnTo>
                      <a:pt x="684" y="55"/>
                    </a:lnTo>
                    <a:lnTo>
                      <a:pt x="674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76">
                <a:extLst>
                  <a:ext uri="{FF2B5EF4-FFF2-40B4-BE49-F238E27FC236}">
                    <a16:creationId xmlns:a16="http://schemas.microsoft.com/office/drawing/2014/main" id="{3D732268-34D0-4640-AE24-D76DBD9AC3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2" y="2311"/>
                <a:ext cx="874" cy="67"/>
              </a:xfrm>
              <a:custGeom>
                <a:avLst/>
                <a:gdLst>
                  <a:gd name="T0" fmla="*/ 0 w 684"/>
                  <a:gd name="T1" fmla="*/ 0 h 55"/>
                  <a:gd name="T2" fmla="*/ 27025 w 684"/>
                  <a:gd name="T3" fmla="*/ 961 h 55"/>
                  <a:gd name="T4" fmla="*/ 26642 w 684"/>
                  <a:gd name="T5" fmla="*/ 1074 h 55"/>
                  <a:gd name="T6" fmla="*/ 0 w 684"/>
                  <a:gd name="T7" fmla="*/ 0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84"/>
                  <a:gd name="T13" fmla="*/ 0 h 55"/>
                  <a:gd name="T14" fmla="*/ 684 w 684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84" h="55">
                    <a:moveTo>
                      <a:pt x="0" y="0"/>
                    </a:moveTo>
                    <a:lnTo>
                      <a:pt x="684" y="50"/>
                    </a:lnTo>
                    <a:lnTo>
                      <a:pt x="674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4" name="Freeform 77">
                <a:extLst>
                  <a:ext uri="{FF2B5EF4-FFF2-40B4-BE49-F238E27FC236}">
                    <a16:creationId xmlns:a16="http://schemas.microsoft.com/office/drawing/2014/main" id="{4FF6DD92-4537-49D4-8C21-15F915D98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5" y="2189"/>
                <a:ext cx="1040" cy="231"/>
              </a:xfrm>
              <a:custGeom>
                <a:avLst/>
                <a:gdLst>
                  <a:gd name="T0" fmla="*/ 5774 w 813"/>
                  <a:gd name="T1" fmla="*/ 3007 h 190"/>
                  <a:gd name="T2" fmla="*/ 5774 w 813"/>
                  <a:gd name="T3" fmla="*/ 3007 h 190"/>
                  <a:gd name="T4" fmla="*/ 24080 w 813"/>
                  <a:gd name="T5" fmla="*/ 3567 h 190"/>
                  <a:gd name="T6" fmla="*/ 24080 w 813"/>
                  <a:gd name="T7" fmla="*/ 3567 h 190"/>
                  <a:gd name="T8" fmla="*/ 25482 w 813"/>
                  <a:gd name="T9" fmla="*/ 3472 h 190"/>
                  <a:gd name="T10" fmla="*/ 27483 w 813"/>
                  <a:gd name="T11" fmla="*/ 3098 h 190"/>
                  <a:gd name="T12" fmla="*/ 29665 w 813"/>
                  <a:gd name="T13" fmla="*/ 2523 h 190"/>
                  <a:gd name="T14" fmla="*/ 30477 w 813"/>
                  <a:gd name="T15" fmla="*/ 2258 h 190"/>
                  <a:gd name="T16" fmla="*/ 31273 w 813"/>
                  <a:gd name="T17" fmla="*/ 1985 h 190"/>
                  <a:gd name="T18" fmla="*/ 31273 w 813"/>
                  <a:gd name="T19" fmla="*/ 1985 h 190"/>
                  <a:gd name="T20" fmla="*/ 32484 w 813"/>
                  <a:gd name="T21" fmla="*/ 1307 h 190"/>
                  <a:gd name="T22" fmla="*/ 32662 w 813"/>
                  <a:gd name="T23" fmla="*/ 1123 h 190"/>
                  <a:gd name="T24" fmla="*/ 32662 w 813"/>
                  <a:gd name="T25" fmla="*/ 1123 h 190"/>
                  <a:gd name="T26" fmla="*/ 28668 w 813"/>
                  <a:gd name="T27" fmla="*/ 660 h 190"/>
                  <a:gd name="T28" fmla="*/ 24667 w 813"/>
                  <a:gd name="T29" fmla="*/ 368 h 190"/>
                  <a:gd name="T30" fmla="*/ 20263 w 813"/>
                  <a:gd name="T31" fmla="*/ 193 h 190"/>
                  <a:gd name="T32" fmla="*/ 20263 w 813"/>
                  <a:gd name="T33" fmla="*/ 193 h 190"/>
                  <a:gd name="T34" fmla="*/ 7990 w 813"/>
                  <a:gd name="T35" fmla="*/ 90 h 190"/>
                  <a:gd name="T36" fmla="*/ 0 w 813"/>
                  <a:gd name="T37" fmla="*/ 0 h 190"/>
                  <a:gd name="T38" fmla="*/ 0 w 813"/>
                  <a:gd name="T39" fmla="*/ 0 h 190"/>
                  <a:gd name="T40" fmla="*/ 14231 w 813"/>
                  <a:gd name="T41" fmla="*/ 455 h 190"/>
                  <a:gd name="T42" fmla="*/ 24291 w 813"/>
                  <a:gd name="T43" fmla="*/ 943 h 190"/>
                  <a:gd name="T44" fmla="*/ 27687 w 813"/>
                  <a:gd name="T45" fmla="*/ 1021 h 190"/>
                  <a:gd name="T46" fmla="*/ 29258 w 813"/>
                  <a:gd name="T47" fmla="*/ 1217 h 190"/>
                  <a:gd name="T48" fmla="*/ 29258 w 813"/>
                  <a:gd name="T49" fmla="*/ 1217 h 190"/>
                  <a:gd name="T50" fmla="*/ 29472 w 813"/>
                  <a:gd name="T51" fmla="*/ 1307 h 190"/>
                  <a:gd name="T52" fmla="*/ 29472 w 813"/>
                  <a:gd name="T53" fmla="*/ 1499 h 190"/>
                  <a:gd name="T54" fmla="*/ 29042 w 813"/>
                  <a:gd name="T55" fmla="*/ 1784 h 190"/>
                  <a:gd name="T56" fmla="*/ 28668 w 813"/>
                  <a:gd name="T57" fmla="*/ 2067 h 190"/>
                  <a:gd name="T58" fmla="*/ 27305 w 813"/>
                  <a:gd name="T59" fmla="*/ 2624 h 190"/>
                  <a:gd name="T60" fmla="*/ 26478 w 813"/>
                  <a:gd name="T61" fmla="*/ 2807 h 190"/>
                  <a:gd name="T62" fmla="*/ 25662 w 813"/>
                  <a:gd name="T63" fmla="*/ 3007 h 190"/>
                  <a:gd name="T64" fmla="*/ 25662 w 813"/>
                  <a:gd name="T65" fmla="*/ 3007 h 190"/>
                  <a:gd name="T66" fmla="*/ 24291 w 813"/>
                  <a:gd name="T67" fmla="*/ 3098 h 190"/>
                  <a:gd name="T68" fmla="*/ 21644 w 813"/>
                  <a:gd name="T69" fmla="*/ 3190 h 190"/>
                  <a:gd name="T70" fmla="*/ 15003 w 813"/>
                  <a:gd name="T71" fmla="*/ 3190 h 190"/>
                  <a:gd name="T72" fmla="*/ 5774 w 813"/>
                  <a:gd name="T73" fmla="*/ 3007 h 190"/>
                  <a:gd name="T74" fmla="*/ 5774 w 813"/>
                  <a:gd name="T75" fmla="*/ 3007 h 19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13"/>
                  <a:gd name="T115" fmla="*/ 0 h 190"/>
                  <a:gd name="T116" fmla="*/ 813 w 813"/>
                  <a:gd name="T117" fmla="*/ 190 h 19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13" h="190">
                    <a:moveTo>
                      <a:pt x="144" y="160"/>
                    </a:moveTo>
                    <a:lnTo>
                      <a:pt x="144" y="160"/>
                    </a:lnTo>
                    <a:lnTo>
                      <a:pt x="599" y="190"/>
                    </a:lnTo>
                    <a:lnTo>
                      <a:pt x="634" y="185"/>
                    </a:lnTo>
                    <a:lnTo>
                      <a:pt x="684" y="165"/>
                    </a:lnTo>
                    <a:lnTo>
                      <a:pt x="738" y="135"/>
                    </a:lnTo>
                    <a:lnTo>
                      <a:pt x="758" y="120"/>
                    </a:lnTo>
                    <a:lnTo>
                      <a:pt x="778" y="105"/>
                    </a:lnTo>
                    <a:lnTo>
                      <a:pt x="808" y="70"/>
                    </a:lnTo>
                    <a:lnTo>
                      <a:pt x="813" y="60"/>
                    </a:lnTo>
                    <a:lnTo>
                      <a:pt x="713" y="35"/>
                    </a:lnTo>
                    <a:lnTo>
                      <a:pt x="614" y="20"/>
                    </a:lnTo>
                    <a:lnTo>
                      <a:pt x="504" y="10"/>
                    </a:lnTo>
                    <a:lnTo>
                      <a:pt x="199" y="5"/>
                    </a:lnTo>
                    <a:lnTo>
                      <a:pt x="0" y="0"/>
                    </a:lnTo>
                    <a:lnTo>
                      <a:pt x="354" y="25"/>
                    </a:lnTo>
                    <a:lnTo>
                      <a:pt x="604" y="50"/>
                    </a:lnTo>
                    <a:lnTo>
                      <a:pt x="689" y="55"/>
                    </a:lnTo>
                    <a:lnTo>
                      <a:pt x="728" y="65"/>
                    </a:lnTo>
                    <a:lnTo>
                      <a:pt x="733" y="70"/>
                    </a:lnTo>
                    <a:lnTo>
                      <a:pt x="733" y="80"/>
                    </a:lnTo>
                    <a:lnTo>
                      <a:pt x="723" y="95"/>
                    </a:lnTo>
                    <a:lnTo>
                      <a:pt x="713" y="110"/>
                    </a:lnTo>
                    <a:lnTo>
                      <a:pt x="679" y="140"/>
                    </a:lnTo>
                    <a:lnTo>
                      <a:pt x="659" y="150"/>
                    </a:lnTo>
                    <a:lnTo>
                      <a:pt x="639" y="160"/>
                    </a:lnTo>
                    <a:lnTo>
                      <a:pt x="604" y="165"/>
                    </a:lnTo>
                    <a:lnTo>
                      <a:pt x="539" y="170"/>
                    </a:lnTo>
                    <a:lnTo>
                      <a:pt x="374" y="170"/>
                    </a:lnTo>
                    <a:lnTo>
                      <a:pt x="144" y="160"/>
                    </a:lnTo>
                    <a:close/>
                  </a:path>
                </a:pathLst>
              </a:custGeom>
              <a:solidFill>
                <a:srgbClr val="99A5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5" name="Freeform 78">
                <a:extLst>
                  <a:ext uri="{FF2B5EF4-FFF2-40B4-BE49-F238E27FC236}">
                    <a16:creationId xmlns:a16="http://schemas.microsoft.com/office/drawing/2014/main" id="{7ABDD309-6E88-429D-A69C-1F37E8A6D9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" y="1072"/>
                <a:ext cx="211" cy="947"/>
              </a:xfrm>
              <a:custGeom>
                <a:avLst/>
                <a:gdLst>
                  <a:gd name="T0" fmla="*/ 2391 w 165"/>
                  <a:gd name="T1" fmla="*/ 14068 h 781"/>
                  <a:gd name="T2" fmla="*/ 6593 w 165"/>
                  <a:gd name="T3" fmla="*/ 444 h 781"/>
                  <a:gd name="T4" fmla="*/ 6593 w 165"/>
                  <a:gd name="T5" fmla="*/ 444 h 781"/>
                  <a:gd name="T6" fmla="*/ 5413 w 165"/>
                  <a:gd name="T7" fmla="*/ 0 h 781"/>
                  <a:gd name="T8" fmla="*/ 0 w 165"/>
                  <a:gd name="T9" fmla="*/ 11366 h 781"/>
                  <a:gd name="T10" fmla="*/ 201 w 165"/>
                  <a:gd name="T11" fmla="*/ 13622 h 781"/>
                  <a:gd name="T12" fmla="*/ 2391 w 165"/>
                  <a:gd name="T13" fmla="*/ 14068 h 78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65"/>
                  <a:gd name="T22" fmla="*/ 0 h 781"/>
                  <a:gd name="T23" fmla="*/ 165 w 165"/>
                  <a:gd name="T24" fmla="*/ 781 h 78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65" h="781">
                    <a:moveTo>
                      <a:pt x="60" y="781"/>
                    </a:moveTo>
                    <a:lnTo>
                      <a:pt x="165" y="25"/>
                    </a:lnTo>
                    <a:lnTo>
                      <a:pt x="135" y="0"/>
                    </a:lnTo>
                    <a:lnTo>
                      <a:pt x="0" y="631"/>
                    </a:lnTo>
                    <a:lnTo>
                      <a:pt x="5" y="756"/>
                    </a:lnTo>
                    <a:lnTo>
                      <a:pt x="60" y="781"/>
                    </a:lnTo>
                    <a:close/>
                  </a:path>
                </a:pathLst>
              </a:custGeom>
              <a:solidFill>
                <a:srgbClr val="A9B6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6" name="Freeform 79">
                <a:extLst>
                  <a:ext uri="{FF2B5EF4-FFF2-40B4-BE49-F238E27FC236}">
                    <a16:creationId xmlns:a16="http://schemas.microsoft.com/office/drawing/2014/main" id="{E404ABFA-F780-4925-857B-FBB7C770ED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1" y="1060"/>
                <a:ext cx="1161" cy="934"/>
              </a:xfrm>
              <a:custGeom>
                <a:avLst/>
                <a:gdLst>
                  <a:gd name="T0" fmla="*/ 4566 w 908"/>
                  <a:gd name="T1" fmla="*/ 183 h 771"/>
                  <a:gd name="T2" fmla="*/ 35644 w 908"/>
                  <a:gd name="T3" fmla="*/ 0 h 771"/>
                  <a:gd name="T4" fmla="*/ 35644 w 908"/>
                  <a:gd name="T5" fmla="*/ 0 h 771"/>
                  <a:gd name="T6" fmla="*/ 36231 w 908"/>
                  <a:gd name="T7" fmla="*/ 85 h 771"/>
                  <a:gd name="T8" fmla="*/ 31466 w 908"/>
                  <a:gd name="T9" fmla="*/ 13689 h 771"/>
                  <a:gd name="T10" fmla="*/ 0 w 908"/>
                  <a:gd name="T11" fmla="*/ 13093 h 771"/>
                  <a:gd name="T12" fmla="*/ 4566 w 908"/>
                  <a:gd name="T13" fmla="*/ 183 h 7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08"/>
                  <a:gd name="T22" fmla="*/ 0 h 771"/>
                  <a:gd name="T23" fmla="*/ 908 w 908"/>
                  <a:gd name="T24" fmla="*/ 771 h 77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08" h="771">
                    <a:moveTo>
                      <a:pt x="114" y="10"/>
                    </a:moveTo>
                    <a:lnTo>
                      <a:pt x="893" y="0"/>
                    </a:lnTo>
                    <a:lnTo>
                      <a:pt x="908" y="5"/>
                    </a:lnTo>
                    <a:lnTo>
                      <a:pt x="788" y="771"/>
                    </a:lnTo>
                    <a:lnTo>
                      <a:pt x="0" y="736"/>
                    </a:lnTo>
                    <a:lnTo>
                      <a:pt x="114" y="10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80">
                <a:extLst>
                  <a:ext uri="{FF2B5EF4-FFF2-40B4-BE49-F238E27FC236}">
                    <a16:creationId xmlns:a16="http://schemas.microsoft.com/office/drawing/2014/main" id="{E84BB0EA-43B1-4F9B-BB25-DA44242DA7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0" y="1152"/>
                <a:ext cx="924" cy="715"/>
              </a:xfrm>
              <a:custGeom>
                <a:avLst/>
                <a:gdLst>
                  <a:gd name="T0" fmla="*/ 0 w 723"/>
                  <a:gd name="T1" fmla="*/ 9865 h 591"/>
                  <a:gd name="T2" fmla="*/ 3327 w 723"/>
                  <a:gd name="T3" fmla="*/ 0 h 591"/>
                  <a:gd name="T4" fmla="*/ 28650 w 723"/>
                  <a:gd name="T5" fmla="*/ 183 h 591"/>
                  <a:gd name="T6" fmla="*/ 25285 w 723"/>
                  <a:gd name="T7" fmla="*/ 10276 h 591"/>
                  <a:gd name="T8" fmla="*/ 0 w 723"/>
                  <a:gd name="T9" fmla="*/ 9865 h 5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3"/>
                  <a:gd name="T16" fmla="*/ 0 h 591"/>
                  <a:gd name="T17" fmla="*/ 723 w 723"/>
                  <a:gd name="T18" fmla="*/ 591 h 5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3" h="591">
                    <a:moveTo>
                      <a:pt x="0" y="566"/>
                    </a:moveTo>
                    <a:lnTo>
                      <a:pt x="84" y="0"/>
                    </a:lnTo>
                    <a:lnTo>
                      <a:pt x="723" y="10"/>
                    </a:lnTo>
                    <a:lnTo>
                      <a:pt x="638" y="591"/>
                    </a:lnTo>
                    <a:lnTo>
                      <a:pt x="0" y="566"/>
                    </a:lnTo>
                    <a:close/>
                  </a:path>
                </a:pathLst>
              </a:custGeom>
              <a:solidFill>
                <a:srgbClr val="A3BE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8" name="Freeform 81">
                <a:extLst>
                  <a:ext uri="{FF2B5EF4-FFF2-40B4-BE49-F238E27FC236}">
                    <a16:creationId xmlns:a16="http://schemas.microsoft.com/office/drawing/2014/main" id="{F86AE42D-FFD1-4E9D-9050-075EFF1D4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2" y="1169"/>
                <a:ext cx="912" cy="687"/>
              </a:xfrm>
              <a:custGeom>
                <a:avLst/>
                <a:gdLst>
                  <a:gd name="T0" fmla="*/ 3136 w 714"/>
                  <a:gd name="T1" fmla="*/ 0 h 566"/>
                  <a:gd name="T2" fmla="*/ 0 w 714"/>
                  <a:gd name="T3" fmla="*/ 9809 h 566"/>
                  <a:gd name="T4" fmla="*/ 24729 w 714"/>
                  <a:gd name="T5" fmla="*/ 10352 h 566"/>
                  <a:gd name="T6" fmla="*/ 28065 w 714"/>
                  <a:gd name="T7" fmla="*/ 0 h 566"/>
                  <a:gd name="T8" fmla="*/ 3136 w 714"/>
                  <a:gd name="T9" fmla="*/ 0 h 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4"/>
                  <a:gd name="T16" fmla="*/ 0 h 566"/>
                  <a:gd name="T17" fmla="*/ 714 w 714"/>
                  <a:gd name="T18" fmla="*/ 566 h 5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4" h="566">
                    <a:moveTo>
                      <a:pt x="80" y="0"/>
                    </a:moveTo>
                    <a:lnTo>
                      <a:pt x="0" y="536"/>
                    </a:lnTo>
                    <a:lnTo>
                      <a:pt x="629" y="566"/>
                    </a:lnTo>
                    <a:lnTo>
                      <a:pt x="714" y="0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2FFF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9" name="Freeform 82">
                <a:extLst>
                  <a:ext uri="{FF2B5EF4-FFF2-40B4-BE49-F238E27FC236}">
                    <a16:creationId xmlns:a16="http://schemas.microsoft.com/office/drawing/2014/main" id="{A3C46152-1D69-44A1-BA27-21C5DDD755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21" y="1236"/>
                <a:ext cx="606" cy="407"/>
              </a:xfrm>
              <a:custGeom>
                <a:avLst/>
                <a:gdLst>
                  <a:gd name="T0" fmla="*/ 1803 w 474"/>
                  <a:gd name="T1" fmla="*/ 0 h 336"/>
                  <a:gd name="T2" fmla="*/ 0 w 474"/>
                  <a:gd name="T3" fmla="*/ 5698 h 336"/>
                  <a:gd name="T4" fmla="*/ 17096 w 474"/>
                  <a:gd name="T5" fmla="*/ 5960 h 336"/>
                  <a:gd name="T6" fmla="*/ 18900 w 474"/>
                  <a:gd name="T7" fmla="*/ 0 h 336"/>
                  <a:gd name="T8" fmla="*/ 1803 w 474"/>
                  <a:gd name="T9" fmla="*/ 0 h 3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4"/>
                  <a:gd name="T16" fmla="*/ 0 h 336"/>
                  <a:gd name="T17" fmla="*/ 474 w 474"/>
                  <a:gd name="T18" fmla="*/ 336 h 3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4" h="336">
                    <a:moveTo>
                      <a:pt x="45" y="0"/>
                    </a:moveTo>
                    <a:lnTo>
                      <a:pt x="0" y="321"/>
                    </a:lnTo>
                    <a:lnTo>
                      <a:pt x="429" y="336"/>
                    </a:lnTo>
                    <a:lnTo>
                      <a:pt x="474" y="0"/>
                    </a:lnTo>
                    <a:lnTo>
                      <a:pt x="45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0" name="Freeform 83">
                <a:extLst>
                  <a:ext uri="{FF2B5EF4-FFF2-40B4-BE49-F238E27FC236}">
                    <a16:creationId xmlns:a16="http://schemas.microsoft.com/office/drawing/2014/main" id="{EE977BDB-2BE2-4408-9239-6D8A5E1FE8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" y="1952"/>
                <a:ext cx="1059" cy="67"/>
              </a:xfrm>
              <a:custGeom>
                <a:avLst/>
                <a:gdLst>
                  <a:gd name="T0" fmla="*/ 0 w 828"/>
                  <a:gd name="T1" fmla="*/ 0 h 55"/>
                  <a:gd name="T2" fmla="*/ 1007 w 828"/>
                  <a:gd name="T3" fmla="*/ 375 h 55"/>
                  <a:gd name="T4" fmla="*/ 33183 w 828"/>
                  <a:gd name="T5" fmla="*/ 1074 h 55"/>
                  <a:gd name="T6" fmla="*/ 31367 w 828"/>
                  <a:gd name="T7" fmla="*/ 594 h 55"/>
                  <a:gd name="T8" fmla="*/ 0 w 828"/>
                  <a:gd name="T9" fmla="*/ 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28"/>
                  <a:gd name="T16" fmla="*/ 0 h 55"/>
                  <a:gd name="T17" fmla="*/ 828 w 82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28" h="55">
                    <a:moveTo>
                      <a:pt x="0" y="0"/>
                    </a:moveTo>
                    <a:lnTo>
                      <a:pt x="25" y="20"/>
                    </a:lnTo>
                    <a:lnTo>
                      <a:pt x="828" y="55"/>
                    </a:lnTo>
                    <a:lnTo>
                      <a:pt x="783" y="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95E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1" name="Freeform 84">
                <a:extLst>
                  <a:ext uri="{FF2B5EF4-FFF2-40B4-BE49-F238E27FC236}">
                    <a16:creationId xmlns:a16="http://schemas.microsoft.com/office/drawing/2014/main" id="{26B18904-CA16-484D-81DB-5BEBF97D1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30" y="2341"/>
                <a:ext cx="38" cy="31"/>
              </a:xfrm>
              <a:custGeom>
                <a:avLst/>
                <a:gdLst>
                  <a:gd name="T0" fmla="*/ 1041 w 30"/>
                  <a:gd name="T1" fmla="*/ 0 h 25"/>
                  <a:gd name="T2" fmla="*/ 0 w 30"/>
                  <a:gd name="T3" fmla="*/ 614 h 25"/>
                  <a:gd name="T4" fmla="*/ 702 w 30"/>
                  <a:gd name="T5" fmla="*/ 0 h 25"/>
                  <a:gd name="T6" fmla="*/ 1041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2" name="Freeform 85">
                <a:extLst>
                  <a:ext uri="{FF2B5EF4-FFF2-40B4-BE49-F238E27FC236}">
                    <a16:creationId xmlns:a16="http://schemas.microsoft.com/office/drawing/2014/main" id="{F847111D-AEF0-4853-9DA5-31C534297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66" y="2335"/>
                <a:ext cx="32" cy="31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614 h 25"/>
                  <a:gd name="T4" fmla="*/ 59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3" name="Freeform 86">
                <a:extLst>
                  <a:ext uri="{FF2B5EF4-FFF2-40B4-BE49-F238E27FC236}">
                    <a16:creationId xmlns:a16="http://schemas.microsoft.com/office/drawing/2014/main" id="{92D545EC-2A64-42B4-B0F3-CEC873C73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5" y="2335"/>
                <a:ext cx="32" cy="31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614 h 25"/>
                  <a:gd name="T4" fmla="*/ 59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4" name="Freeform 87">
                <a:extLst>
                  <a:ext uri="{FF2B5EF4-FFF2-40B4-BE49-F238E27FC236}">
                    <a16:creationId xmlns:a16="http://schemas.microsoft.com/office/drawing/2014/main" id="{28846AB9-76AA-4E84-BF8D-C64B0A1F2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329"/>
                <a:ext cx="39" cy="31"/>
              </a:xfrm>
              <a:custGeom>
                <a:avLst/>
                <a:gdLst>
                  <a:gd name="T0" fmla="*/ 1550 w 30"/>
                  <a:gd name="T1" fmla="*/ 0 h 25"/>
                  <a:gd name="T2" fmla="*/ 0 w 30"/>
                  <a:gd name="T3" fmla="*/ 614 h 25"/>
                  <a:gd name="T4" fmla="*/ 1026 w 30"/>
                  <a:gd name="T5" fmla="*/ 0 h 25"/>
                  <a:gd name="T6" fmla="*/ 1550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5" name="Freeform 88">
                <a:extLst>
                  <a:ext uri="{FF2B5EF4-FFF2-40B4-BE49-F238E27FC236}">
                    <a16:creationId xmlns:a16="http://schemas.microsoft.com/office/drawing/2014/main" id="{13F9D227-72F4-4443-B41A-053CAA279D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8" y="2323"/>
                <a:ext cx="32" cy="30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383 h 25"/>
                  <a:gd name="T4" fmla="*/ 59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6" name="Freeform 89">
                <a:extLst>
                  <a:ext uri="{FF2B5EF4-FFF2-40B4-BE49-F238E27FC236}">
                    <a16:creationId xmlns:a16="http://schemas.microsoft.com/office/drawing/2014/main" id="{BFC7D192-C943-4EA5-AE78-EAA7CF369C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62" y="2311"/>
                <a:ext cx="32" cy="30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383 h 25"/>
                  <a:gd name="T4" fmla="*/ 81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7" name="Freeform 90">
                <a:extLst>
                  <a:ext uri="{FF2B5EF4-FFF2-40B4-BE49-F238E27FC236}">
                    <a16:creationId xmlns:a16="http://schemas.microsoft.com/office/drawing/2014/main" id="{C2EA0520-22CD-4685-861F-1330245B1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3" y="2275"/>
                <a:ext cx="38" cy="30"/>
              </a:xfrm>
              <a:custGeom>
                <a:avLst/>
                <a:gdLst>
                  <a:gd name="T0" fmla="*/ 1041 w 30"/>
                  <a:gd name="T1" fmla="*/ 0 h 25"/>
                  <a:gd name="T2" fmla="*/ 0 w 30"/>
                  <a:gd name="T3" fmla="*/ 383 h 25"/>
                  <a:gd name="T4" fmla="*/ 702 w 30"/>
                  <a:gd name="T5" fmla="*/ 72 h 25"/>
                  <a:gd name="T6" fmla="*/ 1041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8" name="Freeform 91">
                <a:extLst>
                  <a:ext uri="{FF2B5EF4-FFF2-40B4-BE49-F238E27FC236}">
                    <a16:creationId xmlns:a16="http://schemas.microsoft.com/office/drawing/2014/main" id="{E0CA01B4-7931-4D27-A39F-67F780D4F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4" y="2275"/>
                <a:ext cx="39" cy="30"/>
              </a:xfrm>
              <a:custGeom>
                <a:avLst/>
                <a:gdLst>
                  <a:gd name="T0" fmla="*/ 1550 w 30"/>
                  <a:gd name="T1" fmla="*/ 0 h 25"/>
                  <a:gd name="T2" fmla="*/ 0 w 30"/>
                  <a:gd name="T3" fmla="*/ 383 h 25"/>
                  <a:gd name="T4" fmla="*/ 1026 w 30"/>
                  <a:gd name="T5" fmla="*/ 0 h 25"/>
                  <a:gd name="T6" fmla="*/ 1550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19" name="Freeform 92">
                <a:extLst>
                  <a:ext uri="{FF2B5EF4-FFF2-40B4-BE49-F238E27FC236}">
                    <a16:creationId xmlns:a16="http://schemas.microsoft.com/office/drawing/2014/main" id="{8B156140-8E6E-4BD7-A916-01C8F3B169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3" y="2275"/>
                <a:ext cx="31" cy="30"/>
              </a:xfrm>
              <a:custGeom>
                <a:avLst/>
                <a:gdLst>
                  <a:gd name="T0" fmla="*/ 614 w 25"/>
                  <a:gd name="T1" fmla="*/ 0 h 25"/>
                  <a:gd name="T2" fmla="*/ 0 w 25"/>
                  <a:gd name="T3" fmla="*/ 383 h 25"/>
                  <a:gd name="T4" fmla="*/ 396 w 25"/>
                  <a:gd name="T5" fmla="*/ 0 h 25"/>
                  <a:gd name="T6" fmla="*/ 61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0" name="Freeform 93">
                <a:extLst>
                  <a:ext uri="{FF2B5EF4-FFF2-40B4-BE49-F238E27FC236}">
                    <a16:creationId xmlns:a16="http://schemas.microsoft.com/office/drawing/2014/main" id="{FA0CA850-7CD6-4539-8761-F2C7BC80D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7" y="2269"/>
                <a:ext cx="39" cy="36"/>
              </a:xfrm>
              <a:custGeom>
                <a:avLst/>
                <a:gdLst>
                  <a:gd name="T0" fmla="*/ 1550 w 30"/>
                  <a:gd name="T1" fmla="*/ 0 h 30"/>
                  <a:gd name="T2" fmla="*/ 0 w 30"/>
                  <a:gd name="T3" fmla="*/ 460 h 30"/>
                  <a:gd name="T4" fmla="*/ 1026 w 30"/>
                  <a:gd name="T5" fmla="*/ 72 h 30"/>
                  <a:gd name="T6" fmla="*/ 1550 w 30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30"/>
                  <a:gd name="T14" fmla="*/ 30 w 30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30">
                    <a:moveTo>
                      <a:pt x="30" y="0"/>
                    </a:moveTo>
                    <a:lnTo>
                      <a:pt x="0" y="30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1" name="Freeform 94">
                <a:extLst>
                  <a:ext uri="{FF2B5EF4-FFF2-40B4-BE49-F238E27FC236}">
                    <a16:creationId xmlns:a16="http://schemas.microsoft.com/office/drawing/2014/main" id="{AE7CAA09-54B7-4F52-A563-9E777A4B0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263"/>
                <a:ext cx="32" cy="36"/>
              </a:xfrm>
              <a:custGeom>
                <a:avLst/>
                <a:gdLst>
                  <a:gd name="T0" fmla="*/ 1009 w 25"/>
                  <a:gd name="T1" fmla="*/ 0 h 30"/>
                  <a:gd name="T2" fmla="*/ 0 w 25"/>
                  <a:gd name="T3" fmla="*/ 460 h 30"/>
                  <a:gd name="T4" fmla="*/ 598 w 25"/>
                  <a:gd name="T5" fmla="*/ 72 h 30"/>
                  <a:gd name="T6" fmla="*/ 1009 w 25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30"/>
                  <a:gd name="T14" fmla="*/ 25 w 25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30">
                    <a:moveTo>
                      <a:pt x="25" y="0"/>
                    </a:moveTo>
                    <a:lnTo>
                      <a:pt x="0" y="30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2" name="Freeform 95">
                <a:extLst>
                  <a:ext uri="{FF2B5EF4-FFF2-40B4-BE49-F238E27FC236}">
                    <a16:creationId xmlns:a16="http://schemas.microsoft.com/office/drawing/2014/main" id="{C2A81782-E2D2-4EE2-B857-933692884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7" y="2305"/>
                <a:ext cx="39" cy="36"/>
              </a:xfrm>
              <a:custGeom>
                <a:avLst/>
                <a:gdLst>
                  <a:gd name="T0" fmla="*/ 1550 w 30"/>
                  <a:gd name="T1" fmla="*/ 0 h 30"/>
                  <a:gd name="T2" fmla="*/ 0 w 30"/>
                  <a:gd name="T3" fmla="*/ 460 h 30"/>
                  <a:gd name="T4" fmla="*/ 1026 w 30"/>
                  <a:gd name="T5" fmla="*/ 72 h 30"/>
                  <a:gd name="T6" fmla="*/ 1550 w 30"/>
                  <a:gd name="T7" fmla="*/ 0 h 3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30"/>
                  <a:gd name="T14" fmla="*/ 30 w 30"/>
                  <a:gd name="T15" fmla="*/ 30 h 3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30">
                    <a:moveTo>
                      <a:pt x="30" y="0"/>
                    </a:moveTo>
                    <a:lnTo>
                      <a:pt x="0" y="30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3" name="Freeform 96">
                <a:extLst>
                  <a:ext uri="{FF2B5EF4-FFF2-40B4-BE49-F238E27FC236}">
                    <a16:creationId xmlns:a16="http://schemas.microsoft.com/office/drawing/2014/main" id="{EA15B798-9AEB-4080-AB4F-B042E07A2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2305"/>
                <a:ext cx="32" cy="30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383 h 25"/>
                  <a:gd name="T4" fmla="*/ 59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4" name="Freeform 97">
                <a:extLst>
                  <a:ext uri="{FF2B5EF4-FFF2-40B4-BE49-F238E27FC236}">
                    <a16:creationId xmlns:a16="http://schemas.microsoft.com/office/drawing/2014/main" id="{F7511D39-53F3-49E1-8927-18B7F4C838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" y="2299"/>
                <a:ext cx="39" cy="30"/>
              </a:xfrm>
              <a:custGeom>
                <a:avLst/>
                <a:gdLst>
                  <a:gd name="T0" fmla="*/ 1550 w 30"/>
                  <a:gd name="T1" fmla="*/ 0 h 25"/>
                  <a:gd name="T2" fmla="*/ 0 w 30"/>
                  <a:gd name="T3" fmla="*/ 383 h 25"/>
                  <a:gd name="T4" fmla="*/ 1026 w 30"/>
                  <a:gd name="T5" fmla="*/ 72 h 25"/>
                  <a:gd name="T6" fmla="*/ 1550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Freeform 98">
                <a:extLst>
                  <a:ext uri="{FF2B5EF4-FFF2-40B4-BE49-F238E27FC236}">
                    <a16:creationId xmlns:a16="http://schemas.microsoft.com/office/drawing/2014/main" id="{5935CE6A-5282-4CAE-8CC2-CED26E591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9" y="2299"/>
                <a:ext cx="38" cy="30"/>
              </a:xfrm>
              <a:custGeom>
                <a:avLst/>
                <a:gdLst>
                  <a:gd name="T0" fmla="*/ 1041 w 30"/>
                  <a:gd name="T1" fmla="*/ 0 h 25"/>
                  <a:gd name="T2" fmla="*/ 0 w 30"/>
                  <a:gd name="T3" fmla="*/ 383 h 25"/>
                  <a:gd name="T4" fmla="*/ 702 w 30"/>
                  <a:gd name="T5" fmla="*/ 0 h 25"/>
                  <a:gd name="T6" fmla="*/ 1041 w 3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0"/>
                  <a:gd name="T13" fmla="*/ 0 h 25"/>
                  <a:gd name="T14" fmla="*/ 30 w 3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0" h="25">
                    <a:moveTo>
                      <a:pt x="30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6" name="Freeform 99">
                <a:extLst>
                  <a:ext uri="{FF2B5EF4-FFF2-40B4-BE49-F238E27FC236}">
                    <a16:creationId xmlns:a16="http://schemas.microsoft.com/office/drawing/2014/main" id="{0A44441D-0365-4E91-A92E-04EBA7CD20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5" y="2293"/>
                <a:ext cx="31" cy="30"/>
              </a:xfrm>
              <a:custGeom>
                <a:avLst/>
                <a:gdLst>
                  <a:gd name="T0" fmla="*/ 614 w 25"/>
                  <a:gd name="T1" fmla="*/ 0 h 25"/>
                  <a:gd name="T2" fmla="*/ 0 w 25"/>
                  <a:gd name="T3" fmla="*/ 383 h 25"/>
                  <a:gd name="T4" fmla="*/ 495 w 25"/>
                  <a:gd name="T5" fmla="*/ 0 h 25"/>
                  <a:gd name="T6" fmla="*/ 614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20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7" name="Freeform 100">
                <a:extLst>
                  <a:ext uri="{FF2B5EF4-FFF2-40B4-BE49-F238E27FC236}">
                    <a16:creationId xmlns:a16="http://schemas.microsoft.com/office/drawing/2014/main" id="{061AA7E8-3DB8-4293-B512-CA746569F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3" y="2293"/>
                <a:ext cx="32" cy="30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383 h 25"/>
                  <a:gd name="T4" fmla="*/ 598 w 25"/>
                  <a:gd name="T5" fmla="*/ 0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8" name="Freeform 101">
                <a:extLst>
                  <a:ext uri="{FF2B5EF4-FFF2-40B4-BE49-F238E27FC236}">
                    <a16:creationId xmlns:a16="http://schemas.microsoft.com/office/drawing/2014/main" id="{E441BCD2-167A-4D62-B224-11FAE7342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2263"/>
                <a:ext cx="32" cy="30"/>
              </a:xfrm>
              <a:custGeom>
                <a:avLst/>
                <a:gdLst>
                  <a:gd name="T0" fmla="*/ 1009 w 25"/>
                  <a:gd name="T1" fmla="*/ 0 h 25"/>
                  <a:gd name="T2" fmla="*/ 0 w 25"/>
                  <a:gd name="T3" fmla="*/ 383 h 25"/>
                  <a:gd name="T4" fmla="*/ 598 w 25"/>
                  <a:gd name="T5" fmla="*/ 72 h 25"/>
                  <a:gd name="T6" fmla="*/ 1009 w 25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"/>
                  <a:gd name="T13" fmla="*/ 0 h 25"/>
                  <a:gd name="T14" fmla="*/ 25 w 25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" h="25">
                    <a:moveTo>
                      <a:pt x="25" y="0"/>
                    </a:moveTo>
                    <a:lnTo>
                      <a:pt x="0" y="25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9" name="Freeform 102">
                <a:extLst>
                  <a:ext uri="{FF2B5EF4-FFF2-40B4-BE49-F238E27FC236}">
                    <a16:creationId xmlns:a16="http://schemas.microsoft.com/office/drawing/2014/main" id="{BB34621F-D7D0-49C2-9F67-EA30D3570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9" y="2263"/>
                <a:ext cx="26" cy="30"/>
              </a:xfrm>
              <a:custGeom>
                <a:avLst/>
                <a:gdLst>
                  <a:gd name="T0" fmla="*/ 1026 w 20"/>
                  <a:gd name="T1" fmla="*/ 0 h 25"/>
                  <a:gd name="T2" fmla="*/ 0 w 20"/>
                  <a:gd name="T3" fmla="*/ 383 h 25"/>
                  <a:gd name="T4" fmla="*/ 789 w 20"/>
                  <a:gd name="T5" fmla="*/ 0 h 25"/>
                  <a:gd name="T6" fmla="*/ 1026 w 20"/>
                  <a:gd name="T7" fmla="*/ 0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0"/>
                  <a:gd name="T13" fmla="*/ 0 h 25"/>
                  <a:gd name="T14" fmla="*/ 20 w 20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0" h="25">
                    <a:moveTo>
                      <a:pt x="20" y="0"/>
                    </a:moveTo>
                    <a:lnTo>
                      <a:pt x="0" y="25"/>
                    </a:lnTo>
                    <a:lnTo>
                      <a:pt x="15" y="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B5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0" name="Freeform 103">
                <a:extLst>
                  <a:ext uri="{FF2B5EF4-FFF2-40B4-BE49-F238E27FC236}">
                    <a16:creationId xmlns:a16="http://schemas.microsoft.com/office/drawing/2014/main" id="{4462B77F-DA1D-4D04-BAB9-4FBC748EE1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0" y="2146"/>
                <a:ext cx="339" cy="129"/>
              </a:xfrm>
              <a:custGeom>
                <a:avLst/>
                <a:gdLst>
                  <a:gd name="T0" fmla="*/ 8449 w 265"/>
                  <a:gd name="T1" fmla="*/ 2004 h 106"/>
                  <a:gd name="T2" fmla="*/ 8449 w 265"/>
                  <a:gd name="T3" fmla="*/ 2004 h 106"/>
                  <a:gd name="T4" fmla="*/ 8814 w 265"/>
                  <a:gd name="T5" fmla="*/ 1933 h 106"/>
                  <a:gd name="T6" fmla="*/ 9237 w 265"/>
                  <a:gd name="T7" fmla="*/ 1836 h 106"/>
                  <a:gd name="T8" fmla="*/ 9237 w 265"/>
                  <a:gd name="T9" fmla="*/ 1836 h 106"/>
                  <a:gd name="T10" fmla="*/ 9469 w 265"/>
                  <a:gd name="T11" fmla="*/ 1645 h 106"/>
                  <a:gd name="T12" fmla="*/ 9469 w 265"/>
                  <a:gd name="T13" fmla="*/ 1645 h 106"/>
                  <a:gd name="T14" fmla="*/ 9469 w 265"/>
                  <a:gd name="T15" fmla="*/ 1645 h 106"/>
                  <a:gd name="T16" fmla="*/ 10045 w 265"/>
                  <a:gd name="T17" fmla="*/ 1645 h 106"/>
                  <a:gd name="T18" fmla="*/ 10473 w 265"/>
                  <a:gd name="T19" fmla="*/ 1547 h 106"/>
                  <a:gd name="T20" fmla="*/ 10659 w 265"/>
                  <a:gd name="T21" fmla="*/ 1352 h 106"/>
                  <a:gd name="T22" fmla="*/ 10659 w 265"/>
                  <a:gd name="T23" fmla="*/ 1352 h 106"/>
                  <a:gd name="T24" fmla="*/ 10473 w 265"/>
                  <a:gd name="T25" fmla="*/ 1244 h 106"/>
                  <a:gd name="T26" fmla="*/ 10243 w 265"/>
                  <a:gd name="T27" fmla="*/ 1160 h 106"/>
                  <a:gd name="T28" fmla="*/ 9237 w 265"/>
                  <a:gd name="T29" fmla="*/ 881 h 106"/>
                  <a:gd name="T30" fmla="*/ 9237 w 265"/>
                  <a:gd name="T31" fmla="*/ 881 h 106"/>
                  <a:gd name="T32" fmla="*/ 8023 w 265"/>
                  <a:gd name="T33" fmla="*/ 690 h 106"/>
                  <a:gd name="T34" fmla="*/ 6441 w 265"/>
                  <a:gd name="T35" fmla="*/ 293 h 106"/>
                  <a:gd name="T36" fmla="*/ 6441 w 265"/>
                  <a:gd name="T37" fmla="*/ 293 h 106"/>
                  <a:gd name="T38" fmla="*/ 5427 w 265"/>
                  <a:gd name="T39" fmla="*/ 198 h 106"/>
                  <a:gd name="T40" fmla="*/ 3833 w 265"/>
                  <a:gd name="T41" fmla="*/ 0 h 106"/>
                  <a:gd name="T42" fmla="*/ 3833 w 265"/>
                  <a:gd name="T43" fmla="*/ 0 h 106"/>
                  <a:gd name="T44" fmla="*/ 1831 w 265"/>
                  <a:gd name="T45" fmla="*/ 0 h 106"/>
                  <a:gd name="T46" fmla="*/ 812 w 265"/>
                  <a:gd name="T47" fmla="*/ 90 h 106"/>
                  <a:gd name="T48" fmla="*/ 812 w 265"/>
                  <a:gd name="T49" fmla="*/ 90 h 106"/>
                  <a:gd name="T50" fmla="*/ 0 w 265"/>
                  <a:gd name="T51" fmla="*/ 404 h 106"/>
                  <a:gd name="T52" fmla="*/ 0 w 265"/>
                  <a:gd name="T53" fmla="*/ 404 h 106"/>
                  <a:gd name="T54" fmla="*/ 1431 w 265"/>
                  <a:gd name="T55" fmla="*/ 961 h 106"/>
                  <a:gd name="T56" fmla="*/ 2204 w 265"/>
                  <a:gd name="T57" fmla="*/ 1244 h 106"/>
                  <a:gd name="T58" fmla="*/ 2819 w 265"/>
                  <a:gd name="T59" fmla="*/ 1438 h 106"/>
                  <a:gd name="T60" fmla="*/ 2819 w 265"/>
                  <a:gd name="T61" fmla="*/ 1438 h 106"/>
                  <a:gd name="T62" fmla="*/ 3606 w 265"/>
                  <a:gd name="T63" fmla="*/ 1352 h 106"/>
                  <a:gd name="T64" fmla="*/ 3606 w 265"/>
                  <a:gd name="T65" fmla="*/ 1352 h 106"/>
                  <a:gd name="T66" fmla="*/ 4613 w 265"/>
                  <a:gd name="T67" fmla="*/ 1352 h 106"/>
                  <a:gd name="T68" fmla="*/ 5215 w 265"/>
                  <a:gd name="T69" fmla="*/ 1438 h 106"/>
                  <a:gd name="T70" fmla="*/ 5215 w 265"/>
                  <a:gd name="T71" fmla="*/ 1438 h 106"/>
                  <a:gd name="T72" fmla="*/ 6441 w 265"/>
                  <a:gd name="T73" fmla="*/ 1645 h 106"/>
                  <a:gd name="T74" fmla="*/ 7450 w 265"/>
                  <a:gd name="T75" fmla="*/ 1836 h 106"/>
                  <a:gd name="T76" fmla="*/ 7450 w 265"/>
                  <a:gd name="T77" fmla="*/ 1836 h 106"/>
                  <a:gd name="T78" fmla="*/ 7843 w 265"/>
                  <a:gd name="T79" fmla="*/ 2004 h 106"/>
                  <a:gd name="T80" fmla="*/ 8449 w 265"/>
                  <a:gd name="T81" fmla="*/ 2004 h 106"/>
                  <a:gd name="T82" fmla="*/ 8449 w 265"/>
                  <a:gd name="T83" fmla="*/ 2004 h 10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65"/>
                  <a:gd name="T127" fmla="*/ 0 h 106"/>
                  <a:gd name="T128" fmla="*/ 265 w 265"/>
                  <a:gd name="T129" fmla="*/ 106 h 10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65" h="106">
                    <a:moveTo>
                      <a:pt x="210" y="106"/>
                    </a:moveTo>
                    <a:lnTo>
                      <a:pt x="210" y="106"/>
                    </a:lnTo>
                    <a:lnTo>
                      <a:pt x="220" y="101"/>
                    </a:lnTo>
                    <a:lnTo>
                      <a:pt x="230" y="96"/>
                    </a:lnTo>
                    <a:lnTo>
                      <a:pt x="235" y="86"/>
                    </a:lnTo>
                    <a:lnTo>
                      <a:pt x="250" y="86"/>
                    </a:lnTo>
                    <a:lnTo>
                      <a:pt x="260" y="81"/>
                    </a:lnTo>
                    <a:lnTo>
                      <a:pt x="265" y="71"/>
                    </a:lnTo>
                    <a:lnTo>
                      <a:pt x="260" y="66"/>
                    </a:lnTo>
                    <a:lnTo>
                      <a:pt x="255" y="61"/>
                    </a:lnTo>
                    <a:lnTo>
                      <a:pt x="230" y="46"/>
                    </a:lnTo>
                    <a:lnTo>
                      <a:pt x="200" y="36"/>
                    </a:lnTo>
                    <a:lnTo>
                      <a:pt x="160" y="16"/>
                    </a:lnTo>
                    <a:lnTo>
                      <a:pt x="135" y="11"/>
                    </a:lnTo>
                    <a:lnTo>
                      <a:pt x="95" y="0"/>
                    </a:lnTo>
                    <a:lnTo>
                      <a:pt x="45" y="0"/>
                    </a:lnTo>
                    <a:lnTo>
                      <a:pt x="20" y="5"/>
                    </a:lnTo>
                    <a:lnTo>
                      <a:pt x="0" y="21"/>
                    </a:lnTo>
                    <a:lnTo>
                      <a:pt x="35" y="51"/>
                    </a:lnTo>
                    <a:lnTo>
                      <a:pt x="55" y="66"/>
                    </a:lnTo>
                    <a:lnTo>
                      <a:pt x="70" y="76"/>
                    </a:lnTo>
                    <a:lnTo>
                      <a:pt x="90" y="71"/>
                    </a:lnTo>
                    <a:lnTo>
                      <a:pt x="115" y="71"/>
                    </a:lnTo>
                    <a:lnTo>
                      <a:pt x="130" y="76"/>
                    </a:lnTo>
                    <a:lnTo>
                      <a:pt x="160" y="86"/>
                    </a:lnTo>
                    <a:lnTo>
                      <a:pt x="185" y="96"/>
                    </a:lnTo>
                    <a:lnTo>
                      <a:pt x="195" y="106"/>
                    </a:lnTo>
                    <a:lnTo>
                      <a:pt x="210" y="106"/>
                    </a:lnTo>
                    <a:close/>
                  </a:path>
                </a:pathLst>
              </a:custGeom>
              <a:solidFill>
                <a:srgbClr val="F6D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1" name="Freeform 104">
                <a:extLst>
                  <a:ext uri="{FF2B5EF4-FFF2-40B4-BE49-F238E27FC236}">
                    <a16:creationId xmlns:a16="http://schemas.microsoft.com/office/drawing/2014/main" id="{54595CA5-5BD6-4AEE-AA4C-FE30D9E95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" y="2152"/>
                <a:ext cx="288" cy="123"/>
              </a:xfrm>
              <a:custGeom>
                <a:avLst/>
                <a:gdLst>
                  <a:gd name="T0" fmla="*/ 3032 w 225"/>
                  <a:gd name="T1" fmla="*/ 0 h 101"/>
                  <a:gd name="T2" fmla="*/ 3032 w 225"/>
                  <a:gd name="T3" fmla="*/ 0 h 101"/>
                  <a:gd name="T4" fmla="*/ 1604 w 225"/>
                  <a:gd name="T5" fmla="*/ 110 h 101"/>
                  <a:gd name="T6" fmla="*/ 1604 w 225"/>
                  <a:gd name="T7" fmla="*/ 110 h 101"/>
                  <a:gd name="T8" fmla="*/ 1445 w 225"/>
                  <a:gd name="T9" fmla="*/ 199 h 101"/>
                  <a:gd name="T10" fmla="*/ 1445 w 225"/>
                  <a:gd name="T11" fmla="*/ 199 h 101"/>
                  <a:gd name="T12" fmla="*/ 1850 w 225"/>
                  <a:gd name="T13" fmla="*/ 295 h 101"/>
                  <a:gd name="T14" fmla="*/ 2217 w 225"/>
                  <a:gd name="T15" fmla="*/ 404 h 101"/>
                  <a:gd name="T16" fmla="*/ 2217 w 225"/>
                  <a:gd name="T17" fmla="*/ 492 h 101"/>
                  <a:gd name="T18" fmla="*/ 2217 w 225"/>
                  <a:gd name="T19" fmla="*/ 598 h 101"/>
                  <a:gd name="T20" fmla="*/ 2217 w 225"/>
                  <a:gd name="T21" fmla="*/ 598 h 101"/>
                  <a:gd name="T22" fmla="*/ 1850 w 225"/>
                  <a:gd name="T23" fmla="*/ 789 h 101"/>
                  <a:gd name="T24" fmla="*/ 1228 w 225"/>
                  <a:gd name="T25" fmla="*/ 887 h 101"/>
                  <a:gd name="T26" fmla="*/ 204 w 225"/>
                  <a:gd name="T27" fmla="*/ 993 h 101"/>
                  <a:gd name="T28" fmla="*/ 0 w 225"/>
                  <a:gd name="T29" fmla="*/ 993 h 101"/>
                  <a:gd name="T30" fmla="*/ 0 w 225"/>
                  <a:gd name="T31" fmla="*/ 993 h 101"/>
                  <a:gd name="T32" fmla="*/ 1228 w 225"/>
                  <a:gd name="T33" fmla="*/ 1357 h 101"/>
                  <a:gd name="T34" fmla="*/ 1228 w 225"/>
                  <a:gd name="T35" fmla="*/ 1357 h 101"/>
                  <a:gd name="T36" fmla="*/ 2030 w 225"/>
                  <a:gd name="T37" fmla="*/ 1253 h 101"/>
                  <a:gd name="T38" fmla="*/ 2030 w 225"/>
                  <a:gd name="T39" fmla="*/ 1253 h 101"/>
                  <a:gd name="T40" fmla="*/ 3032 w 225"/>
                  <a:gd name="T41" fmla="*/ 1253 h 101"/>
                  <a:gd name="T42" fmla="*/ 3633 w 225"/>
                  <a:gd name="T43" fmla="*/ 1357 h 101"/>
                  <a:gd name="T44" fmla="*/ 3633 w 225"/>
                  <a:gd name="T45" fmla="*/ 1357 h 101"/>
                  <a:gd name="T46" fmla="*/ 4882 w 225"/>
                  <a:gd name="T47" fmla="*/ 1561 h 101"/>
                  <a:gd name="T48" fmla="*/ 5893 w 225"/>
                  <a:gd name="T49" fmla="*/ 1750 h 101"/>
                  <a:gd name="T50" fmla="*/ 5893 w 225"/>
                  <a:gd name="T51" fmla="*/ 1750 h 101"/>
                  <a:gd name="T52" fmla="*/ 6271 w 225"/>
                  <a:gd name="T53" fmla="*/ 1950 h 101"/>
                  <a:gd name="T54" fmla="*/ 6912 w 225"/>
                  <a:gd name="T55" fmla="*/ 1950 h 101"/>
                  <a:gd name="T56" fmla="*/ 6912 w 225"/>
                  <a:gd name="T57" fmla="*/ 1950 h 101"/>
                  <a:gd name="T58" fmla="*/ 7274 w 225"/>
                  <a:gd name="T59" fmla="*/ 1844 h 101"/>
                  <a:gd name="T60" fmla="*/ 7699 w 225"/>
                  <a:gd name="T61" fmla="*/ 1750 h 101"/>
                  <a:gd name="T62" fmla="*/ 7699 w 225"/>
                  <a:gd name="T63" fmla="*/ 1750 h 101"/>
                  <a:gd name="T64" fmla="*/ 7936 w 225"/>
                  <a:gd name="T65" fmla="*/ 1561 h 101"/>
                  <a:gd name="T66" fmla="*/ 7936 w 225"/>
                  <a:gd name="T67" fmla="*/ 1561 h 101"/>
                  <a:gd name="T68" fmla="*/ 7936 w 225"/>
                  <a:gd name="T69" fmla="*/ 1561 h 101"/>
                  <a:gd name="T70" fmla="*/ 8513 w 225"/>
                  <a:gd name="T71" fmla="*/ 1561 h 101"/>
                  <a:gd name="T72" fmla="*/ 8925 w 225"/>
                  <a:gd name="T73" fmla="*/ 1472 h 101"/>
                  <a:gd name="T74" fmla="*/ 9121 w 225"/>
                  <a:gd name="T75" fmla="*/ 1253 h 101"/>
                  <a:gd name="T76" fmla="*/ 9121 w 225"/>
                  <a:gd name="T77" fmla="*/ 1253 h 101"/>
                  <a:gd name="T78" fmla="*/ 8925 w 225"/>
                  <a:gd name="T79" fmla="*/ 1170 h 101"/>
                  <a:gd name="T80" fmla="*/ 8726 w 225"/>
                  <a:gd name="T81" fmla="*/ 1080 h 101"/>
                  <a:gd name="T82" fmla="*/ 7699 w 225"/>
                  <a:gd name="T83" fmla="*/ 789 h 101"/>
                  <a:gd name="T84" fmla="*/ 7699 w 225"/>
                  <a:gd name="T85" fmla="*/ 789 h 101"/>
                  <a:gd name="T86" fmla="*/ 6488 w 225"/>
                  <a:gd name="T87" fmla="*/ 598 h 101"/>
                  <a:gd name="T88" fmla="*/ 4882 w 225"/>
                  <a:gd name="T89" fmla="*/ 199 h 101"/>
                  <a:gd name="T90" fmla="*/ 4882 w 225"/>
                  <a:gd name="T91" fmla="*/ 199 h 101"/>
                  <a:gd name="T92" fmla="*/ 4059 w 225"/>
                  <a:gd name="T93" fmla="*/ 110 h 101"/>
                  <a:gd name="T94" fmla="*/ 3032 w 225"/>
                  <a:gd name="T95" fmla="*/ 0 h 101"/>
                  <a:gd name="T96" fmla="*/ 3032 w 225"/>
                  <a:gd name="T97" fmla="*/ 0 h 10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5"/>
                  <a:gd name="T148" fmla="*/ 0 h 101"/>
                  <a:gd name="T149" fmla="*/ 225 w 225"/>
                  <a:gd name="T150" fmla="*/ 101 h 10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5" h="101">
                    <a:moveTo>
                      <a:pt x="75" y="0"/>
                    </a:moveTo>
                    <a:lnTo>
                      <a:pt x="75" y="0"/>
                    </a:lnTo>
                    <a:lnTo>
                      <a:pt x="40" y="6"/>
                    </a:lnTo>
                    <a:lnTo>
                      <a:pt x="35" y="11"/>
                    </a:lnTo>
                    <a:lnTo>
                      <a:pt x="45" y="16"/>
                    </a:lnTo>
                    <a:lnTo>
                      <a:pt x="55" y="21"/>
                    </a:lnTo>
                    <a:lnTo>
                      <a:pt x="55" y="26"/>
                    </a:lnTo>
                    <a:lnTo>
                      <a:pt x="55" y="31"/>
                    </a:lnTo>
                    <a:lnTo>
                      <a:pt x="45" y="41"/>
                    </a:lnTo>
                    <a:lnTo>
                      <a:pt x="30" y="46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30" y="71"/>
                    </a:lnTo>
                    <a:lnTo>
                      <a:pt x="50" y="66"/>
                    </a:lnTo>
                    <a:lnTo>
                      <a:pt x="75" y="66"/>
                    </a:lnTo>
                    <a:lnTo>
                      <a:pt x="90" y="71"/>
                    </a:lnTo>
                    <a:lnTo>
                      <a:pt x="120" y="81"/>
                    </a:lnTo>
                    <a:lnTo>
                      <a:pt x="145" y="91"/>
                    </a:lnTo>
                    <a:lnTo>
                      <a:pt x="155" y="101"/>
                    </a:lnTo>
                    <a:lnTo>
                      <a:pt x="170" y="101"/>
                    </a:lnTo>
                    <a:lnTo>
                      <a:pt x="180" y="96"/>
                    </a:lnTo>
                    <a:lnTo>
                      <a:pt x="190" y="91"/>
                    </a:lnTo>
                    <a:lnTo>
                      <a:pt x="195" y="81"/>
                    </a:lnTo>
                    <a:lnTo>
                      <a:pt x="210" y="81"/>
                    </a:lnTo>
                    <a:lnTo>
                      <a:pt x="220" y="76"/>
                    </a:lnTo>
                    <a:lnTo>
                      <a:pt x="225" y="66"/>
                    </a:lnTo>
                    <a:lnTo>
                      <a:pt x="220" y="61"/>
                    </a:lnTo>
                    <a:lnTo>
                      <a:pt x="215" y="56"/>
                    </a:lnTo>
                    <a:lnTo>
                      <a:pt x="190" y="41"/>
                    </a:lnTo>
                    <a:lnTo>
                      <a:pt x="160" y="31"/>
                    </a:lnTo>
                    <a:lnTo>
                      <a:pt x="120" y="11"/>
                    </a:lnTo>
                    <a:lnTo>
                      <a:pt x="100" y="6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1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2" name="Freeform 105">
                <a:extLst>
                  <a:ext uri="{FF2B5EF4-FFF2-40B4-BE49-F238E27FC236}">
                    <a16:creationId xmlns:a16="http://schemas.microsoft.com/office/drawing/2014/main" id="{464DB7FC-C4FE-44AA-AB6A-8DB5A8291B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70" y="2160"/>
                <a:ext cx="243" cy="90"/>
              </a:xfrm>
              <a:custGeom>
                <a:avLst/>
                <a:gdLst>
                  <a:gd name="T0" fmla="*/ 7423 w 190"/>
                  <a:gd name="T1" fmla="*/ 1079 h 75"/>
                  <a:gd name="T2" fmla="*/ 7423 w 190"/>
                  <a:gd name="T3" fmla="*/ 1079 h 75"/>
                  <a:gd name="T4" fmla="*/ 5198 w 190"/>
                  <a:gd name="T5" fmla="*/ 701 h 75"/>
                  <a:gd name="T6" fmla="*/ 2812 w 190"/>
                  <a:gd name="T7" fmla="*/ 310 h 75"/>
                  <a:gd name="T8" fmla="*/ 2812 w 190"/>
                  <a:gd name="T9" fmla="*/ 310 h 75"/>
                  <a:gd name="T10" fmla="*/ 2004 w 190"/>
                  <a:gd name="T11" fmla="*/ 149 h 75"/>
                  <a:gd name="T12" fmla="*/ 1007 w 190"/>
                  <a:gd name="T13" fmla="*/ 72 h 75"/>
                  <a:gd name="T14" fmla="*/ 1007 w 190"/>
                  <a:gd name="T15" fmla="*/ 72 h 75"/>
                  <a:gd name="T16" fmla="*/ 0 w 190"/>
                  <a:gd name="T17" fmla="*/ 0 h 75"/>
                  <a:gd name="T18" fmla="*/ 0 w 190"/>
                  <a:gd name="T19" fmla="*/ 0 h 75"/>
                  <a:gd name="T20" fmla="*/ 2615 w 190"/>
                  <a:gd name="T21" fmla="*/ 310 h 75"/>
                  <a:gd name="T22" fmla="*/ 2615 w 190"/>
                  <a:gd name="T23" fmla="*/ 310 h 75"/>
                  <a:gd name="T24" fmla="*/ 4599 w 190"/>
                  <a:gd name="T25" fmla="*/ 701 h 75"/>
                  <a:gd name="T26" fmla="*/ 5804 w 190"/>
                  <a:gd name="T27" fmla="*/ 924 h 75"/>
                  <a:gd name="T28" fmla="*/ 6601 w 190"/>
                  <a:gd name="T29" fmla="*/ 1159 h 75"/>
                  <a:gd name="T30" fmla="*/ 6601 w 190"/>
                  <a:gd name="T31" fmla="*/ 1159 h 75"/>
                  <a:gd name="T32" fmla="*/ 6601 w 190"/>
                  <a:gd name="T33" fmla="*/ 1159 h 75"/>
                  <a:gd name="T34" fmla="*/ 7623 w 190"/>
                  <a:gd name="T35" fmla="*/ 1079 h 75"/>
                  <a:gd name="T36" fmla="*/ 7623 w 190"/>
                  <a:gd name="T37" fmla="*/ 1079 h 75"/>
                  <a:gd name="T38" fmla="*/ 7423 w 190"/>
                  <a:gd name="T39" fmla="*/ 1079 h 75"/>
                  <a:gd name="T40" fmla="*/ 7423 w 190"/>
                  <a:gd name="T41" fmla="*/ 1079 h 7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0"/>
                  <a:gd name="T64" fmla="*/ 0 h 75"/>
                  <a:gd name="T65" fmla="*/ 190 w 190"/>
                  <a:gd name="T66" fmla="*/ 75 h 7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0" h="75">
                    <a:moveTo>
                      <a:pt x="185" y="70"/>
                    </a:moveTo>
                    <a:lnTo>
                      <a:pt x="185" y="70"/>
                    </a:lnTo>
                    <a:lnTo>
                      <a:pt x="130" y="45"/>
                    </a:lnTo>
                    <a:lnTo>
                      <a:pt x="70" y="20"/>
                    </a:lnTo>
                    <a:lnTo>
                      <a:pt x="50" y="10"/>
                    </a:lnTo>
                    <a:lnTo>
                      <a:pt x="25" y="5"/>
                    </a:lnTo>
                    <a:lnTo>
                      <a:pt x="0" y="0"/>
                    </a:lnTo>
                    <a:lnTo>
                      <a:pt x="65" y="20"/>
                    </a:lnTo>
                    <a:lnTo>
                      <a:pt x="115" y="45"/>
                    </a:lnTo>
                    <a:lnTo>
                      <a:pt x="145" y="60"/>
                    </a:lnTo>
                    <a:lnTo>
                      <a:pt x="165" y="75"/>
                    </a:lnTo>
                    <a:lnTo>
                      <a:pt x="190" y="70"/>
                    </a:lnTo>
                    <a:lnTo>
                      <a:pt x="185" y="70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3" name="Freeform 106">
                <a:extLst>
                  <a:ext uri="{FF2B5EF4-FFF2-40B4-BE49-F238E27FC236}">
                    <a16:creationId xmlns:a16="http://schemas.microsoft.com/office/drawing/2014/main" id="{31930A0B-8F29-4DCC-9053-8D2A5A49A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9" y="2183"/>
                <a:ext cx="160" cy="73"/>
              </a:xfrm>
              <a:custGeom>
                <a:avLst/>
                <a:gdLst>
                  <a:gd name="T0" fmla="*/ 0 w 125"/>
                  <a:gd name="T1" fmla="*/ 0 h 60"/>
                  <a:gd name="T2" fmla="*/ 0 w 125"/>
                  <a:gd name="T3" fmla="*/ 0 h 60"/>
                  <a:gd name="T4" fmla="*/ 2030 w 125"/>
                  <a:gd name="T5" fmla="*/ 479 h 60"/>
                  <a:gd name="T6" fmla="*/ 3633 w 125"/>
                  <a:gd name="T7" fmla="*/ 863 h 60"/>
                  <a:gd name="T8" fmla="*/ 4650 w 125"/>
                  <a:gd name="T9" fmla="*/ 948 h 60"/>
                  <a:gd name="T10" fmla="*/ 4650 w 125"/>
                  <a:gd name="T11" fmla="*/ 948 h 60"/>
                  <a:gd name="T12" fmla="*/ 5069 w 125"/>
                  <a:gd name="T13" fmla="*/ 863 h 60"/>
                  <a:gd name="T14" fmla="*/ 5069 w 125"/>
                  <a:gd name="T15" fmla="*/ 863 h 60"/>
                  <a:gd name="T16" fmla="*/ 4650 w 125"/>
                  <a:gd name="T17" fmla="*/ 948 h 60"/>
                  <a:gd name="T18" fmla="*/ 4256 w 125"/>
                  <a:gd name="T19" fmla="*/ 1050 h 60"/>
                  <a:gd name="T20" fmla="*/ 3880 w 125"/>
                  <a:gd name="T21" fmla="*/ 1050 h 60"/>
                  <a:gd name="T22" fmla="*/ 3880 w 125"/>
                  <a:gd name="T23" fmla="*/ 1050 h 60"/>
                  <a:gd name="T24" fmla="*/ 3880 w 125"/>
                  <a:gd name="T25" fmla="*/ 1129 h 60"/>
                  <a:gd name="T26" fmla="*/ 3880 w 125"/>
                  <a:gd name="T27" fmla="*/ 1129 h 60"/>
                  <a:gd name="T28" fmla="*/ 3880 w 125"/>
                  <a:gd name="T29" fmla="*/ 1050 h 60"/>
                  <a:gd name="T30" fmla="*/ 3880 w 125"/>
                  <a:gd name="T31" fmla="*/ 1050 h 60"/>
                  <a:gd name="T32" fmla="*/ 3459 w 125"/>
                  <a:gd name="T33" fmla="*/ 948 h 60"/>
                  <a:gd name="T34" fmla="*/ 3032 w 125"/>
                  <a:gd name="T35" fmla="*/ 863 h 60"/>
                  <a:gd name="T36" fmla="*/ 2470 w 125"/>
                  <a:gd name="T37" fmla="*/ 763 h 60"/>
                  <a:gd name="T38" fmla="*/ 2030 w 125"/>
                  <a:gd name="T39" fmla="*/ 583 h 60"/>
                  <a:gd name="T40" fmla="*/ 2030 w 125"/>
                  <a:gd name="T41" fmla="*/ 583 h 60"/>
                  <a:gd name="T42" fmla="*/ 818 w 125"/>
                  <a:gd name="T43" fmla="*/ 286 h 60"/>
                  <a:gd name="T44" fmla="*/ 204 w 125"/>
                  <a:gd name="T45" fmla="*/ 90 h 60"/>
                  <a:gd name="T46" fmla="*/ 0 w 125"/>
                  <a:gd name="T47" fmla="*/ 0 h 60"/>
                  <a:gd name="T48" fmla="*/ 0 w 125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5"/>
                  <a:gd name="T76" fmla="*/ 0 h 60"/>
                  <a:gd name="T77" fmla="*/ 125 w 125"/>
                  <a:gd name="T78" fmla="*/ 60 h 6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5" h="60">
                    <a:moveTo>
                      <a:pt x="0" y="0"/>
                    </a:moveTo>
                    <a:lnTo>
                      <a:pt x="0" y="0"/>
                    </a:lnTo>
                    <a:lnTo>
                      <a:pt x="50" y="25"/>
                    </a:lnTo>
                    <a:lnTo>
                      <a:pt x="90" y="45"/>
                    </a:lnTo>
                    <a:lnTo>
                      <a:pt x="115" y="50"/>
                    </a:lnTo>
                    <a:lnTo>
                      <a:pt x="125" y="45"/>
                    </a:lnTo>
                    <a:lnTo>
                      <a:pt x="115" y="50"/>
                    </a:lnTo>
                    <a:lnTo>
                      <a:pt x="105" y="55"/>
                    </a:lnTo>
                    <a:lnTo>
                      <a:pt x="95" y="55"/>
                    </a:lnTo>
                    <a:lnTo>
                      <a:pt x="95" y="60"/>
                    </a:lnTo>
                    <a:lnTo>
                      <a:pt x="95" y="55"/>
                    </a:lnTo>
                    <a:lnTo>
                      <a:pt x="85" y="50"/>
                    </a:lnTo>
                    <a:lnTo>
                      <a:pt x="75" y="45"/>
                    </a:lnTo>
                    <a:lnTo>
                      <a:pt x="60" y="40"/>
                    </a:lnTo>
                    <a:lnTo>
                      <a:pt x="50" y="30"/>
                    </a:lnTo>
                    <a:lnTo>
                      <a:pt x="20" y="15"/>
                    </a:lnTo>
                    <a:lnTo>
                      <a:pt x="5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4" name="Freeform 107">
                <a:extLst>
                  <a:ext uri="{FF2B5EF4-FFF2-40B4-BE49-F238E27FC236}">
                    <a16:creationId xmlns:a16="http://schemas.microsoft.com/office/drawing/2014/main" id="{23A4F622-612A-426F-8FF4-53A75960F1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7" y="2214"/>
                <a:ext cx="217" cy="61"/>
              </a:xfrm>
              <a:custGeom>
                <a:avLst/>
                <a:gdLst>
                  <a:gd name="T0" fmla="*/ 6634 w 170"/>
                  <a:gd name="T1" fmla="*/ 798 h 50"/>
                  <a:gd name="T2" fmla="*/ 6634 w 170"/>
                  <a:gd name="T3" fmla="*/ 798 h 50"/>
                  <a:gd name="T4" fmla="*/ 6214 w 170"/>
                  <a:gd name="T5" fmla="*/ 894 h 50"/>
                  <a:gd name="T6" fmla="*/ 5821 w 170"/>
                  <a:gd name="T7" fmla="*/ 894 h 50"/>
                  <a:gd name="T8" fmla="*/ 5821 w 170"/>
                  <a:gd name="T9" fmla="*/ 894 h 50"/>
                  <a:gd name="T10" fmla="*/ 4868 w 170"/>
                  <a:gd name="T11" fmla="*/ 688 h 50"/>
                  <a:gd name="T12" fmla="*/ 4261 w 170"/>
                  <a:gd name="T13" fmla="*/ 601 h 50"/>
                  <a:gd name="T14" fmla="*/ 4261 w 170"/>
                  <a:gd name="T15" fmla="*/ 601 h 50"/>
                  <a:gd name="T16" fmla="*/ 4261 w 170"/>
                  <a:gd name="T17" fmla="*/ 494 h 50"/>
                  <a:gd name="T18" fmla="*/ 4072 w 170"/>
                  <a:gd name="T19" fmla="*/ 494 h 50"/>
                  <a:gd name="T20" fmla="*/ 4072 w 170"/>
                  <a:gd name="T21" fmla="*/ 494 h 50"/>
                  <a:gd name="T22" fmla="*/ 3518 w 170"/>
                  <a:gd name="T23" fmla="*/ 494 h 50"/>
                  <a:gd name="T24" fmla="*/ 2729 w 170"/>
                  <a:gd name="T25" fmla="*/ 295 h 50"/>
                  <a:gd name="T26" fmla="*/ 2729 w 170"/>
                  <a:gd name="T27" fmla="*/ 295 h 50"/>
                  <a:gd name="T28" fmla="*/ 2138 w 170"/>
                  <a:gd name="T29" fmla="*/ 0 h 50"/>
                  <a:gd name="T30" fmla="*/ 2138 w 170"/>
                  <a:gd name="T31" fmla="*/ 0 h 50"/>
                  <a:gd name="T32" fmla="*/ 1958 w 170"/>
                  <a:gd name="T33" fmla="*/ 94 h 50"/>
                  <a:gd name="T34" fmla="*/ 1372 w 170"/>
                  <a:gd name="T35" fmla="*/ 198 h 50"/>
                  <a:gd name="T36" fmla="*/ 1372 w 170"/>
                  <a:gd name="T37" fmla="*/ 198 h 50"/>
                  <a:gd name="T38" fmla="*/ 0 w 170"/>
                  <a:gd name="T39" fmla="*/ 295 h 50"/>
                  <a:gd name="T40" fmla="*/ 0 w 170"/>
                  <a:gd name="T41" fmla="*/ 295 h 50"/>
                  <a:gd name="T42" fmla="*/ 416 w 170"/>
                  <a:gd name="T43" fmla="*/ 379 h 50"/>
                  <a:gd name="T44" fmla="*/ 416 w 170"/>
                  <a:gd name="T45" fmla="*/ 379 h 50"/>
                  <a:gd name="T46" fmla="*/ 1173 w 170"/>
                  <a:gd name="T47" fmla="*/ 295 h 50"/>
                  <a:gd name="T48" fmla="*/ 1173 w 170"/>
                  <a:gd name="T49" fmla="*/ 295 h 50"/>
                  <a:gd name="T50" fmla="*/ 2138 w 170"/>
                  <a:gd name="T51" fmla="*/ 295 h 50"/>
                  <a:gd name="T52" fmla="*/ 2729 w 170"/>
                  <a:gd name="T53" fmla="*/ 379 h 50"/>
                  <a:gd name="T54" fmla="*/ 2729 w 170"/>
                  <a:gd name="T55" fmla="*/ 379 h 50"/>
                  <a:gd name="T56" fmla="*/ 3900 w 170"/>
                  <a:gd name="T57" fmla="*/ 601 h 50"/>
                  <a:gd name="T58" fmla="*/ 4868 w 170"/>
                  <a:gd name="T59" fmla="*/ 798 h 50"/>
                  <a:gd name="T60" fmla="*/ 4868 w 170"/>
                  <a:gd name="T61" fmla="*/ 798 h 50"/>
                  <a:gd name="T62" fmla="*/ 5271 w 170"/>
                  <a:gd name="T63" fmla="*/ 975 h 50"/>
                  <a:gd name="T64" fmla="*/ 5821 w 170"/>
                  <a:gd name="T65" fmla="*/ 975 h 50"/>
                  <a:gd name="T66" fmla="*/ 5821 w 170"/>
                  <a:gd name="T67" fmla="*/ 975 h 50"/>
                  <a:gd name="T68" fmla="*/ 6214 w 170"/>
                  <a:gd name="T69" fmla="*/ 894 h 50"/>
                  <a:gd name="T70" fmla="*/ 6634 w 170"/>
                  <a:gd name="T71" fmla="*/ 798 h 50"/>
                  <a:gd name="T72" fmla="*/ 6634 w 170"/>
                  <a:gd name="T73" fmla="*/ 798 h 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0"/>
                  <a:gd name="T112" fmla="*/ 0 h 50"/>
                  <a:gd name="T113" fmla="*/ 170 w 170"/>
                  <a:gd name="T114" fmla="*/ 50 h 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0" h="50">
                    <a:moveTo>
                      <a:pt x="170" y="40"/>
                    </a:moveTo>
                    <a:lnTo>
                      <a:pt x="170" y="40"/>
                    </a:lnTo>
                    <a:lnTo>
                      <a:pt x="160" y="45"/>
                    </a:lnTo>
                    <a:lnTo>
                      <a:pt x="150" y="45"/>
                    </a:lnTo>
                    <a:lnTo>
                      <a:pt x="125" y="35"/>
                    </a:lnTo>
                    <a:lnTo>
                      <a:pt x="110" y="30"/>
                    </a:lnTo>
                    <a:lnTo>
                      <a:pt x="110" y="25"/>
                    </a:lnTo>
                    <a:lnTo>
                      <a:pt x="105" y="25"/>
                    </a:lnTo>
                    <a:lnTo>
                      <a:pt x="90" y="25"/>
                    </a:lnTo>
                    <a:lnTo>
                      <a:pt x="70" y="15"/>
                    </a:lnTo>
                    <a:lnTo>
                      <a:pt x="55" y="0"/>
                    </a:lnTo>
                    <a:lnTo>
                      <a:pt x="50" y="5"/>
                    </a:lnTo>
                    <a:lnTo>
                      <a:pt x="35" y="10"/>
                    </a:lnTo>
                    <a:lnTo>
                      <a:pt x="0" y="15"/>
                    </a:lnTo>
                    <a:lnTo>
                      <a:pt x="10" y="20"/>
                    </a:lnTo>
                    <a:lnTo>
                      <a:pt x="30" y="15"/>
                    </a:lnTo>
                    <a:lnTo>
                      <a:pt x="55" y="15"/>
                    </a:lnTo>
                    <a:lnTo>
                      <a:pt x="70" y="20"/>
                    </a:lnTo>
                    <a:lnTo>
                      <a:pt x="100" y="30"/>
                    </a:lnTo>
                    <a:lnTo>
                      <a:pt x="125" y="40"/>
                    </a:lnTo>
                    <a:lnTo>
                      <a:pt x="135" y="50"/>
                    </a:lnTo>
                    <a:lnTo>
                      <a:pt x="150" y="50"/>
                    </a:lnTo>
                    <a:lnTo>
                      <a:pt x="160" y="45"/>
                    </a:lnTo>
                    <a:lnTo>
                      <a:pt x="170" y="4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5" name="Freeform 108">
                <a:extLst>
                  <a:ext uri="{FF2B5EF4-FFF2-40B4-BE49-F238E27FC236}">
                    <a16:creationId xmlns:a16="http://schemas.microsoft.com/office/drawing/2014/main" id="{8E4CBBF4-4247-4E3D-9CB3-EFDB5E4CF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9" y="2160"/>
                <a:ext cx="51" cy="17"/>
              </a:xfrm>
              <a:custGeom>
                <a:avLst/>
                <a:gdLst>
                  <a:gd name="T0" fmla="*/ 1355 w 40"/>
                  <a:gd name="T1" fmla="*/ 97 h 15"/>
                  <a:gd name="T2" fmla="*/ 1355 w 40"/>
                  <a:gd name="T3" fmla="*/ 97 h 15"/>
                  <a:gd name="T4" fmla="*/ 782 w 40"/>
                  <a:gd name="T5" fmla="*/ 97 h 15"/>
                  <a:gd name="T6" fmla="*/ 199 w 40"/>
                  <a:gd name="T7" fmla="*/ 61 h 15"/>
                  <a:gd name="T8" fmla="*/ 199 w 40"/>
                  <a:gd name="T9" fmla="*/ 61 h 15"/>
                  <a:gd name="T10" fmla="*/ 0 w 40"/>
                  <a:gd name="T11" fmla="*/ 33 h 15"/>
                  <a:gd name="T12" fmla="*/ 0 w 40"/>
                  <a:gd name="T13" fmla="*/ 33 h 15"/>
                  <a:gd name="T14" fmla="*/ 413 w 40"/>
                  <a:gd name="T15" fmla="*/ 0 h 15"/>
                  <a:gd name="T16" fmla="*/ 413 w 40"/>
                  <a:gd name="T17" fmla="*/ 0 h 15"/>
                  <a:gd name="T18" fmla="*/ 1123 w 40"/>
                  <a:gd name="T19" fmla="*/ 33 h 15"/>
                  <a:gd name="T20" fmla="*/ 1123 w 40"/>
                  <a:gd name="T21" fmla="*/ 33 h 15"/>
                  <a:gd name="T22" fmla="*/ 1355 w 40"/>
                  <a:gd name="T23" fmla="*/ 33 h 15"/>
                  <a:gd name="T24" fmla="*/ 1530 w 40"/>
                  <a:gd name="T25" fmla="*/ 61 h 15"/>
                  <a:gd name="T26" fmla="*/ 1530 w 40"/>
                  <a:gd name="T27" fmla="*/ 61 h 15"/>
                  <a:gd name="T28" fmla="*/ 1355 w 40"/>
                  <a:gd name="T29" fmla="*/ 97 h 15"/>
                  <a:gd name="T30" fmla="*/ 1355 w 40"/>
                  <a:gd name="T31" fmla="*/ 97 h 15"/>
                  <a:gd name="T32" fmla="*/ 1355 w 40"/>
                  <a:gd name="T33" fmla="*/ 97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0"/>
                  <a:gd name="T52" fmla="*/ 0 h 15"/>
                  <a:gd name="T53" fmla="*/ 40 w 40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0" h="15">
                    <a:moveTo>
                      <a:pt x="35" y="15"/>
                    </a:moveTo>
                    <a:lnTo>
                      <a:pt x="35" y="15"/>
                    </a:lnTo>
                    <a:lnTo>
                      <a:pt x="20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10" y="0"/>
                    </a:lnTo>
                    <a:lnTo>
                      <a:pt x="30" y="5"/>
                    </a:lnTo>
                    <a:lnTo>
                      <a:pt x="35" y="5"/>
                    </a:lnTo>
                    <a:lnTo>
                      <a:pt x="40" y="10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6" name="Freeform 109">
                <a:extLst>
                  <a:ext uri="{FF2B5EF4-FFF2-40B4-BE49-F238E27FC236}">
                    <a16:creationId xmlns:a16="http://schemas.microsoft.com/office/drawing/2014/main" id="{10A17094-DA85-445F-A6B7-BDD8B3BE86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152"/>
                <a:ext cx="906" cy="335"/>
              </a:xfrm>
              <a:custGeom>
                <a:avLst/>
                <a:gdLst>
                  <a:gd name="T0" fmla="*/ 25478 w 709"/>
                  <a:gd name="T1" fmla="*/ 2398 h 276"/>
                  <a:gd name="T2" fmla="*/ 26486 w 709"/>
                  <a:gd name="T3" fmla="*/ 2307 h 276"/>
                  <a:gd name="T4" fmla="*/ 26657 w 709"/>
                  <a:gd name="T5" fmla="*/ 2122 h 276"/>
                  <a:gd name="T6" fmla="*/ 26657 w 709"/>
                  <a:gd name="T7" fmla="*/ 2122 h 276"/>
                  <a:gd name="T8" fmla="*/ 27653 w 709"/>
                  <a:gd name="T9" fmla="*/ 2039 h 276"/>
                  <a:gd name="T10" fmla="*/ 28049 w 709"/>
                  <a:gd name="T11" fmla="*/ 1958 h 276"/>
                  <a:gd name="T12" fmla="*/ 27447 w 709"/>
                  <a:gd name="T13" fmla="*/ 1662 h 276"/>
                  <a:gd name="T14" fmla="*/ 26486 w 709"/>
                  <a:gd name="T15" fmla="*/ 1290 h 276"/>
                  <a:gd name="T16" fmla="*/ 23694 w 709"/>
                  <a:gd name="T17" fmla="*/ 579 h 276"/>
                  <a:gd name="T18" fmla="*/ 22695 w 709"/>
                  <a:gd name="T19" fmla="*/ 368 h 276"/>
                  <a:gd name="T20" fmla="*/ 21092 w 709"/>
                  <a:gd name="T21" fmla="*/ 194 h 276"/>
                  <a:gd name="T22" fmla="*/ 18542 w 709"/>
                  <a:gd name="T23" fmla="*/ 0 h 276"/>
                  <a:gd name="T24" fmla="*/ 18160 w 709"/>
                  <a:gd name="T25" fmla="*/ 0 h 276"/>
                  <a:gd name="T26" fmla="*/ 14616 w 709"/>
                  <a:gd name="T27" fmla="*/ 853 h 276"/>
                  <a:gd name="T28" fmla="*/ 13663 w 709"/>
                  <a:gd name="T29" fmla="*/ 1107 h 276"/>
                  <a:gd name="T30" fmla="*/ 8511 w 709"/>
                  <a:gd name="T31" fmla="*/ 1566 h 276"/>
                  <a:gd name="T32" fmla="*/ 4356 w 709"/>
                  <a:gd name="T33" fmla="*/ 1764 h 276"/>
                  <a:gd name="T34" fmla="*/ 1568 w 709"/>
                  <a:gd name="T35" fmla="*/ 1764 h 276"/>
                  <a:gd name="T36" fmla="*/ 201 w 709"/>
                  <a:gd name="T37" fmla="*/ 3023 h 276"/>
                  <a:gd name="T38" fmla="*/ 0 w 709"/>
                  <a:gd name="T39" fmla="*/ 3770 h 276"/>
                  <a:gd name="T40" fmla="*/ 201 w 709"/>
                  <a:gd name="T41" fmla="*/ 4774 h 276"/>
                  <a:gd name="T42" fmla="*/ 419 w 709"/>
                  <a:gd name="T43" fmla="*/ 5053 h 276"/>
                  <a:gd name="T44" fmla="*/ 4732 w 709"/>
                  <a:gd name="T45" fmla="*/ 4413 h 276"/>
                  <a:gd name="T46" fmla="*/ 7113 w 709"/>
                  <a:gd name="T47" fmla="*/ 4026 h 276"/>
                  <a:gd name="T48" fmla="*/ 11678 w 709"/>
                  <a:gd name="T49" fmla="*/ 3023 h 276"/>
                  <a:gd name="T50" fmla="*/ 13442 w 709"/>
                  <a:gd name="T51" fmla="*/ 3127 h 276"/>
                  <a:gd name="T52" fmla="*/ 16183 w 709"/>
                  <a:gd name="T53" fmla="*/ 3237 h 276"/>
                  <a:gd name="T54" fmla="*/ 18942 w 709"/>
                  <a:gd name="T55" fmla="*/ 2947 h 276"/>
                  <a:gd name="T56" fmla="*/ 20931 w 709"/>
                  <a:gd name="T57" fmla="*/ 2755 h 276"/>
                  <a:gd name="T58" fmla="*/ 22101 w 709"/>
                  <a:gd name="T59" fmla="*/ 2398 h 276"/>
                  <a:gd name="T60" fmla="*/ 22310 w 709"/>
                  <a:gd name="T61" fmla="*/ 2307 h 276"/>
                  <a:gd name="T62" fmla="*/ 21720 w 709"/>
                  <a:gd name="T63" fmla="*/ 1764 h 276"/>
                  <a:gd name="T64" fmla="*/ 21343 w 709"/>
                  <a:gd name="T65" fmla="*/ 1764 h 276"/>
                  <a:gd name="T66" fmla="*/ 20728 w 709"/>
                  <a:gd name="T67" fmla="*/ 1764 h 276"/>
                  <a:gd name="T68" fmla="*/ 17955 w 709"/>
                  <a:gd name="T69" fmla="*/ 1958 h 276"/>
                  <a:gd name="T70" fmla="*/ 17760 w 709"/>
                  <a:gd name="T71" fmla="*/ 1850 h 276"/>
                  <a:gd name="T72" fmla="*/ 17955 w 709"/>
                  <a:gd name="T73" fmla="*/ 1662 h 276"/>
                  <a:gd name="T74" fmla="*/ 18369 w 709"/>
                  <a:gd name="T75" fmla="*/ 1566 h 276"/>
                  <a:gd name="T76" fmla="*/ 18749 w 709"/>
                  <a:gd name="T77" fmla="*/ 1566 h 276"/>
                  <a:gd name="T78" fmla="*/ 20515 w 709"/>
                  <a:gd name="T79" fmla="*/ 1391 h 276"/>
                  <a:gd name="T80" fmla="*/ 21720 w 709"/>
                  <a:gd name="T81" fmla="*/ 1470 h 276"/>
                  <a:gd name="T82" fmla="*/ 22310 w 709"/>
                  <a:gd name="T83" fmla="*/ 1662 h 276"/>
                  <a:gd name="T84" fmla="*/ 24490 w 709"/>
                  <a:gd name="T85" fmla="*/ 2210 h 276"/>
                  <a:gd name="T86" fmla="*/ 24872 w 709"/>
                  <a:gd name="T87" fmla="*/ 2307 h 276"/>
                  <a:gd name="T88" fmla="*/ 25478 w 709"/>
                  <a:gd name="T89" fmla="*/ 2398 h 27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9"/>
                  <a:gd name="T136" fmla="*/ 0 h 276"/>
                  <a:gd name="T137" fmla="*/ 709 w 709"/>
                  <a:gd name="T138" fmla="*/ 276 h 27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9" h="276">
                    <a:moveTo>
                      <a:pt x="644" y="131"/>
                    </a:moveTo>
                    <a:lnTo>
                      <a:pt x="644" y="131"/>
                    </a:lnTo>
                    <a:lnTo>
                      <a:pt x="654" y="131"/>
                    </a:lnTo>
                    <a:lnTo>
                      <a:pt x="669" y="126"/>
                    </a:lnTo>
                    <a:lnTo>
                      <a:pt x="674" y="116"/>
                    </a:lnTo>
                    <a:lnTo>
                      <a:pt x="689" y="116"/>
                    </a:lnTo>
                    <a:lnTo>
                      <a:pt x="699" y="111"/>
                    </a:lnTo>
                    <a:lnTo>
                      <a:pt x="709" y="106"/>
                    </a:lnTo>
                    <a:lnTo>
                      <a:pt x="704" y="96"/>
                    </a:lnTo>
                    <a:lnTo>
                      <a:pt x="694" y="91"/>
                    </a:lnTo>
                    <a:lnTo>
                      <a:pt x="669" y="71"/>
                    </a:lnTo>
                    <a:lnTo>
                      <a:pt x="644" y="56"/>
                    </a:lnTo>
                    <a:lnTo>
                      <a:pt x="599" y="31"/>
                    </a:lnTo>
                    <a:lnTo>
                      <a:pt x="574" y="21"/>
                    </a:lnTo>
                    <a:lnTo>
                      <a:pt x="534" y="11"/>
                    </a:lnTo>
                    <a:lnTo>
                      <a:pt x="484" y="0"/>
                    </a:lnTo>
                    <a:lnTo>
                      <a:pt x="469" y="0"/>
                    </a:lnTo>
                    <a:lnTo>
                      <a:pt x="459" y="0"/>
                    </a:lnTo>
                    <a:lnTo>
                      <a:pt x="404" y="31"/>
                    </a:lnTo>
                    <a:lnTo>
                      <a:pt x="369" y="46"/>
                    </a:lnTo>
                    <a:lnTo>
                      <a:pt x="345" y="61"/>
                    </a:lnTo>
                    <a:lnTo>
                      <a:pt x="215" y="86"/>
                    </a:lnTo>
                    <a:lnTo>
                      <a:pt x="165" y="91"/>
                    </a:lnTo>
                    <a:lnTo>
                      <a:pt x="110" y="96"/>
                    </a:lnTo>
                    <a:lnTo>
                      <a:pt x="40" y="96"/>
                    </a:lnTo>
                    <a:lnTo>
                      <a:pt x="20" y="131"/>
                    </a:lnTo>
                    <a:lnTo>
                      <a:pt x="5" y="166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5" y="261"/>
                    </a:lnTo>
                    <a:lnTo>
                      <a:pt x="10" y="276"/>
                    </a:lnTo>
                    <a:lnTo>
                      <a:pt x="65" y="261"/>
                    </a:lnTo>
                    <a:lnTo>
                      <a:pt x="120" y="241"/>
                    </a:lnTo>
                    <a:lnTo>
                      <a:pt x="180" y="221"/>
                    </a:lnTo>
                    <a:lnTo>
                      <a:pt x="260" y="181"/>
                    </a:lnTo>
                    <a:lnTo>
                      <a:pt x="295" y="166"/>
                    </a:lnTo>
                    <a:lnTo>
                      <a:pt x="340" y="171"/>
                    </a:lnTo>
                    <a:lnTo>
                      <a:pt x="374" y="176"/>
                    </a:lnTo>
                    <a:lnTo>
                      <a:pt x="409" y="176"/>
                    </a:lnTo>
                    <a:lnTo>
                      <a:pt x="479" y="161"/>
                    </a:lnTo>
                    <a:lnTo>
                      <a:pt x="529" y="151"/>
                    </a:lnTo>
                    <a:lnTo>
                      <a:pt x="549" y="141"/>
                    </a:lnTo>
                    <a:lnTo>
                      <a:pt x="559" y="131"/>
                    </a:lnTo>
                    <a:lnTo>
                      <a:pt x="564" y="126"/>
                    </a:lnTo>
                    <a:lnTo>
                      <a:pt x="559" y="111"/>
                    </a:lnTo>
                    <a:lnTo>
                      <a:pt x="549" y="96"/>
                    </a:lnTo>
                    <a:lnTo>
                      <a:pt x="539" y="96"/>
                    </a:lnTo>
                    <a:lnTo>
                      <a:pt x="524" y="96"/>
                    </a:lnTo>
                    <a:lnTo>
                      <a:pt x="494" y="101"/>
                    </a:lnTo>
                    <a:lnTo>
                      <a:pt x="454" y="106"/>
                    </a:lnTo>
                    <a:lnTo>
                      <a:pt x="449" y="101"/>
                    </a:lnTo>
                    <a:lnTo>
                      <a:pt x="454" y="96"/>
                    </a:lnTo>
                    <a:lnTo>
                      <a:pt x="454" y="91"/>
                    </a:lnTo>
                    <a:lnTo>
                      <a:pt x="464" y="86"/>
                    </a:lnTo>
                    <a:lnTo>
                      <a:pt x="474" y="86"/>
                    </a:lnTo>
                    <a:lnTo>
                      <a:pt x="489" y="81"/>
                    </a:lnTo>
                    <a:lnTo>
                      <a:pt x="519" y="76"/>
                    </a:lnTo>
                    <a:lnTo>
                      <a:pt x="549" y="81"/>
                    </a:lnTo>
                    <a:lnTo>
                      <a:pt x="564" y="91"/>
                    </a:lnTo>
                    <a:lnTo>
                      <a:pt x="594" y="106"/>
                    </a:lnTo>
                    <a:lnTo>
                      <a:pt x="619" y="121"/>
                    </a:lnTo>
                    <a:lnTo>
                      <a:pt x="629" y="126"/>
                    </a:lnTo>
                    <a:lnTo>
                      <a:pt x="644" y="131"/>
                    </a:lnTo>
                    <a:close/>
                  </a:path>
                </a:pathLst>
              </a:custGeom>
              <a:solidFill>
                <a:srgbClr val="F6D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7" name="Freeform 110">
                <a:extLst>
                  <a:ext uri="{FF2B5EF4-FFF2-40B4-BE49-F238E27FC236}">
                    <a16:creationId xmlns:a16="http://schemas.microsoft.com/office/drawing/2014/main" id="{5CE6AA26-0FE5-4201-B04F-E3DDBF8EC4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263"/>
                <a:ext cx="129" cy="18"/>
              </a:xfrm>
              <a:custGeom>
                <a:avLst/>
                <a:gdLst>
                  <a:gd name="T0" fmla="*/ 4545 w 100"/>
                  <a:gd name="T1" fmla="*/ 72 h 15"/>
                  <a:gd name="T2" fmla="*/ 4545 w 100"/>
                  <a:gd name="T3" fmla="*/ 72 h 15"/>
                  <a:gd name="T4" fmla="*/ 3649 w 100"/>
                  <a:gd name="T5" fmla="*/ 149 h 15"/>
                  <a:gd name="T6" fmla="*/ 2282 w 100"/>
                  <a:gd name="T7" fmla="*/ 228 h 15"/>
                  <a:gd name="T8" fmla="*/ 2282 w 100"/>
                  <a:gd name="T9" fmla="*/ 228 h 15"/>
                  <a:gd name="T10" fmla="*/ 946 w 100"/>
                  <a:gd name="T11" fmla="*/ 228 h 15"/>
                  <a:gd name="T12" fmla="*/ 210 w 100"/>
                  <a:gd name="T13" fmla="*/ 228 h 15"/>
                  <a:gd name="T14" fmla="*/ 0 w 100"/>
                  <a:gd name="T15" fmla="*/ 149 h 15"/>
                  <a:gd name="T16" fmla="*/ 0 w 100"/>
                  <a:gd name="T17" fmla="*/ 149 h 15"/>
                  <a:gd name="T18" fmla="*/ 0 w 100"/>
                  <a:gd name="T19" fmla="*/ 149 h 15"/>
                  <a:gd name="T20" fmla="*/ 2541 w 100"/>
                  <a:gd name="T21" fmla="*/ 0 h 15"/>
                  <a:gd name="T22" fmla="*/ 2541 w 100"/>
                  <a:gd name="T23" fmla="*/ 0 h 15"/>
                  <a:gd name="T24" fmla="*/ 2282 w 100"/>
                  <a:gd name="T25" fmla="*/ 0 h 15"/>
                  <a:gd name="T26" fmla="*/ 2282 w 100"/>
                  <a:gd name="T27" fmla="*/ 0 h 15"/>
                  <a:gd name="T28" fmla="*/ 2282 w 100"/>
                  <a:gd name="T29" fmla="*/ 72 h 15"/>
                  <a:gd name="T30" fmla="*/ 2055 w 100"/>
                  <a:gd name="T31" fmla="*/ 149 h 15"/>
                  <a:gd name="T32" fmla="*/ 2282 w 100"/>
                  <a:gd name="T33" fmla="*/ 228 h 15"/>
                  <a:gd name="T34" fmla="*/ 2282 w 100"/>
                  <a:gd name="T35" fmla="*/ 228 h 15"/>
                  <a:gd name="T36" fmla="*/ 4545 w 100"/>
                  <a:gd name="T37" fmla="*/ 72 h 15"/>
                  <a:gd name="T38" fmla="*/ 4545 w 100"/>
                  <a:gd name="T39" fmla="*/ 72 h 1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00"/>
                  <a:gd name="T61" fmla="*/ 0 h 15"/>
                  <a:gd name="T62" fmla="*/ 100 w 100"/>
                  <a:gd name="T63" fmla="*/ 15 h 15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00" h="15">
                    <a:moveTo>
                      <a:pt x="100" y="5"/>
                    </a:moveTo>
                    <a:lnTo>
                      <a:pt x="100" y="5"/>
                    </a:lnTo>
                    <a:lnTo>
                      <a:pt x="80" y="10"/>
                    </a:lnTo>
                    <a:lnTo>
                      <a:pt x="50" y="15"/>
                    </a:lnTo>
                    <a:lnTo>
                      <a:pt x="20" y="15"/>
                    </a:lnTo>
                    <a:lnTo>
                      <a:pt x="5" y="15"/>
                    </a:lnTo>
                    <a:lnTo>
                      <a:pt x="0" y="10"/>
                    </a:lnTo>
                    <a:lnTo>
                      <a:pt x="55" y="0"/>
                    </a:lnTo>
                    <a:lnTo>
                      <a:pt x="50" y="0"/>
                    </a:lnTo>
                    <a:lnTo>
                      <a:pt x="50" y="5"/>
                    </a:lnTo>
                    <a:lnTo>
                      <a:pt x="45" y="10"/>
                    </a:lnTo>
                    <a:lnTo>
                      <a:pt x="50" y="15"/>
                    </a:lnTo>
                    <a:lnTo>
                      <a:pt x="100" y="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8" name="Freeform 111">
                <a:extLst>
                  <a:ext uri="{FF2B5EF4-FFF2-40B4-BE49-F238E27FC236}">
                    <a16:creationId xmlns:a16="http://schemas.microsoft.com/office/drawing/2014/main" id="{48869EFD-73F6-4286-9479-9E2D55361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07" y="2269"/>
                <a:ext cx="720" cy="218"/>
              </a:xfrm>
              <a:custGeom>
                <a:avLst/>
                <a:gdLst>
                  <a:gd name="T0" fmla="*/ 795 w 564"/>
                  <a:gd name="T1" fmla="*/ 528 h 180"/>
                  <a:gd name="T2" fmla="*/ 795 w 564"/>
                  <a:gd name="T3" fmla="*/ 528 h 180"/>
                  <a:gd name="T4" fmla="*/ 795 w 564"/>
                  <a:gd name="T5" fmla="*/ 1066 h 180"/>
                  <a:gd name="T6" fmla="*/ 795 w 564"/>
                  <a:gd name="T7" fmla="*/ 1669 h 180"/>
                  <a:gd name="T8" fmla="*/ 968 w 564"/>
                  <a:gd name="T9" fmla="*/ 1938 h 180"/>
                  <a:gd name="T10" fmla="*/ 1374 w 564"/>
                  <a:gd name="T11" fmla="*/ 2121 h 180"/>
                  <a:gd name="T12" fmla="*/ 1754 w 564"/>
                  <a:gd name="T13" fmla="*/ 2211 h 180"/>
                  <a:gd name="T14" fmla="*/ 2534 w 564"/>
                  <a:gd name="T15" fmla="*/ 2211 h 180"/>
                  <a:gd name="T16" fmla="*/ 2534 w 564"/>
                  <a:gd name="T17" fmla="*/ 2211 h 180"/>
                  <a:gd name="T18" fmla="*/ 3518 w 564"/>
                  <a:gd name="T19" fmla="*/ 2121 h 180"/>
                  <a:gd name="T20" fmla="*/ 4491 w 564"/>
                  <a:gd name="T21" fmla="*/ 1938 h 180"/>
                  <a:gd name="T22" fmla="*/ 6634 w 564"/>
                  <a:gd name="T23" fmla="*/ 1508 h 180"/>
                  <a:gd name="T24" fmla="*/ 9564 w 564"/>
                  <a:gd name="T25" fmla="*/ 787 h 180"/>
                  <a:gd name="T26" fmla="*/ 9564 w 564"/>
                  <a:gd name="T27" fmla="*/ 787 h 180"/>
                  <a:gd name="T28" fmla="*/ 10300 w 564"/>
                  <a:gd name="T29" fmla="*/ 701 h 180"/>
                  <a:gd name="T30" fmla="*/ 11502 w 564"/>
                  <a:gd name="T31" fmla="*/ 787 h 180"/>
                  <a:gd name="T32" fmla="*/ 12675 w 564"/>
                  <a:gd name="T33" fmla="*/ 787 h 180"/>
                  <a:gd name="T34" fmla="*/ 14000 w 564"/>
                  <a:gd name="T35" fmla="*/ 787 h 180"/>
                  <a:gd name="T36" fmla="*/ 14000 w 564"/>
                  <a:gd name="T37" fmla="*/ 787 h 180"/>
                  <a:gd name="T38" fmla="*/ 14967 w 564"/>
                  <a:gd name="T39" fmla="*/ 701 h 180"/>
                  <a:gd name="T40" fmla="*/ 15555 w 564"/>
                  <a:gd name="T41" fmla="*/ 614 h 180"/>
                  <a:gd name="T42" fmla="*/ 16339 w 564"/>
                  <a:gd name="T43" fmla="*/ 436 h 180"/>
                  <a:gd name="T44" fmla="*/ 16339 w 564"/>
                  <a:gd name="T45" fmla="*/ 436 h 180"/>
                  <a:gd name="T46" fmla="*/ 18295 w 564"/>
                  <a:gd name="T47" fmla="*/ 346 h 180"/>
                  <a:gd name="T48" fmla="*/ 20032 w 564"/>
                  <a:gd name="T49" fmla="*/ 183 h 180"/>
                  <a:gd name="T50" fmla="*/ 20032 w 564"/>
                  <a:gd name="T51" fmla="*/ 183 h 180"/>
                  <a:gd name="T52" fmla="*/ 20838 w 564"/>
                  <a:gd name="T53" fmla="*/ 0 h 180"/>
                  <a:gd name="T54" fmla="*/ 20838 w 564"/>
                  <a:gd name="T55" fmla="*/ 0 h 180"/>
                  <a:gd name="T56" fmla="*/ 20838 w 564"/>
                  <a:gd name="T57" fmla="*/ 0 h 180"/>
                  <a:gd name="T58" fmla="*/ 21191 w 564"/>
                  <a:gd name="T59" fmla="*/ 0 h 180"/>
                  <a:gd name="T60" fmla="*/ 21416 w 564"/>
                  <a:gd name="T61" fmla="*/ 0 h 180"/>
                  <a:gd name="T62" fmla="*/ 21416 w 564"/>
                  <a:gd name="T63" fmla="*/ 0 h 180"/>
                  <a:gd name="T64" fmla="*/ 21788 w 564"/>
                  <a:gd name="T65" fmla="*/ 269 h 180"/>
                  <a:gd name="T66" fmla="*/ 21977 w 564"/>
                  <a:gd name="T67" fmla="*/ 528 h 180"/>
                  <a:gd name="T68" fmla="*/ 21977 w 564"/>
                  <a:gd name="T69" fmla="*/ 528 h 180"/>
                  <a:gd name="T70" fmla="*/ 21788 w 564"/>
                  <a:gd name="T71" fmla="*/ 614 h 180"/>
                  <a:gd name="T72" fmla="*/ 21416 w 564"/>
                  <a:gd name="T73" fmla="*/ 787 h 180"/>
                  <a:gd name="T74" fmla="*/ 20604 w 564"/>
                  <a:gd name="T75" fmla="*/ 977 h 180"/>
                  <a:gd name="T76" fmla="*/ 20604 w 564"/>
                  <a:gd name="T77" fmla="*/ 977 h 180"/>
                  <a:gd name="T78" fmla="*/ 18659 w 564"/>
                  <a:gd name="T79" fmla="*/ 1154 h 180"/>
                  <a:gd name="T80" fmla="*/ 15920 w 564"/>
                  <a:gd name="T81" fmla="*/ 1409 h 180"/>
                  <a:gd name="T82" fmla="*/ 15920 w 564"/>
                  <a:gd name="T83" fmla="*/ 1409 h 180"/>
                  <a:gd name="T84" fmla="*/ 14554 w 564"/>
                  <a:gd name="T85" fmla="*/ 1409 h 180"/>
                  <a:gd name="T86" fmla="*/ 13255 w 564"/>
                  <a:gd name="T87" fmla="*/ 1321 h 180"/>
                  <a:gd name="T88" fmla="*/ 11502 w 564"/>
                  <a:gd name="T89" fmla="*/ 1245 h 180"/>
                  <a:gd name="T90" fmla="*/ 11502 w 564"/>
                  <a:gd name="T91" fmla="*/ 1245 h 180"/>
                  <a:gd name="T92" fmla="*/ 10134 w 564"/>
                  <a:gd name="T93" fmla="*/ 1508 h 180"/>
                  <a:gd name="T94" fmla="*/ 7025 w 564"/>
                  <a:gd name="T95" fmla="*/ 2211 h 180"/>
                  <a:gd name="T96" fmla="*/ 7025 w 564"/>
                  <a:gd name="T97" fmla="*/ 2211 h 180"/>
                  <a:gd name="T98" fmla="*/ 4661 w 564"/>
                  <a:gd name="T99" fmla="*/ 2569 h 180"/>
                  <a:gd name="T100" fmla="*/ 2534 w 564"/>
                  <a:gd name="T101" fmla="*/ 2918 h 180"/>
                  <a:gd name="T102" fmla="*/ 416 w 564"/>
                  <a:gd name="T103" fmla="*/ 3188 h 180"/>
                  <a:gd name="T104" fmla="*/ 416 w 564"/>
                  <a:gd name="T105" fmla="*/ 3188 h 180"/>
                  <a:gd name="T106" fmla="*/ 200 w 564"/>
                  <a:gd name="T107" fmla="*/ 2918 h 180"/>
                  <a:gd name="T108" fmla="*/ 0 w 564"/>
                  <a:gd name="T109" fmla="*/ 1938 h 180"/>
                  <a:gd name="T110" fmla="*/ 0 w 564"/>
                  <a:gd name="T111" fmla="*/ 1938 h 180"/>
                  <a:gd name="T112" fmla="*/ 0 w 564"/>
                  <a:gd name="T113" fmla="*/ 1597 h 180"/>
                  <a:gd name="T114" fmla="*/ 200 w 564"/>
                  <a:gd name="T115" fmla="*/ 1245 h 180"/>
                  <a:gd name="T116" fmla="*/ 795 w 564"/>
                  <a:gd name="T117" fmla="*/ 528 h 180"/>
                  <a:gd name="T118" fmla="*/ 795 w 564"/>
                  <a:gd name="T119" fmla="*/ 528 h 1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64"/>
                  <a:gd name="T181" fmla="*/ 0 h 180"/>
                  <a:gd name="T182" fmla="*/ 564 w 564"/>
                  <a:gd name="T183" fmla="*/ 180 h 18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64" h="180">
                    <a:moveTo>
                      <a:pt x="20" y="30"/>
                    </a:moveTo>
                    <a:lnTo>
                      <a:pt x="20" y="30"/>
                    </a:lnTo>
                    <a:lnTo>
                      <a:pt x="20" y="60"/>
                    </a:lnTo>
                    <a:lnTo>
                      <a:pt x="20" y="95"/>
                    </a:lnTo>
                    <a:lnTo>
                      <a:pt x="25" y="110"/>
                    </a:lnTo>
                    <a:lnTo>
                      <a:pt x="35" y="120"/>
                    </a:lnTo>
                    <a:lnTo>
                      <a:pt x="45" y="125"/>
                    </a:lnTo>
                    <a:lnTo>
                      <a:pt x="65" y="125"/>
                    </a:lnTo>
                    <a:lnTo>
                      <a:pt x="90" y="120"/>
                    </a:lnTo>
                    <a:lnTo>
                      <a:pt x="115" y="110"/>
                    </a:lnTo>
                    <a:lnTo>
                      <a:pt x="170" y="85"/>
                    </a:lnTo>
                    <a:lnTo>
                      <a:pt x="245" y="45"/>
                    </a:lnTo>
                    <a:lnTo>
                      <a:pt x="265" y="40"/>
                    </a:lnTo>
                    <a:lnTo>
                      <a:pt x="295" y="45"/>
                    </a:lnTo>
                    <a:lnTo>
                      <a:pt x="325" y="45"/>
                    </a:lnTo>
                    <a:lnTo>
                      <a:pt x="359" y="45"/>
                    </a:lnTo>
                    <a:lnTo>
                      <a:pt x="384" y="40"/>
                    </a:lnTo>
                    <a:lnTo>
                      <a:pt x="399" y="35"/>
                    </a:lnTo>
                    <a:lnTo>
                      <a:pt x="419" y="25"/>
                    </a:lnTo>
                    <a:lnTo>
                      <a:pt x="469" y="20"/>
                    </a:lnTo>
                    <a:lnTo>
                      <a:pt x="514" y="10"/>
                    </a:lnTo>
                    <a:lnTo>
                      <a:pt x="534" y="0"/>
                    </a:lnTo>
                    <a:lnTo>
                      <a:pt x="544" y="0"/>
                    </a:lnTo>
                    <a:lnTo>
                      <a:pt x="549" y="0"/>
                    </a:lnTo>
                    <a:lnTo>
                      <a:pt x="559" y="15"/>
                    </a:lnTo>
                    <a:lnTo>
                      <a:pt x="564" y="30"/>
                    </a:lnTo>
                    <a:lnTo>
                      <a:pt x="559" y="35"/>
                    </a:lnTo>
                    <a:lnTo>
                      <a:pt x="549" y="45"/>
                    </a:lnTo>
                    <a:lnTo>
                      <a:pt x="529" y="55"/>
                    </a:lnTo>
                    <a:lnTo>
                      <a:pt x="479" y="65"/>
                    </a:lnTo>
                    <a:lnTo>
                      <a:pt x="409" y="80"/>
                    </a:lnTo>
                    <a:lnTo>
                      <a:pt x="374" y="80"/>
                    </a:lnTo>
                    <a:lnTo>
                      <a:pt x="340" y="75"/>
                    </a:lnTo>
                    <a:lnTo>
                      <a:pt x="295" y="70"/>
                    </a:lnTo>
                    <a:lnTo>
                      <a:pt x="260" y="85"/>
                    </a:lnTo>
                    <a:lnTo>
                      <a:pt x="180" y="125"/>
                    </a:lnTo>
                    <a:lnTo>
                      <a:pt x="120" y="145"/>
                    </a:lnTo>
                    <a:lnTo>
                      <a:pt x="65" y="165"/>
                    </a:lnTo>
                    <a:lnTo>
                      <a:pt x="10" y="180"/>
                    </a:lnTo>
                    <a:lnTo>
                      <a:pt x="5" y="165"/>
                    </a:lnTo>
                    <a:lnTo>
                      <a:pt x="0" y="110"/>
                    </a:lnTo>
                    <a:lnTo>
                      <a:pt x="0" y="90"/>
                    </a:lnTo>
                    <a:lnTo>
                      <a:pt x="5" y="70"/>
                    </a:lnTo>
                    <a:lnTo>
                      <a:pt x="20" y="30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39" name="Freeform 112">
                <a:extLst>
                  <a:ext uri="{FF2B5EF4-FFF2-40B4-BE49-F238E27FC236}">
                    <a16:creationId xmlns:a16="http://schemas.microsoft.com/office/drawing/2014/main" id="{526AE4D1-0B9C-48A4-92E5-0AF14AF8B4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2" y="2172"/>
                <a:ext cx="391" cy="139"/>
              </a:xfrm>
              <a:custGeom>
                <a:avLst/>
                <a:gdLst>
                  <a:gd name="T0" fmla="*/ 6209 w 305"/>
                  <a:gd name="T1" fmla="*/ 0 h 115"/>
                  <a:gd name="T2" fmla="*/ 6209 w 305"/>
                  <a:gd name="T3" fmla="*/ 0 h 115"/>
                  <a:gd name="T4" fmla="*/ 4751 w 305"/>
                  <a:gd name="T5" fmla="*/ 0 h 115"/>
                  <a:gd name="T6" fmla="*/ 4751 w 305"/>
                  <a:gd name="T7" fmla="*/ 0 h 115"/>
                  <a:gd name="T8" fmla="*/ 4568 w 305"/>
                  <a:gd name="T9" fmla="*/ 0 h 115"/>
                  <a:gd name="T10" fmla="*/ 4568 w 305"/>
                  <a:gd name="T11" fmla="*/ 0 h 115"/>
                  <a:gd name="T12" fmla="*/ 4971 w 305"/>
                  <a:gd name="T13" fmla="*/ 181 h 115"/>
                  <a:gd name="T14" fmla="*/ 5180 w 305"/>
                  <a:gd name="T15" fmla="*/ 344 h 115"/>
                  <a:gd name="T16" fmla="*/ 5402 w 305"/>
                  <a:gd name="T17" fmla="*/ 421 h 115"/>
                  <a:gd name="T18" fmla="*/ 5180 w 305"/>
                  <a:gd name="T19" fmla="*/ 509 h 115"/>
                  <a:gd name="T20" fmla="*/ 5180 w 305"/>
                  <a:gd name="T21" fmla="*/ 509 h 115"/>
                  <a:gd name="T22" fmla="*/ 4751 w 305"/>
                  <a:gd name="T23" fmla="*/ 608 h 115"/>
                  <a:gd name="T24" fmla="*/ 4138 w 305"/>
                  <a:gd name="T25" fmla="*/ 684 h 115"/>
                  <a:gd name="T26" fmla="*/ 2891 w 305"/>
                  <a:gd name="T27" fmla="*/ 684 h 115"/>
                  <a:gd name="T28" fmla="*/ 2891 w 305"/>
                  <a:gd name="T29" fmla="*/ 684 h 115"/>
                  <a:gd name="T30" fmla="*/ 2077 w 305"/>
                  <a:gd name="T31" fmla="*/ 764 h 115"/>
                  <a:gd name="T32" fmla="*/ 1628 w 305"/>
                  <a:gd name="T33" fmla="*/ 764 h 115"/>
                  <a:gd name="T34" fmla="*/ 1054 w 305"/>
                  <a:gd name="T35" fmla="*/ 938 h 115"/>
                  <a:gd name="T36" fmla="*/ 1054 w 305"/>
                  <a:gd name="T37" fmla="*/ 938 h 115"/>
                  <a:gd name="T38" fmla="*/ 603 w 305"/>
                  <a:gd name="T39" fmla="*/ 1116 h 115"/>
                  <a:gd name="T40" fmla="*/ 204 w 305"/>
                  <a:gd name="T41" fmla="*/ 1297 h 115"/>
                  <a:gd name="T42" fmla="*/ 0 w 305"/>
                  <a:gd name="T43" fmla="*/ 1461 h 115"/>
                  <a:gd name="T44" fmla="*/ 0 w 305"/>
                  <a:gd name="T45" fmla="*/ 1461 h 115"/>
                  <a:gd name="T46" fmla="*/ 2077 w 305"/>
                  <a:gd name="T47" fmla="*/ 1297 h 115"/>
                  <a:gd name="T48" fmla="*/ 2077 w 305"/>
                  <a:gd name="T49" fmla="*/ 1297 h 115"/>
                  <a:gd name="T50" fmla="*/ 2891 w 305"/>
                  <a:gd name="T51" fmla="*/ 1209 h 115"/>
                  <a:gd name="T52" fmla="*/ 2891 w 305"/>
                  <a:gd name="T53" fmla="*/ 1209 h 115"/>
                  <a:gd name="T54" fmla="*/ 3525 w 305"/>
                  <a:gd name="T55" fmla="*/ 1116 h 115"/>
                  <a:gd name="T56" fmla="*/ 4751 w 305"/>
                  <a:gd name="T57" fmla="*/ 1030 h 115"/>
                  <a:gd name="T58" fmla="*/ 4751 w 305"/>
                  <a:gd name="T59" fmla="*/ 1030 h 115"/>
                  <a:gd name="T60" fmla="*/ 6002 w 305"/>
                  <a:gd name="T61" fmla="*/ 1116 h 115"/>
                  <a:gd name="T62" fmla="*/ 6641 w 305"/>
                  <a:gd name="T63" fmla="*/ 1297 h 115"/>
                  <a:gd name="T64" fmla="*/ 6641 w 305"/>
                  <a:gd name="T65" fmla="*/ 1297 h 115"/>
                  <a:gd name="T66" fmla="*/ 7897 w 305"/>
                  <a:gd name="T67" fmla="*/ 1554 h 115"/>
                  <a:gd name="T68" fmla="*/ 8943 w 305"/>
                  <a:gd name="T69" fmla="*/ 1812 h 115"/>
                  <a:gd name="T70" fmla="*/ 8943 w 305"/>
                  <a:gd name="T71" fmla="*/ 1812 h 115"/>
                  <a:gd name="T72" fmla="*/ 9319 w 305"/>
                  <a:gd name="T73" fmla="*/ 1895 h 115"/>
                  <a:gd name="T74" fmla="*/ 9983 w 305"/>
                  <a:gd name="T75" fmla="*/ 1971 h 115"/>
                  <a:gd name="T76" fmla="*/ 9983 w 305"/>
                  <a:gd name="T77" fmla="*/ 1971 h 115"/>
                  <a:gd name="T78" fmla="*/ 10356 w 305"/>
                  <a:gd name="T79" fmla="*/ 1971 h 115"/>
                  <a:gd name="T80" fmla="*/ 11016 w 305"/>
                  <a:gd name="T81" fmla="*/ 1895 h 115"/>
                  <a:gd name="T82" fmla="*/ 11016 w 305"/>
                  <a:gd name="T83" fmla="*/ 1895 h 115"/>
                  <a:gd name="T84" fmla="*/ 11208 w 305"/>
                  <a:gd name="T85" fmla="*/ 1715 h 115"/>
                  <a:gd name="T86" fmla="*/ 11208 w 305"/>
                  <a:gd name="T87" fmla="*/ 1715 h 115"/>
                  <a:gd name="T88" fmla="*/ 11208 w 305"/>
                  <a:gd name="T89" fmla="*/ 1715 h 115"/>
                  <a:gd name="T90" fmla="*/ 11821 w 305"/>
                  <a:gd name="T91" fmla="*/ 1715 h 115"/>
                  <a:gd name="T92" fmla="*/ 12245 w 305"/>
                  <a:gd name="T93" fmla="*/ 1631 h 115"/>
                  <a:gd name="T94" fmla="*/ 12644 w 305"/>
                  <a:gd name="T95" fmla="*/ 1554 h 115"/>
                  <a:gd name="T96" fmla="*/ 12644 w 305"/>
                  <a:gd name="T97" fmla="*/ 1554 h 115"/>
                  <a:gd name="T98" fmla="*/ 12468 w 305"/>
                  <a:gd name="T99" fmla="*/ 1371 h 115"/>
                  <a:gd name="T100" fmla="*/ 12031 w 305"/>
                  <a:gd name="T101" fmla="*/ 1297 h 115"/>
                  <a:gd name="T102" fmla="*/ 11016 w 305"/>
                  <a:gd name="T103" fmla="*/ 938 h 115"/>
                  <a:gd name="T104" fmla="*/ 11016 w 305"/>
                  <a:gd name="T105" fmla="*/ 938 h 115"/>
                  <a:gd name="T106" fmla="*/ 9983 w 305"/>
                  <a:gd name="T107" fmla="*/ 684 h 115"/>
                  <a:gd name="T108" fmla="*/ 8078 w 305"/>
                  <a:gd name="T109" fmla="*/ 265 h 115"/>
                  <a:gd name="T110" fmla="*/ 8078 w 305"/>
                  <a:gd name="T111" fmla="*/ 265 h 115"/>
                  <a:gd name="T112" fmla="*/ 7261 w 305"/>
                  <a:gd name="T113" fmla="*/ 85 h 115"/>
                  <a:gd name="T114" fmla="*/ 6209 w 305"/>
                  <a:gd name="T115" fmla="*/ 0 h 115"/>
                  <a:gd name="T116" fmla="*/ 6209 w 305"/>
                  <a:gd name="T117" fmla="*/ 0 h 11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05"/>
                  <a:gd name="T178" fmla="*/ 0 h 115"/>
                  <a:gd name="T179" fmla="*/ 305 w 305"/>
                  <a:gd name="T180" fmla="*/ 115 h 11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05" h="115">
                    <a:moveTo>
                      <a:pt x="150" y="0"/>
                    </a:moveTo>
                    <a:lnTo>
                      <a:pt x="150" y="0"/>
                    </a:lnTo>
                    <a:lnTo>
                      <a:pt x="115" y="0"/>
                    </a:lnTo>
                    <a:lnTo>
                      <a:pt x="110" y="0"/>
                    </a:lnTo>
                    <a:lnTo>
                      <a:pt x="120" y="10"/>
                    </a:lnTo>
                    <a:lnTo>
                      <a:pt x="125" y="20"/>
                    </a:lnTo>
                    <a:lnTo>
                      <a:pt x="130" y="25"/>
                    </a:lnTo>
                    <a:lnTo>
                      <a:pt x="125" y="30"/>
                    </a:lnTo>
                    <a:lnTo>
                      <a:pt x="115" y="35"/>
                    </a:lnTo>
                    <a:lnTo>
                      <a:pt x="100" y="40"/>
                    </a:lnTo>
                    <a:lnTo>
                      <a:pt x="70" y="40"/>
                    </a:lnTo>
                    <a:lnTo>
                      <a:pt x="50" y="45"/>
                    </a:lnTo>
                    <a:lnTo>
                      <a:pt x="40" y="45"/>
                    </a:lnTo>
                    <a:lnTo>
                      <a:pt x="25" y="55"/>
                    </a:lnTo>
                    <a:lnTo>
                      <a:pt x="15" y="65"/>
                    </a:lnTo>
                    <a:lnTo>
                      <a:pt x="5" y="75"/>
                    </a:lnTo>
                    <a:lnTo>
                      <a:pt x="0" y="85"/>
                    </a:lnTo>
                    <a:lnTo>
                      <a:pt x="50" y="75"/>
                    </a:lnTo>
                    <a:lnTo>
                      <a:pt x="70" y="70"/>
                    </a:lnTo>
                    <a:lnTo>
                      <a:pt x="85" y="65"/>
                    </a:lnTo>
                    <a:lnTo>
                      <a:pt x="115" y="60"/>
                    </a:lnTo>
                    <a:lnTo>
                      <a:pt x="145" y="65"/>
                    </a:lnTo>
                    <a:lnTo>
                      <a:pt x="160" y="75"/>
                    </a:lnTo>
                    <a:lnTo>
                      <a:pt x="190" y="90"/>
                    </a:lnTo>
                    <a:lnTo>
                      <a:pt x="215" y="105"/>
                    </a:lnTo>
                    <a:lnTo>
                      <a:pt x="225" y="110"/>
                    </a:lnTo>
                    <a:lnTo>
                      <a:pt x="240" y="115"/>
                    </a:lnTo>
                    <a:lnTo>
                      <a:pt x="250" y="115"/>
                    </a:lnTo>
                    <a:lnTo>
                      <a:pt x="265" y="110"/>
                    </a:lnTo>
                    <a:lnTo>
                      <a:pt x="270" y="100"/>
                    </a:lnTo>
                    <a:lnTo>
                      <a:pt x="285" y="100"/>
                    </a:lnTo>
                    <a:lnTo>
                      <a:pt x="295" y="95"/>
                    </a:lnTo>
                    <a:lnTo>
                      <a:pt x="305" y="90"/>
                    </a:lnTo>
                    <a:lnTo>
                      <a:pt x="300" y="80"/>
                    </a:lnTo>
                    <a:lnTo>
                      <a:pt x="290" y="75"/>
                    </a:lnTo>
                    <a:lnTo>
                      <a:pt x="265" y="55"/>
                    </a:lnTo>
                    <a:lnTo>
                      <a:pt x="240" y="40"/>
                    </a:lnTo>
                    <a:lnTo>
                      <a:pt x="195" y="15"/>
                    </a:lnTo>
                    <a:lnTo>
                      <a:pt x="175" y="5"/>
                    </a:lnTo>
                    <a:lnTo>
                      <a:pt x="150" y="0"/>
                    </a:lnTo>
                    <a:close/>
                  </a:path>
                </a:pathLst>
              </a:custGeom>
              <a:solidFill>
                <a:srgbClr val="F1C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0" name="Freeform 113">
                <a:extLst>
                  <a:ext uri="{FF2B5EF4-FFF2-40B4-BE49-F238E27FC236}">
                    <a16:creationId xmlns:a16="http://schemas.microsoft.com/office/drawing/2014/main" id="{60C8734A-23A6-4956-9C50-629C5EB84B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1" y="2172"/>
                <a:ext cx="249" cy="121"/>
              </a:xfrm>
              <a:custGeom>
                <a:avLst/>
                <a:gdLst>
                  <a:gd name="T0" fmla="*/ 7442 w 195"/>
                  <a:gd name="T1" fmla="*/ 1660 h 100"/>
                  <a:gd name="T2" fmla="*/ 7442 w 195"/>
                  <a:gd name="T3" fmla="*/ 1660 h 100"/>
                  <a:gd name="T4" fmla="*/ 5280 w 195"/>
                  <a:gd name="T5" fmla="*/ 1136 h 100"/>
                  <a:gd name="T6" fmla="*/ 2939 w 195"/>
                  <a:gd name="T7" fmla="*/ 431 h 100"/>
                  <a:gd name="T8" fmla="*/ 2939 w 195"/>
                  <a:gd name="T9" fmla="*/ 431 h 100"/>
                  <a:gd name="T10" fmla="*/ 2144 w 195"/>
                  <a:gd name="T11" fmla="*/ 267 h 100"/>
                  <a:gd name="T12" fmla="*/ 1173 w 195"/>
                  <a:gd name="T13" fmla="*/ 85 h 100"/>
                  <a:gd name="T14" fmla="*/ 1173 w 195"/>
                  <a:gd name="T15" fmla="*/ 85 h 100"/>
                  <a:gd name="T16" fmla="*/ 416 w 195"/>
                  <a:gd name="T17" fmla="*/ 0 h 100"/>
                  <a:gd name="T18" fmla="*/ 0 w 195"/>
                  <a:gd name="T19" fmla="*/ 0 h 100"/>
                  <a:gd name="T20" fmla="*/ 0 w 195"/>
                  <a:gd name="T21" fmla="*/ 0 h 100"/>
                  <a:gd name="T22" fmla="*/ 2738 w 195"/>
                  <a:gd name="T23" fmla="*/ 522 h 100"/>
                  <a:gd name="T24" fmla="*/ 2738 w 195"/>
                  <a:gd name="T25" fmla="*/ 522 h 100"/>
                  <a:gd name="T26" fmla="*/ 4499 w 195"/>
                  <a:gd name="T27" fmla="*/ 1045 h 100"/>
                  <a:gd name="T28" fmla="*/ 5896 w 195"/>
                  <a:gd name="T29" fmla="*/ 1400 h 100"/>
                  <a:gd name="T30" fmla="*/ 6654 w 195"/>
                  <a:gd name="T31" fmla="*/ 1744 h 100"/>
                  <a:gd name="T32" fmla="*/ 6654 w 195"/>
                  <a:gd name="T33" fmla="*/ 1744 h 100"/>
                  <a:gd name="T34" fmla="*/ 6654 w 195"/>
                  <a:gd name="T35" fmla="*/ 1744 h 100"/>
                  <a:gd name="T36" fmla="*/ 6842 w 195"/>
                  <a:gd name="T37" fmla="*/ 1744 h 100"/>
                  <a:gd name="T38" fmla="*/ 7623 w 195"/>
                  <a:gd name="T39" fmla="*/ 1660 h 100"/>
                  <a:gd name="T40" fmla="*/ 7623 w 195"/>
                  <a:gd name="T41" fmla="*/ 1660 h 100"/>
                  <a:gd name="T42" fmla="*/ 7442 w 195"/>
                  <a:gd name="T43" fmla="*/ 1660 h 100"/>
                  <a:gd name="T44" fmla="*/ 7442 w 195"/>
                  <a:gd name="T45" fmla="*/ 166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95"/>
                  <a:gd name="T70" fmla="*/ 0 h 100"/>
                  <a:gd name="T71" fmla="*/ 195 w 195"/>
                  <a:gd name="T72" fmla="*/ 100 h 100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95" h="100">
                    <a:moveTo>
                      <a:pt x="190" y="95"/>
                    </a:moveTo>
                    <a:lnTo>
                      <a:pt x="190" y="95"/>
                    </a:lnTo>
                    <a:lnTo>
                      <a:pt x="135" y="65"/>
                    </a:lnTo>
                    <a:lnTo>
                      <a:pt x="75" y="25"/>
                    </a:lnTo>
                    <a:lnTo>
                      <a:pt x="55" y="15"/>
                    </a:lnTo>
                    <a:lnTo>
                      <a:pt x="30" y="5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70" y="30"/>
                    </a:lnTo>
                    <a:lnTo>
                      <a:pt x="115" y="60"/>
                    </a:lnTo>
                    <a:lnTo>
                      <a:pt x="150" y="80"/>
                    </a:lnTo>
                    <a:lnTo>
                      <a:pt x="170" y="100"/>
                    </a:lnTo>
                    <a:lnTo>
                      <a:pt x="175" y="100"/>
                    </a:lnTo>
                    <a:lnTo>
                      <a:pt x="195" y="95"/>
                    </a:lnTo>
                    <a:lnTo>
                      <a:pt x="190" y="95"/>
                    </a:lnTo>
                    <a:close/>
                  </a:path>
                </a:pathLst>
              </a:custGeom>
              <a:solidFill>
                <a:srgbClr val="E9B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1" name="Freeform 114">
                <a:extLst>
                  <a:ext uri="{FF2B5EF4-FFF2-40B4-BE49-F238E27FC236}">
                    <a16:creationId xmlns:a16="http://schemas.microsoft.com/office/drawing/2014/main" id="{0EA2D69E-1190-4E50-BF43-2904539B0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6" y="2202"/>
                <a:ext cx="160" cy="91"/>
              </a:xfrm>
              <a:custGeom>
                <a:avLst/>
                <a:gdLst>
                  <a:gd name="T0" fmla="*/ 0 w 125"/>
                  <a:gd name="T1" fmla="*/ 0 h 75"/>
                  <a:gd name="T2" fmla="*/ 0 w 125"/>
                  <a:gd name="T3" fmla="*/ 0 h 75"/>
                  <a:gd name="T4" fmla="*/ 2030 w 125"/>
                  <a:gd name="T5" fmla="*/ 622 h 75"/>
                  <a:gd name="T6" fmla="*/ 3633 w 125"/>
                  <a:gd name="T7" fmla="*/ 1099 h 75"/>
                  <a:gd name="T8" fmla="*/ 4650 w 125"/>
                  <a:gd name="T9" fmla="*/ 1272 h 75"/>
                  <a:gd name="T10" fmla="*/ 4650 w 125"/>
                  <a:gd name="T11" fmla="*/ 1272 h 75"/>
                  <a:gd name="T12" fmla="*/ 5069 w 125"/>
                  <a:gd name="T13" fmla="*/ 1272 h 75"/>
                  <a:gd name="T14" fmla="*/ 5069 w 125"/>
                  <a:gd name="T15" fmla="*/ 1272 h 75"/>
                  <a:gd name="T16" fmla="*/ 4650 w 125"/>
                  <a:gd name="T17" fmla="*/ 1272 h 75"/>
                  <a:gd name="T18" fmla="*/ 4256 w 125"/>
                  <a:gd name="T19" fmla="*/ 1348 h 75"/>
                  <a:gd name="T20" fmla="*/ 3880 w 125"/>
                  <a:gd name="T21" fmla="*/ 1348 h 75"/>
                  <a:gd name="T22" fmla="*/ 3880 w 125"/>
                  <a:gd name="T23" fmla="*/ 1348 h 75"/>
                  <a:gd name="T24" fmla="*/ 3880 w 125"/>
                  <a:gd name="T25" fmla="*/ 1348 h 75"/>
                  <a:gd name="T26" fmla="*/ 3880 w 125"/>
                  <a:gd name="T27" fmla="*/ 1348 h 75"/>
                  <a:gd name="T28" fmla="*/ 3880 w 125"/>
                  <a:gd name="T29" fmla="*/ 1348 h 75"/>
                  <a:gd name="T30" fmla="*/ 3880 w 125"/>
                  <a:gd name="T31" fmla="*/ 1348 h 75"/>
                  <a:gd name="T32" fmla="*/ 3032 w 125"/>
                  <a:gd name="T33" fmla="*/ 1099 h 75"/>
                  <a:gd name="T34" fmla="*/ 2470 w 125"/>
                  <a:gd name="T35" fmla="*/ 911 h 75"/>
                  <a:gd name="T36" fmla="*/ 1850 w 125"/>
                  <a:gd name="T37" fmla="*/ 738 h 75"/>
                  <a:gd name="T38" fmla="*/ 1850 w 125"/>
                  <a:gd name="T39" fmla="*/ 738 h 75"/>
                  <a:gd name="T40" fmla="*/ 818 w 125"/>
                  <a:gd name="T41" fmla="*/ 447 h 75"/>
                  <a:gd name="T42" fmla="*/ 204 w 125"/>
                  <a:gd name="T43" fmla="*/ 190 h 75"/>
                  <a:gd name="T44" fmla="*/ 0 w 125"/>
                  <a:gd name="T45" fmla="*/ 0 h 75"/>
                  <a:gd name="T46" fmla="*/ 0 w 125"/>
                  <a:gd name="T47" fmla="*/ 0 h 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5"/>
                  <a:gd name="T73" fmla="*/ 0 h 75"/>
                  <a:gd name="T74" fmla="*/ 125 w 125"/>
                  <a:gd name="T75" fmla="*/ 75 h 7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5" h="75">
                    <a:moveTo>
                      <a:pt x="0" y="0"/>
                    </a:moveTo>
                    <a:lnTo>
                      <a:pt x="0" y="0"/>
                    </a:lnTo>
                    <a:lnTo>
                      <a:pt x="50" y="35"/>
                    </a:lnTo>
                    <a:lnTo>
                      <a:pt x="90" y="60"/>
                    </a:lnTo>
                    <a:lnTo>
                      <a:pt x="115" y="70"/>
                    </a:lnTo>
                    <a:lnTo>
                      <a:pt x="125" y="70"/>
                    </a:lnTo>
                    <a:lnTo>
                      <a:pt x="115" y="70"/>
                    </a:lnTo>
                    <a:lnTo>
                      <a:pt x="105" y="75"/>
                    </a:lnTo>
                    <a:lnTo>
                      <a:pt x="95" y="75"/>
                    </a:lnTo>
                    <a:lnTo>
                      <a:pt x="75" y="60"/>
                    </a:lnTo>
                    <a:lnTo>
                      <a:pt x="60" y="50"/>
                    </a:lnTo>
                    <a:lnTo>
                      <a:pt x="45" y="40"/>
                    </a:lnTo>
                    <a:lnTo>
                      <a:pt x="20" y="25"/>
                    </a:lnTo>
                    <a:lnTo>
                      <a:pt x="5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2" name="Freeform 115">
                <a:extLst>
                  <a:ext uri="{FF2B5EF4-FFF2-40B4-BE49-F238E27FC236}">
                    <a16:creationId xmlns:a16="http://schemas.microsoft.com/office/drawing/2014/main" id="{21E803DA-62AF-4AC4-9668-3B58B49841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5" y="2232"/>
                <a:ext cx="326" cy="79"/>
              </a:xfrm>
              <a:custGeom>
                <a:avLst/>
                <a:gdLst>
                  <a:gd name="T0" fmla="*/ 10160 w 255"/>
                  <a:gd name="T1" fmla="*/ 1123 h 65"/>
                  <a:gd name="T2" fmla="*/ 10160 w 255"/>
                  <a:gd name="T3" fmla="*/ 1123 h 65"/>
                  <a:gd name="T4" fmla="*/ 9538 w 255"/>
                  <a:gd name="T5" fmla="*/ 1215 h 65"/>
                  <a:gd name="T6" fmla="*/ 9170 w 255"/>
                  <a:gd name="T7" fmla="*/ 1123 h 65"/>
                  <a:gd name="T8" fmla="*/ 9170 w 255"/>
                  <a:gd name="T9" fmla="*/ 1123 h 65"/>
                  <a:gd name="T10" fmla="*/ 8360 w 255"/>
                  <a:gd name="T11" fmla="*/ 925 h 65"/>
                  <a:gd name="T12" fmla="*/ 7760 w 255"/>
                  <a:gd name="T13" fmla="*/ 760 h 65"/>
                  <a:gd name="T14" fmla="*/ 7760 w 255"/>
                  <a:gd name="T15" fmla="*/ 760 h 65"/>
                  <a:gd name="T16" fmla="*/ 7591 w 255"/>
                  <a:gd name="T17" fmla="*/ 660 h 65"/>
                  <a:gd name="T18" fmla="*/ 7379 w 255"/>
                  <a:gd name="T19" fmla="*/ 660 h 65"/>
                  <a:gd name="T20" fmla="*/ 7379 w 255"/>
                  <a:gd name="T21" fmla="*/ 660 h 65"/>
                  <a:gd name="T22" fmla="*/ 6746 w 255"/>
                  <a:gd name="T23" fmla="*/ 549 h 65"/>
                  <a:gd name="T24" fmla="*/ 5957 w 255"/>
                  <a:gd name="T25" fmla="*/ 368 h 65"/>
                  <a:gd name="T26" fmla="*/ 5957 w 255"/>
                  <a:gd name="T27" fmla="*/ 368 h 65"/>
                  <a:gd name="T28" fmla="*/ 5408 w 255"/>
                  <a:gd name="T29" fmla="*/ 0 h 65"/>
                  <a:gd name="T30" fmla="*/ 5408 w 255"/>
                  <a:gd name="T31" fmla="*/ 0 h 65"/>
                  <a:gd name="T32" fmla="*/ 5153 w 255"/>
                  <a:gd name="T33" fmla="*/ 90 h 65"/>
                  <a:gd name="T34" fmla="*/ 4389 w 255"/>
                  <a:gd name="T35" fmla="*/ 90 h 65"/>
                  <a:gd name="T36" fmla="*/ 4389 w 255"/>
                  <a:gd name="T37" fmla="*/ 90 h 65"/>
                  <a:gd name="T38" fmla="*/ 3399 w 255"/>
                  <a:gd name="T39" fmla="*/ 90 h 65"/>
                  <a:gd name="T40" fmla="*/ 2388 w 255"/>
                  <a:gd name="T41" fmla="*/ 90 h 65"/>
                  <a:gd name="T42" fmla="*/ 2388 w 255"/>
                  <a:gd name="T43" fmla="*/ 90 h 65"/>
                  <a:gd name="T44" fmla="*/ 1803 w 255"/>
                  <a:gd name="T45" fmla="*/ 0 h 65"/>
                  <a:gd name="T46" fmla="*/ 1803 w 255"/>
                  <a:gd name="T47" fmla="*/ 0 h 65"/>
                  <a:gd name="T48" fmla="*/ 2002 w 255"/>
                  <a:gd name="T49" fmla="*/ 193 h 65"/>
                  <a:gd name="T50" fmla="*/ 2002 w 255"/>
                  <a:gd name="T51" fmla="*/ 286 h 65"/>
                  <a:gd name="T52" fmla="*/ 2002 w 255"/>
                  <a:gd name="T53" fmla="*/ 368 h 65"/>
                  <a:gd name="T54" fmla="*/ 2002 w 255"/>
                  <a:gd name="T55" fmla="*/ 368 h 65"/>
                  <a:gd name="T56" fmla="*/ 593 w 255"/>
                  <a:gd name="T57" fmla="*/ 452 h 65"/>
                  <a:gd name="T58" fmla="*/ 0 w 255"/>
                  <a:gd name="T59" fmla="*/ 549 h 65"/>
                  <a:gd name="T60" fmla="*/ 0 w 255"/>
                  <a:gd name="T61" fmla="*/ 549 h 65"/>
                  <a:gd name="T62" fmla="*/ 0 w 255"/>
                  <a:gd name="T63" fmla="*/ 549 h 65"/>
                  <a:gd name="T64" fmla="*/ 0 w 255"/>
                  <a:gd name="T65" fmla="*/ 549 h 65"/>
                  <a:gd name="T66" fmla="*/ 1584 w 255"/>
                  <a:gd name="T67" fmla="*/ 452 h 65"/>
                  <a:gd name="T68" fmla="*/ 1584 w 255"/>
                  <a:gd name="T69" fmla="*/ 452 h 65"/>
                  <a:gd name="T70" fmla="*/ 1584 w 255"/>
                  <a:gd name="T71" fmla="*/ 452 h 65"/>
                  <a:gd name="T72" fmla="*/ 1584 w 255"/>
                  <a:gd name="T73" fmla="*/ 452 h 65"/>
                  <a:gd name="T74" fmla="*/ 2002 w 255"/>
                  <a:gd name="T75" fmla="*/ 368 h 65"/>
                  <a:gd name="T76" fmla="*/ 2388 w 255"/>
                  <a:gd name="T77" fmla="*/ 368 h 65"/>
                  <a:gd name="T78" fmla="*/ 2388 w 255"/>
                  <a:gd name="T79" fmla="*/ 368 h 65"/>
                  <a:gd name="T80" fmla="*/ 3004 w 255"/>
                  <a:gd name="T81" fmla="*/ 286 h 65"/>
                  <a:gd name="T82" fmla="*/ 4183 w 255"/>
                  <a:gd name="T83" fmla="*/ 193 h 65"/>
                  <a:gd name="T84" fmla="*/ 4183 w 255"/>
                  <a:gd name="T85" fmla="*/ 193 h 65"/>
                  <a:gd name="T86" fmla="*/ 5408 w 255"/>
                  <a:gd name="T87" fmla="*/ 286 h 65"/>
                  <a:gd name="T88" fmla="*/ 5957 w 255"/>
                  <a:gd name="T89" fmla="*/ 452 h 65"/>
                  <a:gd name="T90" fmla="*/ 5957 w 255"/>
                  <a:gd name="T91" fmla="*/ 452 h 65"/>
                  <a:gd name="T92" fmla="*/ 7173 w 255"/>
                  <a:gd name="T93" fmla="*/ 760 h 65"/>
                  <a:gd name="T94" fmla="*/ 8155 w 255"/>
                  <a:gd name="T95" fmla="*/ 1020 h 65"/>
                  <a:gd name="T96" fmla="*/ 8155 w 255"/>
                  <a:gd name="T97" fmla="*/ 1020 h 65"/>
                  <a:gd name="T98" fmla="*/ 8577 w 255"/>
                  <a:gd name="T99" fmla="*/ 1123 h 65"/>
                  <a:gd name="T100" fmla="*/ 9170 w 255"/>
                  <a:gd name="T101" fmla="*/ 1215 h 65"/>
                  <a:gd name="T102" fmla="*/ 9170 w 255"/>
                  <a:gd name="T103" fmla="*/ 1215 h 65"/>
                  <a:gd name="T104" fmla="*/ 9538 w 255"/>
                  <a:gd name="T105" fmla="*/ 1215 h 65"/>
                  <a:gd name="T106" fmla="*/ 10160 w 255"/>
                  <a:gd name="T107" fmla="*/ 1123 h 65"/>
                  <a:gd name="T108" fmla="*/ 10160 w 255"/>
                  <a:gd name="T109" fmla="*/ 1123 h 6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55"/>
                  <a:gd name="T166" fmla="*/ 0 h 65"/>
                  <a:gd name="T167" fmla="*/ 255 w 255"/>
                  <a:gd name="T168" fmla="*/ 65 h 6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55" h="65">
                    <a:moveTo>
                      <a:pt x="255" y="60"/>
                    </a:moveTo>
                    <a:lnTo>
                      <a:pt x="255" y="60"/>
                    </a:lnTo>
                    <a:lnTo>
                      <a:pt x="240" y="65"/>
                    </a:lnTo>
                    <a:lnTo>
                      <a:pt x="230" y="60"/>
                    </a:lnTo>
                    <a:lnTo>
                      <a:pt x="210" y="50"/>
                    </a:lnTo>
                    <a:lnTo>
                      <a:pt x="195" y="40"/>
                    </a:lnTo>
                    <a:lnTo>
                      <a:pt x="190" y="35"/>
                    </a:lnTo>
                    <a:lnTo>
                      <a:pt x="185" y="35"/>
                    </a:lnTo>
                    <a:lnTo>
                      <a:pt x="170" y="30"/>
                    </a:lnTo>
                    <a:lnTo>
                      <a:pt x="150" y="20"/>
                    </a:lnTo>
                    <a:lnTo>
                      <a:pt x="135" y="0"/>
                    </a:lnTo>
                    <a:lnTo>
                      <a:pt x="130" y="5"/>
                    </a:lnTo>
                    <a:lnTo>
                      <a:pt x="110" y="5"/>
                    </a:lnTo>
                    <a:lnTo>
                      <a:pt x="85" y="5"/>
                    </a:lnTo>
                    <a:lnTo>
                      <a:pt x="60" y="5"/>
                    </a:lnTo>
                    <a:lnTo>
                      <a:pt x="45" y="0"/>
                    </a:lnTo>
                    <a:lnTo>
                      <a:pt x="50" y="10"/>
                    </a:lnTo>
                    <a:lnTo>
                      <a:pt x="50" y="15"/>
                    </a:lnTo>
                    <a:lnTo>
                      <a:pt x="50" y="20"/>
                    </a:lnTo>
                    <a:lnTo>
                      <a:pt x="15" y="25"/>
                    </a:lnTo>
                    <a:lnTo>
                      <a:pt x="0" y="30"/>
                    </a:lnTo>
                    <a:lnTo>
                      <a:pt x="40" y="25"/>
                    </a:lnTo>
                    <a:lnTo>
                      <a:pt x="50" y="20"/>
                    </a:lnTo>
                    <a:lnTo>
                      <a:pt x="60" y="20"/>
                    </a:lnTo>
                    <a:lnTo>
                      <a:pt x="75" y="15"/>
                    </a:lnTo>
                    <a:lnTo>
                      <a:pt x="105" y="10"/>
                    </a:lnTo>
                    <a:lnTo>
                      <a:pt x="135" y="15"/>
                    </a:lnTo>
                    <a:lnTo>
                      <a:pt x="150" y="25"/>
                    </a:lnTo>
                    <a:lnTo>
                      <a:pt x="180" y="40"/>
                    </a:lnTo>
                    <a:lnTo>
                      <a:pt x="205" y="55"/>
                    </a:lnTo>
                    <a:lnTo>
                      <a:pt x="215" y="60"/>
                    </a:lnTo>
                    <a:lnTo>
                      <a:pt x="230" y="65"/>
                    </a:lnTo>
                    <a:lnTo>
                      <a:pt x="240" y="65"/>
                    </a:lnTo>
                    <a:lnTo>
                      <a:pt x="255" y="60"/>
                    </a:lnTo>
                    <a:close/>
                  </a:path>
                </a:pathLst>
              </a:custGeom>
              <a:solidFill>
                <a:srgbClr val="D99D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3" name="Freeform 116">
                <a:extLst>
                  <a:ext uri="{FF2B5EF4-FFF2-40B4-BE49-F238E27FC236}">
                    <a16:creationId xmlns:a16="http://schemas.microsoft.com/office/drawing/2014/main" id="{096B181D-C9AA-47F0-8CBF-5687AA2C4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9" y="2166"/>
                <a:ext cx="52" cy="17"/>
              </a:xfrm>
              <a:custGeom>
                <a:avLst/>
                <a:gdLst>
                  <a:gd name="T0" fmla="*/ 1802 w 40"/>
                  <a:gd name="T1" fmla="*/ 97 h 15"/>
                  <a:gd name="T2" fmla="*/ 1802 w 40"/>
                  <a:gd name="T3" fmla="*/ 97 h 15"/>
                  <a:gd name="T4" fmla="*/ 1313 w 40"/>
                  <a:gd name="T5" fmla="*/ 97 h 15"/>
                  <a:gd name="T6" fmla="*/ 287 w 40"/>
                  <a:gd name="T7" fmla="*/ 61 h 15"/>
                  <a:gd name="T8" fmla="*/ 287 w 40"/>
                  <a:gd name="T9" fmla="*/ 61 h 15"/>
                  <a:gd name="T10" fmla="*/ 0 w 40"/>
                  <a:gd name="T11" fmla="*/ 33 h 15"/>
                  <a:gd name="T12" fmla="*/ 287 w 40"/>
                  <a:gd name="T13" fmla="*/ 0 h 15"/>
                  <a:gd name="T14" fmla="*/ 520 w 40"/>
                  <a:gd name="T15" fmla="*/ 0 h 15"/>
                  <a:gd name="T16" fmla="*/ 520 w 40"/>
                  <a:gd name="T17" fmla="*/ 0 h 15"/>
                  <a:gd name="T18" fmla="*/ 1026 w 40"/>
                  <a:gd name="T19" fmla="*/ 0 h 15"/>
                  <a:gd name="T20" fmla="*/ 1550 w 40"/>
                  <a:gd name="T21" fmla="*/ 33 h 15"/>
                  <a:gd name="T22" fmla="*/ 1550 w 40"/>
                  <a:gd name="T23" fmla="*/ 33 h 15"/>
                  <a:gd name="T24" fmla="*/ 2044 w 40"/>
                  <a:gd name="T25" fmla="*/ 61 h 15"/>
                  <a:gd name="T26" fmla="*/ 2044 w 40"/>
                  <a:gd name="T27" fmla="*/ 97 h 15"/>
                  <a:gd name="T28" fmla="*/ 2044 w 40"/>
                  <a:gd name="T29" fmla="*/ 97 h 15"/>
                  <a:gd name="T30" fmla="*/ 2044 w 40"/>
                  <a:gd name="T31" fmla="*/ 97 h 15"/>
                  <a:gd name="T32" fmla="*/ 1802 w 40"/>
                  <a:gd name="T33" fmla="*/ 97 h 15"/>
                  <a:gd name="T34" fmla="*/ 1802 w 40"/>
                  <a:gd name="T35" fmla="*/ 97 h 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0"/>
                  <a:gd name="T55" fmla="*/ 0 h 15"/>
                  <a:gd name="T56" fmla="*/ 40 w 40"/>
                  <a:gd name="T57" fmla="*/ 15 h 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0" h="15">
                    <a:moveTo>
                      <a:pt x="35" y="15"/>
                    </a:moveTo>
                    <a:lnTo>
                      <a:pt x="35" y="15"/>
                    </a:lnTo>
                    <a:lnTo>
                      <a:pt x="25" y="15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5" y="0"/>
                    </a:lnTo>
                    <a:lnTo>
                      <a:pt x="10" y="0"/>
                    </a:lnTo>
                    <a:lnTo>
                      <a:pt x="20" y="0"/>
                    </a:lnTo>
                    <a:lnTo>
                      <a:pt x="30" y="5"/>
                    </a:lnTo>
                    <a:lnTo>
                      <a:pt x="40" y="10"/>
                    </a:lnTo>
                    <a:lnTo>
                      <a:pt x="40" y="15"/>
                    </a:lnTo>
                    <a:lnTo>
                      <a:pt x="35" y="15"/>
                    </a:lnTo>
                    <a:close/>
                  </a:path>
                </a:pathLst>
              </a:custGeom>
              <a:solidFill>
                <a:srgbClr val="F6DC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4" name="Freeform 117">
                <a:extLst>
                  <a:ext uri="{FF2B5EF4-FFF2-40B4-BE49-F238E27FC236}">
                    <a16:creationId xmlns:a16="http://schemas.microsoft.com/office/drawing/2014/main" id="{73BF68A8-E7E1-473C-8E58-AF8F0EA5C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59" y="2220"/>
                <a:ext cx="428" cy="254"/>
              </a:xfrm>
              <a:custGeom>
                <a:avLst/>
                <a:gdLst>
                  <a:gd name="T0" fmla="*/ 10462 w 335"/>
                  <a:gd name="T1" fmla="*/ 0 h 210"/>
                  <a:gd name="T2" fmla="*/ 10462 w 335"/>
                  <a:gd name="T3" fmla="*/ 0 h 210"/>
                  <a:gd name="T4" fmla="*/ 11465 w 335"/>
                  <a:gd name="T5" fmla="*/ 775 h 210"/>
                  <a:gd name="T6" fmla="*/ 12811 w 335"/>
                  <a:gd name="T7" fmla="*/ 1911 h 210"/>
                  <a:gd name="T8" fmla="*/ 12811 w 335"/>
                  <a:gd name="T9" fmla="*/ 1911 h 210"/>
                  <a:gd name="T10" fmla="*/ 13226 w 335"/>
                  <a:gd name="T11" fmla="*/ 2332 h 210"/>
                  <a:gd name="T12" fmla="*/ 13226 w 335"/>
                  <a:gd name="T13" fmla="*/ 2870 h 210"/>
                  <a:gd name="T14" fmla="*/ 13024 w 335"/>
                  <a:gd name="T15" fmla="*/ 3287 h 210"/>
                  <a:gd name="T16" fmla="*/ 12811 w 335"/>
                  <a:gd name="T17" fmla="*/ 3381 h 210"/>
                  <a:gd name="T18" fmla="*/ 12425 w 335"/>
                  <a:gd name="T19" fmla="*/ 3558 h 210"/>
                  <a:gd name="T20" fmla="*/ 12425 w 335"/>
                  <a:gd name="T21" fmla="*/ 3558 h 210"/>
                  <a:gd name="T22" fmla="*/ 11465 w 335"/>
                  <a:gd name="T23" fmla="*/ 3646 h 210"/>
                  <a:gd name="T24" fmla="*/ 9866 w 335"/>
                  <a:gd name="T25" fmla="*/ 3558 h 210"/>
                  <a:gd name="T26" fmla="*/ 4350 w 335"/>
                  <a:gd name="T27" fmla="*/ 3217 h 210"/>
                  <a:gd name="T28" fmla="*/ 4350 w 335"/>
                  <a:gd name="T29" fmla="*/ 3217 h 210"/>
                  <a:gd name="T30" fmla="*/ 2551 w 335"/>
                  <a:gd name="T31" fmla="*/ 3040 h 210"/>
                  <a:gd name="T32" fmla="*/ 1380 w 335"/>
                  <a:gd name="T33" fmla="*/ 2781 h 210"/>
                  <a:gd name="T34" fmla="*/ 586 w 335"/>
                  <a:gd name="T35" fmla="*/ 2424 h 210"/>
                  <a:gd name="T36" fmla="*/ 0 w 335"/>
                  <a:gd name="T37" fmla="*/ 2078 h 210"/>
                  <a:gd name="T38" fmla="*/ 0 w 335"/>
                  <a:gd name="T39" fmla="*/ 1646 h 210"/>
                  <a:gd name="T40" fmla="*/ 419 w 335"/>
                  <a:gd name="T41" fmla="*/ 1306 h 210"/>
                  <a:gd name="T42" fmla="*/ 971 w 335"/>
                  <a:gd name="T43" fmla="*/ 962 h 210"/>
                  <a:gd name="T44" fmla="*/ 2166 w 335"/>
                  <a:gd name="T45" fmla="*/ 775 h 210"/>
                  <a:gd name="T46" fmla="*/ 2166 w 335"/>
                  <a:gd name="T47" fmla="*/ 775 h 210"/>
                  <a:gd name="T48" fmla="*/ 5922 w 335"/>
                  <a:gd name="T49" fmla="*/ 267 h 210"/>
                  <a:gd name="T50" fmla="*/ 7101 w 335"/>
                  <a:gd name="T51" fmla="*/ 183 h 210"/>
                  <a:gd name="T52" fmla="*/ 8103 w 335"/>
                  <a:gd name="T53" fmla="*/ 183 h 210"/>
                  <a:gd name="T54" fmla="*/ 8103 w 335"/>
                  <a:gd name="T55" fmla="*/ 183 h 210"/>
                  <a:gd name="T56" fmla="*/ 9666 w 335"/>
                  <a:gd name="T57" fmla="*/ 85 h 210"/>
                  <a:gd name="T58" fmla="*/ 10462 w 335"/>
                  <a:gd name="T59" fmla="*/ 0 h 210"/>
                  <a:gd name="T60" fmla="*/ 10462 w 335"/>
                  <a:gd name="T61" fmla="*/ 0 h 21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35"/>
                  <a:gd name="T94" fmla="*/ 0 h 210"/>
                  <a:gd name="T95" fmla="*/ 335 w 335"/>
                  <a:gd name="T96" fmla="*/ 210 h 21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35" h="210">
                    <a:moveTo>
                      <a:pt x="265" y="0"/>
                    </a:moveTo>
                    <a:lnTo>
                      <a:pt x="265" y="0"/>
                    </a:lnTo>
                    <a:lnTo>
                      <a:pt x="290" y="45"/>
                    </a:lnTo>
                    <a:lnTo>
                      <a:pt x="325" y="110"/>
                    </a:lnTo>
                    <a:lnTo>
                      <a:pt x="335" y="135"/>
                    </a:lnTo>
                    <a:lnTo>
                      <a:pt x="335" y="165"/>
                    </a:lnTo>
                    <a:lnTo>
                      <a:pt x="330" y="190"/>
                    </a:lnTo>
                    <a:lnTo>
                      <a:pt x="325" y="195"/>
                    </a:lnTo>
                    <a:lnTo>
                      <a:pt x="315" y="205"/>
                    </a:lnTo>
                    <a:lnTo>
                      <a:pt x="290" y="210"/>
                    </a:lnTo>
                    <a:lnTo>
                      <a:pt x="250" y="205"/>
                    </a:lnTo>
                    <a:lnTo>
                      <a:pt x="110" y="185"/>
                    </a:lnTo>
                    <a:lnTo>
                      <a:pt x="65" y="175"/>
                    </a:lnTo>
                    <a:lnTo>
                      <a:pt x="35" y="160"/>
                    </a:lnTo>
                    <a:lnTo>
                      <a:pt x="15" y="140"/>
                    </a:lnTo>
                    <a:lnTo>
                      <a:pt x="0" y="120"/>
                    </a:lnTo>
                    <a:lnTo>
                      <a:pt x="0" y="95"/>
                    </a:lnTo>
                    <a:lnTo>
                      <a:pt x="10" y="75"/>
                    </a:lnTo>
                    <a:lnTo>
                      <a:pt x="25" y="55"/>
                    </a:lnTo>
                    <a:lnTo>
                      <a:pt x="55" y="45"/>
                    </a:lnTo>
                    <a:lnTo>
                      <a:pt x="150" y="15"/>
                    </a:lnTo>
                    <a:lnTo>
                      <a:pt x="180" y="10"/>
                    </a:lnTo>
                    <a:lnTo>
                      <a:pt x="205" y="10"/>
                    </a:lnTo>
                    <a:lnTo>
                      <a:pt x="245" y="5"/>
                    </a:lnTo>
                    <a:lnTo>
                      <a:pt x="265" y="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5" name="Freeform 118">
                <a:extLst>
                  <a:ext uri="{FF2B5EF4-FFF2-40B4-BE49-F238E27FC236}">
                    <a16:creationId xmlns:a16="http://schemas.microsoft.com/office/drawing/2014/main" id="{66B9A6BA-B601-40CD-9CFC-65F5943B7D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1" y="2214"/>
                <a:ext cx="230" cy="230"/>
              </a:xfrm>
              <a:custGeom>
                <a:avLst/>
                <a:gdLst>
                  <a:gd name="T0" fmla="*/ 6342 w 180"/>
                  <a:gd name="T1" fmla="*/ 3335 h 190"/>
                  <a:gd name="T2" fmla="*/ 6342 w 180"/>
                  <a:gd name="T3" fmla="*/ 3335 h 190"/>
                  <a:gd name="T4" fmla="*/ 6547 w 180"/>
                  <a:gd name="T5" fmla="*/ 2978 h 190"/>
                  <a:gd name="T6" fmla="*/ 6547 w 180"/>
                  <a:gd name="T7" fmla="*/ 2630 h 190"/>
                  <a:gd name="T8" fmla="*/ 6342 w 180"/>
                  <a:gd name="T9" fmla="*/ 2276 h 190"/>
                  <a:gd name="T10" fmla="*/ 6342 w 180"/>
                  <a:gd name="T11" fmla="*/ 2276 h 190"/>
                  <a:gd name="T12" fmla="*/ 5549 w 180"/>
                  <a:gd name="T13" fmla="*/ 1407 h 190"/>
                  <a:gd name="T14" fmla="*/ 4710 w 180"/>
                  <a:gd name="T15" fmla="*/ 778 h 190"/>
                  <a:gd name="T16" fmla="*/ 4710 w 180"/>
                  <a:gd name="T17" fmla="*/ 778 h 190"/>
                  <a:gd name="T18" fmla="*/ 4144 w 180"/>
                  <a:gd name="T19" fmla="*/ 183 h 190"/>
                  <a:gd name="T20" fmla="*/ 0 w 180"/>
                  <a:gd name="T21" fmla="*/ 346 h 190"/>
                  <a:gd name="T22" fmla="*/ 4355 w 180"/>
                  <a:gd name="T23" fmla="*/ 0 h 190"/>
                  <a:gd name="T24" fmla="*/ 4355 w 180"/>
                  <a:gd name="T25" fmla="*/ 0 h 190"/>
                  <a:gd name="T26" fmla="*/ 4549 w 180"/>
                  <a:gd name="T27" fmla="*/ 522 h 190"/>
                  <a:gd name="T28" fmla="*/ 4963 w 180"/>
                  <a:gd name="T29" fmla="*/ 893 h 190"/>
                  <a:gd name="T30" fmla="*/ 5549 w 180"/>
                  <a:gd name="T31" fmla="*/ 1140 h 190"/>
                  <a:gd name="T32" fmla="*/ 5549 w 180"/>
                  <a:gd name="T33" fmla="*/ 1140 h 190"/>
                  <a:gd name="T34" fmla="*/ 6123 w 180"/>
                  <a:gd name="T35" fmla="*/ 1407 h 190"/>
                  <a:gd name="T36" fmla="*/ 6707 w 180"/>
                  <a:gd name="T37" fmla="*/ 1836 h 190"/>
                  <a:gd name="T38" fmla="*/ 6903 w 180"/>
                  <a:gd name="T39" fmla="*/ 2207 h 190"/>
                  <a:gd name="T40" fmla="*/ 7111 w 180"/>
                  <a:gd name="T41" fmla="*/ 2449 h 190"/>
                  <a:gd name="T42" fmla="*/ 7111 w 180"/>
                  <a:gd name="T43" fmla="*/ 2449 h 190"/>
                  <a:gd name="T44" fmla="*/ 7111 w 180"/>
                  <a:gd name="T45" fmla="*/ 2731 h 190"/>
                  <a:gd name="T46" fmla="*/ 6342 w 180"/>
                  <a:gd name="T47" fmla="*/ 3335 h 19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80"/>
                  <a:gd name="T73" fmla="*/ 0 h 190"/>
                  <a:gd name="T74" fmla="*/ 180 w 180"/>
                  <a:gd name="T75" fmla="*/ 190 h 19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80" h="190">
                    <a:moveTo>
                      <a:pt x="160" y="190"/>
                    </a:moveTo>
                    <a:lnTo>
                      <a:pt x="160" y="190"/>
                    </a:lnTo>
                    <a:lnTo>
                      <a:pt x="165" y="170"/>
                    </a:lnTo>
                    <a:lnTo>
                      <a:pt x="165" y="150"/>
                    </a:lnTo>
                    <a:lnTo>
                      <a:pt x="160" y="130"/>
                    </a:lnTo>
                    <a:lnTo>
                      <a:pt x="140" y="80"/>
                    </a:lnTo>
                    <a:lnTo>
                      <a:pt x="120" y="45"/>
                    </a:lnTo>
                    <a:lnTo>
                      <a:pt x="105" y="10"/>
                    </a:lnTo>
                    <a:lnTo>
                      <a:pt x="0" y="20"/>
                    </a:lnTo>
                    <a:lnTo>
                      <a:pt x="110" y="0"/>
                    </a:lnTo>
                    <a:lnTo>
                      <a:pt x="115" y="30"/>
                    </a:lnTo>
                    <a:lnTo>
                      <a:pt x="125" y="50"/>
                    </a:lnTo>
                    <a:lnTo>
                      <a:pt x="140" y="65"/>
                    </a:lnTo>
                    <a:lnTo>
                      <a:pt x="155" y="80"/>
                    </a:lnTo>
                    <a:lnTo>
                      <a:pt x="170" y="105"/>
                    </a:lnTo>
                    <a:lnTo>
                      <a:pt x="175" y="125"/>
                    </a:lnTo>
                    <a:lnTo>
                      <a:pt x="180" y="140"/>
                    </a:lnTo>
                    <a:lnTo>
                      <a:pt x="180" y="155"/>
                    </a:lnTo>
                    <a:lnTo>
                      <a:pt x="160" y="19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6" name="Freeform 119">
                <a:extLst>
                  <a:ext uri="{FF2B5EF4-FFF2-40B4-BE49-F238E27FC236}">
                    <a16:creationId xmlns:a16="http://schemas.microsoft.com/office/drawing/2014/main" id="{E7671D66-1ECF-437F-AE25-98E022D65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82" y="1704"/>
                <a:ext cx="1640" cy="1420"/>
              </a:xfrm>
              <a:custGeom>
                <a:avLst/>
                <a:gdLst>
                  <a:gd name="T0" fmla="*/ 7710 w 1283"/>
                  <a:gd name="T1" fmla="*/ 347 h 1172"/>
                  <a:gd name="T2" fmla="*/ 14673 w 1283"/>
                  <a:gd name="T3" fmla="*/ 0 h 1172"/>
                  <a:gd name="T4" fmla="*/ 18031 w 1283"/>
                  <a:gd name="T5" fmla="*/ 439 h 1172"/>
                  <a:gd name="T6" fmla="*/ 22026 w 1283"/>
                  <a:gd name="T7" fmla="*/ 1601 h 1172"/>
                  <a:gd name="T8" fmla="*/ 24012 w 1283"/>
                  <a:gd name="T9" fmla="*/ 2038 h 1172"/>
                  <a:gd name="T10" fmla="*/ 25791 w 1283"/>
                  <a:gd name="T11" fmla="*/ 2225 h 1172"/>
                  <a:gd name="T12" fmla="*/ 26813 w 1283"/>
                  <a:gd name="T13" fmla="*/ 2583 h 1172"/>
                  <a:gd name="T14" fmla="*/ 30512 w 1283"/>
                  <a:gd name="T15" fmla="*/ 4099 h 1172"/>
                  <a:gd name="T16" fmla="*/ 31303 w 1283"/>
                  <a:gd name="T17" fmla="*/ 4634 h 1172"/>
                  <a:gd name="T18" fmla="*/ 32307 w 1283"/>
                  <a:gd name="T19" fmla="*/ 4886 h 1172"/>
                  <a:gd name="T20" fmla="*/ 33506 w 1283"/>
                  <a:gd name="T21" fmla="*/ 4540 h 1172"/>
                  <a:gd name="T22" fmla="*/ 31728 w 1283"/>
                  <a:gd name="T23" fmla="*/ 3554 h 1172"/>
                  <a:gd name="T24" fmla="*/ 34522 w 1283"/>
                  <a:gd name="T25" fmla="*/ 2503 h 1172"/>
                  <a:gd name="T26" fmla="*/ 36107 w 1283"/>
                  <a:gd name="T27" fmla="*/ 2225 h 1172"/>
                  <a:gd name="T28" fmla="*/ 39856 w 1283"/>
                  <a:gd name="T29" fmla="*/ 2132 h 1172"/>
                  <a:gd name="T30" fmla="*/ 41855 w 1283"/>
                  <a:gd name="T31" fmla="*/ 2764 h 1172"/>
                  <a:gd name="T32" fmla="*/ 41675 w 1283"/>
                  <a:gd name="T33" fmla="*/ 3115 h 1172"/>
                  <a:gd name="T34" fmla="*/ 42262 w 1283"/>
                  <a:gd name="T35" fmla="*/ 3637 h 1172"/>
                  <a:gd name="T36" fmla="*/ 45255 w 1283"/>
                  <a:gd name="T37" fmla="*/ 6138 h 1172"/>
                  <a:gd name="T38" fmla="*/ 45009 w 1283"/>
                  <a:gd name="T39" fmla="*/ 6239 h 1172"/>
                  <a:gd name="T40" fmla="*/ 46007 w 1283"/>
                  <a:gd name="T41" fmla="*/ 6700 h 1172"/>
                  <a:gd name="T42" fmla="*/ 47390 w 1283"/>
                  <a:gd name="T43" fmla="*/ 7925 h 1172"/>
                  <a:gd name="T44" fmla="*/ 50593 w 1283"/>
                  <a:gd name="T45" fmla="*/ 10692 h 1172"/>
                  <a:gd name="T46" fmla="*/ 50979 w 1283"/>
                  <a:gd name="T47" fmla="*/ 12208 h 1172"/>
                  <a:gd name="T48" fmla="*/ 49803 w 1283"/>
                  <a:gd name="T49" fmla="*/ 12837 h 1172"/>
                  <a:gd name="T50" fmla="*/ 47611 w 1283"/>
                  <a:gd name="T51" fmla="*/ 13372 h 1172"/>
                  <a:gd name="T52" fmla="*/ 39259 w 1283"/>
                  <a:gd name="T53" fmla="*/ 13110 h 1172"/>
                  <a:gd name="T54" fmla="*/ 35100 w 1283"/>
                  <a:gd name="T55" fmla="*/ 12758 h 1172"/>
                  <a:gd name="T56" fmla="*/ 32889 w 1283"/>
                  <a:gd name="T57" fmla="*/ 12303 h 1172"/>
                  <a:gd name="T58" fmla="*/ 32096 w 1283"/>
                  <a:gd name="T59" fmla="*/ 13188 h 1172"/>
                  <a:gd name="T60" fmla="*/ 31128 w 1283"/>
                  <a:gd name="T61" fmla="*/ 13372 h 1172"/>
                  <a:gd name="T62" fmla="*/ 31728 w 1283"/>
                  <a:gd name="T63" fmla="*/ 13729 h 1172"/>
                  <a:gd name="T64" fmla="*/ 32889 w 1283"/>
                  <a:gd name="T65" fmla="*/ 14362 h 1172"/>
                  <a:gd name="T66" fmla="*/ 34868 w 1283"/>
                  <a:gd name="T67" fmla="*/ 16399 h 1172"/>
                  <a:gd name="T68" fmla="*/ 35685 w 1283"/>
                  <a:gd name="T69" fmla="*/ 17133 h 1172"/>
                  <a:gd name="T70" fmla="*/ 38672 w 1283"/>
                  <a:gd name="T71" fmla="*/ 19251 h 1172"/>
                  <a:gd name="T72" fmla="*/ 37675 w 1283"/>
                  <a:gd name="T73" fmla="*/ 20682 h 1172"/>
                  <a:gd name="T74" fmla="*/ 28938 w 1283"/>
                  <a:gd name="T75" fmla="*/ 19973 h 1172"/>
                  <a:gd name="T76" fmla="*/ 21009 w 1283"/>
                  <a:gd name="T77" fmla="*/ 18729 h 1172"/>
                  <a:gd name="T78" fmla="*/ 15454 w 1283"/>
                  <a:gd name="T79" fmla="*/ 16592 h 1172"/>
                  <a:gd name="T80" fmla="*/ 12697 w 1283"/>
                  <a:gd name="T81" fmla="*/ 15413 h 1172"/>
                  <a:gd name="T82" fmla="*/ 7129 w 1283"/>
                  <a:gd name="T83" fmla="*/ 13891 h 1172"/>
                  <a:gd name="T84" fmla="*/ 4772 w 1283"/>
                  <a:gd name="T85" fmla="*/ 12378 h 1172"/>
                  <a:gd name="T86" fmla="*/ 1570 w 1283"/>
                  <a:gd name="T87" fmla="*/ 8475 h 1172"/>
                  <a:gd name="T88" fmla="*/ 0 w 1283"/>
                  <a:gd name="T89" fmla="*/ 5155 h 1172"/>
                  <a:gd name="T90" fmla="*/ 798 w 1283"/>
                  <a:gd name="T91" fmla="*/ 4363 h 1172"/>
                  <a:gd name="T92" fmla="*/ 3763 w 1283"/>
                  <a:gd name="T93" fmla="*/ 2225 h 1172"/>
                  <a:gd name="T94" fmla="*/ 6710 w 1283"/>
                  <a:gd name="T95" fmla="*/ 532 h 117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83"/>
                  <a:gd name="T145" fmla="*/ 0 h 1172"/>
                  <a:gd name="T146" fmla="*/ 1283 w 1283"/>
                  <a:gd name="T147" fmla="*/ 1172 h 1172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83" h="1172">
                    <a:moveTo>
                      <a:pt x="169" y="30"/>
                    </a:moveTo>
                    <a:lnTo>
                      <a:pt x="169" y="30"/>
                    </a:lnTo>
                    <a:lnTo>
                      <a:pt x="194" y="20"/>
                    </a:lnTo>
                    <a:lnTo>
                      <a:pt x="259" y="10"/>
                    </a:lnTo>
                    <a:lnTo>
                      <a:pt x="334" y="0"/>
                    </a:lnTo>
                    <a:lnTo>
                      <a:pt x="369" y="0"/>
                    </a:lnTo>
                    <a:lnTo>
                      <a:pt x="399" y="5"/>
                    </a:lnTo>
                    <a:lnTo>
                      <a:pt x="454" y="25"/>
                    </a:lnTo>
                    <a:lnTo>
                      <a:pt x="504" y="55"/>
                    </a:lnTo>
                    <a:lnTo>
                      <a:pt x="554" y="90"/>
                    </a:lnTo>
                    <a:lnTo>
                      <a:pt x="564" y="105"/>
                    </a:lnTo>
                    <a:lnTo>
                      <a:pt x="579" y="110"/>
                    </a:lnTo>
                    <a:lnTo>
                      <a:pt x="604" y="115"/>
                    </a:lnTo>
                    <a:lnTo>
                      <a:pt x="634" y="120"/>
                    </a:lnTo>
                    <a:lnTo>
                      <a:pt x="649" y="125"/>
                    </a:lnTo>
                    <a:lnTo>
                      <a:pt x="664" y="135"/>
                    </a:lnTo>
                    <a:lnTo>
                      <a:pt x="674" y="145"/>
                    </a:lnTo>
                    <a:lnTo>
                      <a:pt x="723" y="185"/>
                    </a:lnTo>
                    <a:lnTo>
                      <a:pt x="753" y="210"/>
                    </a:lnTo>
                    <a:lnTo>
                      <a:pt x="768" y="230"/>
                    </a:lnTo>
                    <a:lnTo>
                      <a:pt x="773" y="245"/>
                    </a:lnTo>
                    <a:lnTo>
                      <a:pt x="788" y="260"/>
                    </a:lnTo>
                    <a:lnTo>
                      <a:pt x="803" y="270"/>
                    </a:lnTo>
                    <a:lnTo>
                      <a:pt x="813" y="275"/>
                    </a:lnTo>
                    <a:lnTo>
                      <a:pt x="853" y="275"/>
                    </a:lnTo>
                    <a:lnTo>
                      <a:pt x="843" y="255"/>
                    </a:lnTo>
                    <a:lnTo>
                      <a:pt x="818" y="225"/>
                    </a:lnTo>
                    <a:lnTo>
                      <a:pt x="798" y="200"/>
                    </a:lnTo>
                    <a:lnTo>
                      <a:pt x="833" y="165"/>
                    </a:lnTo>
                    <a:lnTo>
                      <a:pt x="868" y="140"/>
                    </a:lnTo>
                    <a:lnTo>
                      <a:pt x="888" y="130"/>
                    </a:lnTo>
                    <a:lnTo>
                      <a:pt x="908" y="125"/>
                    </a:lnTo>
                    <a:lnTo>
                      <a:pt x="968" y="115"/>
                    </a:lnTo>
                    <a:lnTo>
                      <a:pt x="988" y="115"/>
                    </a:lnTo>
                    <a:lnTo>
                      <a:pt x="1003" y="120"/>
                    </a:lnTo>
                    <a:lnTo>
                      <a:pt x="1033" y="140"/>
                    </a:lnTo>
                    <a:lnTo>
                      <a:pt x="1053" y="155"/>
                    </a:lnTo>
                    <a:lnTo>
                      <a:pt x="1053" y="165"/>
                    </a:lnTo>
                    <a:lnTo>
                      <a:pt x="1048" y="175"/>
                    </a:lnTo>
                    <a:lnTo>
                      <a:pt x="1053" y="185"/>
                    </a:lnTo>
                    <a:lnTo>
                      <a:pt x="1063" y="205"/>
                    </a:lnTo>
                    <a:lnTo>
                      <a:pt x="1108" y="285"/>
                    </a:lnTo>
                    <a:lnTo>
                      <a:pt x="1128" y="320"/>
                    </a:lnTo>
                    <a:lnTo>
                      <a:pt x="1138" y="345"/>
                    </a:lnTo>
                    <a:lnTo>
                      <a:pt x="1138" y="350"/>
                    </a:lnTo>
                    <a:lnTo>
                      <a:pt x="1133" y="350"/>
                    </a:lnTo>
                    <a:lnTo>
                      <a:pt x="1143" y="360"/>
                    </a:lnTo>
                    <a:lnTo>
                      <a:pt x="1158" y="376"/>
                    </a:lnTo>
                    <a:lnTo>
                      <a:pt x="1173" y="401"/>
                    </a:lnTo>
                    <a:lnTo>
                      <a:pt x="1193" y="446"/>
                    </a:lnTo>
                    <a:lnTo>
                      <a:pt x="1233" y="516"/>
                    </a:lnTo>
                    <a:lnTo>
                      <a:pt x="1258" y="561"/>
                    </a:lnTo>
                    <a:lnTo>
                      <a:pt x="1273" y="601"/>
                    </a:lnTo>
                    <a:lnTo>
                      <a:pt x="1283" y="651"/>
                    </a:lnTo>
                    <a:lnTo>
                      <a:pt x="1283" y="686"/>
                    </a:lnTo>
                    <a:lnTo>
                      <a:pt x="1273" y="701"/>
                    </a:lnTo>
                    <a:lnTo>
                      <a:pt x="1253" y="721"/>
                    </a:lnTo>
                    <a:lnTo>
                      <a:pt x="1228" y="741"/>
                    </a:lnTo>
                    <a:lnTo>
                      <a:pt x="1213" y="746"/>
                    </a:lnTo>
                    <a:lnTo>
                      <a:pt x="1198" y="751"/>
                    </a:lnTo>
                    <a:lnTo>
                      <a:pt x="1073" y="741"/>
                    </a:lnTo>
                    <a:lnTo>
                      <a:pt x="988" y="736"/>
                    </a:lnTo>
                    <a:lnTo>
                      <a:pt x="923" y="726"/>
                    </a:lnTo>
                    <a:lnTo>
                      <a:pt x="883" y="716"/>
                    </a:lnTo>
                    <a:lnTo>
                      <a:pt x="853" y="701"/>
                    </a:lnTo>
                    <a:lnTo>
                      <a:pt x="828" y="691"/>
                    </a:lnTo>
                    <a:lnTo>
                      <a:pt x="823" y="711"/>
                    </a:lnTo>
                    <a:lnTo>
                      <a:pt x="818" y="731"/>
                    </a:lnTo>
                    <a:lnTo>
                      <a:pt x="808" y="741"/>
                    </a:lnTo>
                    <a:lnTo>
                      <a:pt x="793" y="746"/>
                    </a:lnTo>
                    <a:lnTo>
                      <a:pt x="783" y="751"/>
                    </a:lnTo>
                    <a:lnTo>
                      <a:pt x="778" y="756"/>
                    </a:lnTo>
                    <a:lnTo>
                      <a:pt x="798" y="771"/>
                    </a:lnTo>
                    <a:lnTo>
                      <a:pt x="813" y="786"/>
                    </a:lnTo>
                    <a:lnTo>
                      <a:pt x="828" y="806"/>
                    </a:lnTo>
                    <a:lnTo>
                      <a:pt x="853" y="851"/>
                    </a:lnTo>
                    <a:lnTo>
                      <a:pt x="868" y="892"/>
                    </a:lnTo>
                    <a:lnTo>
                      <a:pt x="878" y="922"/>
                    </a:lnTo>
                    <a:lnTo>
                      <a:pt x="883" y="942"/>
                    </a:lnTo>
                    <a:lnTo>
                      <a:pt x="898" y="962"/>
                    </a:lnTo>
                    <a:lnTo>
                      <a:pt x="928" y="1002"/>
                    </a:lnTo>
                    <a:lnTo>
                      <a:pt x="973" y="1082"/>
                    </a:lnTo>
                    <a:lnTo>
                      <a:pt x="1023" y="1172"/>
                    </a:lnTo>
                    <a:lnTo>
                      <a:pt x="948" y="1162"/>
                    </a:lnTo>
                    <a:lnTo>
                      <a:pt x="873" y="1152"/>
                    </a:lnTo>
                    <a:lnTo>
                      <a:pt x="803" y="1137"/>
                    </a:lnTo>
                    <a:lnTo>
                      <a:pt x="728" y="1122"/>
                    </a:lnTo>
                    <a:lnTo>
                      <a:pt x="664" y="1102"/>
                    </a:lnTo>
                    <a:lnTo>
                      <a:pt x="594" y="1077"/>
                    </a:lnTo>
                    <a:lnTo>
                      <a:pt x="529" y="1052"/>
                    </a:lnTo>
                    <a:lnTo>
                      <a:pt x="469" y="1027"/>
                    </a:lnTo>
                    <a:lnTo>
                      <a:pt x="389" y="932"/>
                    </a:lnTo>
                    <a:lnTo>
                      <a:pt x="354" y="892"/>
                    </a:lnTo>
                    <a:lnTo>
                      <a:pt x="319" y="866"/>
                    </a:lnTo>
                    <a:lnTo>
                      <a:pt x="259" y="836"/>
                    </a:lnTo>
                    <a:lnTo>
                      <a:pt x="204" y="801"/>
                    </a:lnTo>
                    <a:lnTo>
                      <a:pt x="179" y="781"/>
                    </a:lnTo>
                    <a:lnTo>
                      <a:pt x="154" y="756"/>
                    </a:lnTo>
                    <a:lnTo>
                      <a:pt x="134" y="726"/>
                    </a:lnTo>
                    <a:lnTo>
                      <a:pt x="120" y="696"/>
                    </a:lnTo>
                    <a:lnTo>
                      <a:pt x="85" y="596"/>
                    </a:lnTo>
                    <a:lnTo>
                      <a:pt x="40" y="476"/>
                    </a:lnTo>
                    <a:lnTo>
                      <a:pt x="10" y="360"/>
                    </a:lnTo>
                    <a:lnTo>
                      <a:pt x="5" y="315"/>
                    </a:lnTo>
                    <a:lnTo>
                      <a:pt x="0" y="290"/>
                    </a:lnTo>
                    <a:lnTo>
                      <a:pt x="5" y="270"/>
                    </a:lnTo>
                    <a:lnTo>
                      <a:pt x="20" y="245"/>
                    </a:lnTo>
                    <a:lnTo>
                      <a:pt x="45" y="195"/>
                    </a:lnTo>
                    <a:lnTo>
                      <a:pt x="95" y="125"/>
                    </a:lnTo>
                    <a:lnTo>
                      <a:pt x="139" y="70"/>
                    </a:lnTo>
                    <a:lnTo>
                      <a:pt x="169" y="3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7" name="Freeform 120">
                <a:extLst>
                  <a:ext uri="{FF2B5EF4-FFF2-40B4-BE49-F238E27FC236}">
                    <a16:creationId xmlns:a16="http://schemas.microsoft.com/office/drawing/2014/main" id="{3511C2F2-FDD8-4880-89F6-4C1CAD352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1843"/>
                <a:ext cx="389" cy="498"/>
              </a:xfrm>
              <a:custGeom>
                <a:avLst/>
                <a:gdLst>
                  <a:gd name="T0" fmla="*/ 0 w 305"/>
                  <a:gd name="T1" fmla="*/ 85 h 411"/>
                  <a:gd name="T2" fmla="*/ 1357 w 305"/>
                  <a:gd name="T3" fmla="*/ 1687 h 411"/>
                  <a:gd name="T4" fmla="*/ 1950 w 305"/>
                  <a:gd name="T5" fmla="*/ 2314 h 411"/>
                  <a:gd name="T6" fmla="*/ 2488 w 305"/>
                  <a:gd name="T7" fmla="*/ 2135 h 411"/>
                  <a:gd name="T8" fmla="*/ 2893 w 305"/>
                  <a:gd name="T9" fmla="*/ 2135 h 411"/>
                  <a:gd name="T10" fmla="*/ 4224 w 305"/>
                  <a:gd name="T11" fmla="*/ 2415 h 411"/>
                  <a:gd name="T12" fmla="*/ 6918 w 305"/>
                  <a:gd name="T13" fmla="*/ 3644 h 411"/>
                  <a:gd name="T14" fmla="*/ 7686 w 305"/>
                  <a:gd name="T15" fmla="*/ 4020 h 411"/>
                  <a:gd name="T16" fmla="*/ 7686 w 305"/>
                  <a:gd name="T17" fmla="*/ 4100 h 411"/>
                  <a:gd name="T18" fmla="*/ 6918 w 305"/>
                  <a:gd name="T19" fmla="*/ 4100 h 411"/>
                  <a:gd name="T20" fmla="*/ 4046 w 305"/>
                  <a:gd name="T21" fmla="*/ 4184 h 411"/>
                  <a:gd name="T22" fmla="*/ 4801 w 305"/>
                  <a:gd name="T23" fmla="*/ 4288 h 411"/>
                  <a:gd name="T24" fmla="*/ 8076 w 305"/>
                  <a:gd name="T25" fmla="*/ 4649 h 411"/>
                  <a:gd name="T26" fmla="*/ 8654 w 305"/>
                  <a:gd name="T27" fmla="*/ 4814 h 411"/>
                  <a:gd name="T28" fmla="*/ 8470 w 305"/>
                  <a:gd name="T29" fmla="*/ 4999 h 411"/>
                  <a:gd name="T30" fmla="*/ 7317 w 305"/>
                  <a:gd name="T31" fmla="*/ 5100 h 411"/>
                  <a:gd name="T32" fmla="*/ 7119 w 305"/>
                  <a:gd name="T33" fmla="*/ 5285 h 411"/>
                  <a:gd name="T34" fmla="*/ 7529 w 305"/>
                  <a:gd name="T35" fmla="*/ 5363 h 411"/>
                  <a:gd name="T36" fmla="*/ 9030 w 305"/>
                  <a:gd name="T37" fmla="*/ 5902 h 411"/>
                  <a:gd name="T38" fmla="*/ 9974 w 305"/>
                  <a:gd name="T39" fmla="*/ 6067 h 411"/>
                  <a:gd name="T40" fmla="*/ 9803 w 305"/>
                  <a:gd name="T41" fmla="*/ 6164 h 411"/>
                  <a:gd name="T42" fmla="*/ 9030 w 305"/>
                  <a:gd name="T43" fmla="*/ 6251 h 411"/>
                  <a:gd name="T44" fmla="*/ 9030 w 305"/>
                  <a:gd name="T45" fmla="*/ 6432 h 411"/>
                  <a:gd name="T46" fmla="*/ 9803 w 305"/>
                  <a:gd name="T47" fmla="*/ 6611 h 411"/>
                  <a:gd name="T48" fmla="*/ 11718 w 305"/>
                  <a:gd name="T49" fmla="*/ 7323 h 411"/>
                  <a:gd name="T50" fmla="*/ 9974 w 305"/>
                  <a:gd name="T51" fmla="*/ 5902 h 411"/>
                  <a:gd name="T52" fmla="*/ 9212 w 305"/>
                  <a:gd name="T53" fmla="*/ 5100 h 411"/>
                  <a:gd name="T54" fmla="*/ 8076 w 305"/>
                  <a:gd name="T55" fmla="*/ 4364 h 411"/>
                  <a:gd name="T56" fmla="*/ 7686 w 305"/>
                  <a:gd name="T57" fmla="*/ 4184 h 411"/>
                  <a:gd name="T58" fmla="*/ 7874 w 305"/>
                  <a:gd name="T59" fmla="*/ 4100 h 411"/>
                  <a:gd name="T60" fmla="*/ 7529 w 305"/>
                  <a:gd name="T61" fmla="*/ 3644 h 411"/>
                  <a:gd name="T62" fmla="*/ 5002 w 305"/>
                  <a:gd name="T63" fmla="*/ 1602 h 411"/>
                  <a:gd name="T64" fmla="*/ 4628 w 305"/>
                  <a:gd name="T65" fmla="*/ 1250 h 411"/>
                  <a:gd name="T66" fmla="*/ 4628 w 305"/>
                  <a:gd name="T67" fmla="*/ 900 h 411"/>
                  <a:gd name="T68" fmla="*/ 4628 w 305"/>
                  <a:gd name="T69" fmla="*/ 703 h 411"/>
                  <a:gd name="T70" fmla="*/ 2691 w 305"/>
                  <a:gd name="T71" fmla="*/ 85 h 411"/>
                  <a:gd name="T72" fmla="*/ 2314 w 305"/>
                  <a:gd name="T73" fmla="*/ 0 h 411"/>
                  <a:gd name="T74" fmla="*/ 0 w 305"/>
                  <a:gd name="T75" fmla="*/ 85 h 41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5"/>
                  <a:gd name="T115" fmla="*/ 0 h 411"/>
                  <a:gd name="T116" fmla="*/ 305 w 305"/>
                  <a:gd name="T117" fmla="*/ 411 h 41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5" h="411">
                    <a:moveTo>
                      <a:pt x="0" y="5"/>
                    </a:moveTo>
                    <a:lnTo>
                      <a:pt x="0" y="5"/>
                    </a:lnTo>
                    <a:lnTo>
                      <a:pt x="10" y="40"/>
                    </a:lnTo>
                    <a:lnTo>
                      <a:pt x="35" y="95"/>
                    </a:lnTo>
                    <a:lnTo>
                      <a:pt x="50" y="130"/>
                    </a:lnTo>
                    <a:lnTo>
                      <a:pt x="55" y="125"/>
                    </a:lnTo>
                    <a:lnTo>
                      <a:pt x="65" y="120"/>
                    </a:lnTo>
                    <a:lnTo>
                      <a:pt x="75" y="120"/>
                    </a:lnTo>
                    <a:lnTo>
                      <a:pt x="95" y="125"/>
                    </a:lnTo>
                    <a:lnTo>
                      <a:pt x="110" y="135"/>
                    </a:lnTo>
                    <a:lnTo>
                      <a:pt x="140" y="160"/>
                    </a:lnTo>
                    <a:lnTo>
                      <a:pt x="180" y="205"/>
                    </a:lnTo>
                    <a:lnTo>
                      <a:pt x="200" y="225"/>
                    </a:lnTo>
                    <a:lnTo>
                      <a:pt x="200" y="230"/>
                    </a:lnTo>
                    <a:lnTo>
                      <a:pt x="180" y="230"/>
                    </a:lnTo>
                    <a:lnTo>
                      <a:pt x="115" y="230"/>
                    </a:lnTo>
                    <a:lnTo>
                      <a:pt x="105" y="235"/>
                    </a:lnTo>
                    <a:lnTo>
                      <a:pt x="125" y="240"/>
                    </a:lnTo>
                    <a:lnTo>
                      <a:pt x="190" y="250"/>
                    </a:lnTo>
                    <a:lnTo>
                      <a:pt x="210" y="261"/>
                    </a:lnTo>
                    <a:lnTo>
                      <a:pt x="225" y="271"/>
                    </a:lnTo>
                    <a:lnTo>
                      <a:pt x="225" y="276"/>
                    </a:lnTo>
                    <a:lnTo>
                      <a:pt x="220" y="281"/>
                    </a:lnTo>
                    <a:lnTo>
                      <a:pt x="200" y="281"/>
                    </a:lnTo>
                    <a:lnTo>
                      <a:pt x="190" y="286"/>
                    </a:lnTo>
                    <a:lnTo>
                      <a:pt x="185" y="286"/>
                    </a:lnTo>
                    <a:lnTo>
                      <a:pt x="185" y="296"/>
                    </a:lnTo>
                    <a:lnTo>
                      <a:pt x="195" y="301"/>
                    </a:lnTo>
                    <a:lnTo>
                      <a:pt x="220" y="321"/>
                    </a:lnTo>
                    <a:lnTo>
                      <a:pt x="235" y="331"/>
                    </a:lnTo>
                    <a:lnTo>
                      <a:pt x="250" y="336"/>
                    </a:lnTo>
                    <a:lnTo>
                      <a:pt x="260" y="341"/>
                    </a:lnTo>
                    <a:lnTo>
                      <a:pt x="255" y="346"/>
                    </a:lnTo>
                    <a:lnTo>
                      <a:pt x="250" y="346"/>
                    </a:lnTo>
                    <a:lnTo>
                      <a:pt x="235" y="351"/>
                    </a:lnTo>
                    <a:lnTo>
                      <a:pt x="220" y="356"/>
                    </a:lnTo>
                    <a:lnTo>
                      <a:pt x="235" y="361"/>
                    </a:lnTo>
                    <a:lnTo>
                      <a:pt x="255" y="371"/>
                    </a:lnTo>
                    <a:lnTo>
                      <a:pt x="275" y="381"/>
                    </a:lnTo>
                    <a:lnTo>
                      <a:pt x="305" y="411"/>
                    </a:lnTo>
                    <a:lnTo>
                      <a:pt x="260" y="331"/>
                    </a:lnTo>
                    <a:lnTo>
                      <a:pt x="240" y="286"/>
                    </a:lnTo>
                    <a:lnTo>
                      <a:pt x="225" y="261"/>
                    </a:lnTo>
                    <a:lnTo>
                      <a:pt x="210" y="245"/>
                    </a:lnTo>
                    <a:lnTo>
                      <a:pt x="200" y="235"/>
                    </a:lnTo>
                    <a:lnTo>
                      <a:pt x="205" y="235"/>
                    </a:lnTo>
                    <a:lnTo>
                      <a:pt x="205" y="230"/>
                    </a:lnTo>
                    <a:lnTo>
                      <a:pt x="195" y="205"/>
                    </a:lnTo>
                    <a:lnTo>
                      <a:pt x="175" y="170"/>
                    </a:lnTo>
                    <a:lnTo>
                      <a:pt x="130" y="90"/>
                    </a:lnTo>
                    <a:lnTo>
                      <a:pt x="120" y="70"/>
                    </a:lnTo>
                    <a:lnTo>
                      <a:pt x="115" y="60"/>
                    </a:lnTo>
                    <a:lnTo>
                      <a:pt x="120" y="50"/>
                    </a:lnTo>
                    <a:lnTo>
                      <a:pt x="120" y="40"/>
                    </a:lnTo>
                    <a:lnTo>
                      <a:pt x="100" y="25"/>
                    </a:lnTo>
                    <a:lnTo>
                      <a:pt x="70" y="5"/>
                    </a:lnTo>
                    <a:lnTo>
                      <a:pt x="60" y="0"/>
                    </a:lnTo>
                    <a:lnTo>
                      <a:pt x="4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8" name="Freeform 121">
                <a:extLst>
                  <a:ext uri="{FF2B5EF4-FFF2-40B4-BE49-F238E27FC236}">
                    <a16:creationId xmlns:a16="http://schemas.microsoft.com/office/drawing/2014/main" id="{D239C371-045A-49B4-9B25-5700BAA8FC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59" y="1861"/>
                <a:ext cx="267" cy="717"/>
              </a:xfrm>
              <a:custGeom>
                <a:avLst/>
                <a:gdLst>
                  <a:gd name="T0" fmla="*/ 4886 w 209"/>
                  <a:gd name="T1" fmla="*/ 0 h 591"/>
                  <a:gd name="T2" fmla="*/ 4886 w 209"/>
                  <a:gd name="T3" fmla="*/ 0 h 591"/>
                  <a:gd name="T4" fmla="*/ 4886 w 209"/>
                  <a:gd name="T5" fmla="*/ 280 h 591"/>
                  <a:gd name="T6" fmla="*/ 5104 w 209"/>
                  <a:gd name="T7" fmla="*/ 911 h 591"/>
                  <a:gd name="T8" fmla="*/ 5104 w 209"/>
                  <a:gd name="T9" fmla="*/ 1900 h 591"/>
                  <a:gd name="T10" fmla="*/ 4886 w 209"/>
                  <a:gd name="T11" fmla="*/ 2440 h 591"/>
                  <a:gd name="T12" fmla="*/ 4682 w 209"/>
                  <a:gd name="T13" fmla="*/ 2997 h 591"/>
                  <a:gd name="T14" fmla="*/ 4682 w 209"/>
                  <a:gd name="T15" fmla="*/ 2997 h 591"/>
                  <a:gd name="T16" fmla="*/ 4094 w 209"/>
                  <a:gd name="T17" fmla="*/ 3812 h 591"/>
                  <a:gd name="T18" fmla="*/ 4094 w 209"/>
                  <a:gd name="T19" fmla="*/ 4467 h 591"/>
                  <a:gd name="T20" fmla="*/ 4094 w 209"/>
                  <a:gd name="T21" fmla="*/ 4917 h 591"/>
                  <a:gd name="T22" fmla="*/ 4510 w 209"/>
                  <a:gd name="T23" fmla="*/ 5458 h 591"/>
                  <a:gd name="T24" fmla="*/ 4510 w 209"/>
                  <a:gd name="T25" fmla="*/ 5458 h 591"/>
                  <a:gd name="T26" fmla="*/ 5104 w 209"/>
                  <a:gd name="T27" fmla="*/ 6731 h 591"/>
                  <a:gd name="T28" fmla="*/ 5479 w 209"/>
                  <a:gd name="T29" fmla="*/ 7641 h 591"/>
                  <a:gd name="T30" fmla="*/ 5479 w 209"/>
                  <a:gd name="T31" fmla="*/ 7641 h 591"/>
                  <a:gd name="T32" fmla="*/ 5479 w 209"/>
                  <a:gd name="T33" fmla="*/ 7741 h 591"/>
                  <a:gd name="T34" fmla="*/ 5659 w 209"/>
                  <a:gd name="T35" fmla="*/ 7912 h 591"/>
                  <a:gd name="T36" fmla="*/ 6865 w 209"/>
                  <a:gd name="T37" fmla="*/ 8449 h 591"/>
                  <a:gd name="T38" fmla="*/ 6865 w 209"/>
                  <a:gd name="T39" fmla="*/ 8449 h 591"/>
                  <a:gd name="T40" fmla="*/ 7831 w 209"/>
                  <a:gd name="T41" fmla="*/ 8913 h 591"/>
                  <a:gd name="T42" fmla="*/ 8251 w 209"/>
                  <a:gd name="T43" fmla="*/ 9196 h 591"/>
                  <a:gd name="T44" fmla="*/ 8251 w 209"/>
                  <a:gd name="T45" fmla="*/ 9463 h 591"/>
                  <a:gd name="T46" fmla="*/ 8251 w 209"/>
                  <a:gd name="T47" fmla="*/ 9726 h 591"/>
                  <a:gd name="T48" fmla="*/ 8036 w 209"/>
                  <a:gd name="T49" fmla="*/ 9992 h 591"/>
                  <a:gd name="T50" fmla="*/ 7421 w 209"/>
                  <a:gd name="T51" fmla="*/ 10184 h 591"/>
                  <a:gd name="T52" fmla="*/ 6670 w 209"/>
                  <a:gd name="T53" fmla="*/ 10284 h 591"/>
                  <a:gd name="T54" fmla="*/ 6670 w 209"/>
                  <a:gd name="T55" fmla="*/ 10284 h 591"/>
                  <a:gd name="T56" fmla="*/ 5104 w 209"/>
                  <a:gd name="T57" fmla="*/ 10541 h 591"/>
                  <a:gd name="T58" fmla="*/ 4094 w 209"/>
                  <a:gd name="T59" fmla="*/ 10727 h 591"/>
                  <a:gd name="T60" fmla="*/ 3886 w 209"/>
                  <a:gd name="T61" fmla="*/ 10727 h 591"/>
                  <a:gd name="T62" fmla="*/ 3530 w 209"/>
                  <a:gd name="T63" fmla="*/ 10727 h 591"/>
                  <a:gd name="T64" fmla="*/ 2549 w 209"/>
                  <a:gd name="T65" fmla="*/ 10284 h 591"/>
                  <a:gd name="T66" fmla="*/ 2549 w 209"/>
                  <a:gd name="T67" fmla="*/ 10284 h 591"/>
                  <a:gd name="T68" fmla="*/ 2163 w 209"/>
                  <a:gd name="T69" fmla="*/ 10107 h 591"/>
                  <a:gd name="T70" fmla="*/ 2163 w 209"/>
                  <a:gd name="T71" fmla="*/ 10107 h 591"/>
                  <a:gd name="T72" fmla="*/ 971 w 209"/>
                  <a:gd name="T73" fmla="*/ 8545 h 591"/>
                  <a:gd name="T74" fmla="*/ 971 w 209"/>
                  <a:gd name="T75" fmla="*/ 8545 h 591"/>
                  <a:gd name="T76" fmla="*/ 586 w 209"/>
                  <a:gd name="T77" fmla="*/ 7185 h 591"/>
                  <a:gd name="T78" fmla="*/ 586 w 209"/>
                  <a:gd name="T79" fmla="*/ 7185 h 591"/>
                  <a:gd name="T80" fmla="*/ 201 w 209"/>
                  <a:gd name="T81" fmla="*/ 6015 h 591"/>
                  <a:gd name="T82" fmla="*/ 0 w 209"/>
                  <a:gd name="T83" fmla="*/ 5191 h 591"/>
                  <a:gd name="T84" fmla="*/ 0 w 209"/>
                  <a:gd name="T85" fmla="*/ 4564 h 591"/>
                  <a:gd name="T86" fmla="*/ 419 w 209"/>
                  <a:gd name="T87" fmla="*/ 3812 h 591"/>
                  <a:gd name="T88" fmla="*/ 419 w 209"/>
                  <a:gd name="T89" fmla="*/ 3812 h 591"/>
                  <a:gd name="T90" fmla="*/ 1178 w 209"/>
                  <a:gd name="T91" fmla="*/ 2722 h 591"/>
                  <a:gd name="T92" fmla="*/ 1758 w 209"/>
                  <a:gd name="T93" fmla="*/ 2270 h 591"/>
                  <a:gd name="T94" fmla="*/ 2549 w 209"/>
                  <a:gd name="T95" fmla="*/ 1725 h 591"/>
                  <a:gd name="T96" fmla="*/ 2549 w 209"/>
                  <a:gd name="T97" fmla="*/ 1725 h 591"/>
                  <a:gd name="T98" fmla="*/ 3886 w 209"/>
                  <a:gd name="T99" fmla="*/ 821 h 591"/>
                  <a:gd name="T100" fmla="*/ 4289 w 209"/>
                  <a:gd name="T101" fmla="*/ 446 h 591"/>
                  <a:gd name="T102" fmla="*/ 4886 w 209"/>
                  <a:gd name="T103" fmla="*/ 0 h 59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09"/>
                  <a:gd name="T157" fmla="*/ 0 h 591"/>
                  <a:gd name="T158" fmla="*/ 209 w 209"/>
                  <a:gd name="T159" fmla="*/ 591 h 59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09" h="591">
                    <a:moveTo>
                      <a:pt x="124" y="0"/>
                    </a:moveTo>
                    <a:lnTo>
                      <a:pt x="124" y="0"/>
                    </a:lnTo>
                    <a:lnTo>
                      <a:pt x="124" y="15"/>
                    </a:lnTo>
                    <a:lnTo>
                      <a:pt x="129" y="50"/>
                    </a:lnTo>
                    <a:lnTo>
                      <a:pt x="129" y="105"/>
                    </a:lnTo>
                    <a:lnTo>
                      <a:pt x="124" y="135"/>
                    </a:lnTo>
                    <a:lnTo>
                      <a:pt x="119" y="165"/>
                    </a:lnTo>
                    <a:lnTo>
                      <a:pt x="104" y="210"/>
                    </a:lnTo>
                    <a:lnTo>
                      <a:pt x="104" y="246"/>
                    </a:lnTo>
                    <a:lnTo>
                      <a:pt x="104" y="271"/>
                    </a:lnTo>
                    <a:lnTo>
                      <a:pt x="114" y="301"/>
                    </a:lnTo>
                    <a:lnTo>
                      <a:pt x="129" y="371"/>
                    </a:lnTo>
                    <a:lnTo>
                      <a:pt x="139" y="421"/>
                    </a:lnTo>
                    <a:lnTo>
                      <a:pt x="139" y="426"/>
                    </a:lnTo>
                    <a:lnTo>
                      <a:pt x="144" y="436"/>
                    </a:lnTo>
                    <a:lnTo>
                      <a:pt x="174" y="466"/>
                    </a:lnTo>
                    <a:lnTo>
                      <a:pt x="199" y="491"/>
                    </a:lnTo>
                    <a:lnTo>
                      <a:pt x="209" y="506"/>
                    </a:lnTo>
                    <a:lnTo>
                      <a:pt x="209" y="521"/>
                    </a:lnTo>
                    <a:lnTo>
                      <a:pt x="209" y="536"/>
                    </a:lnTo>
                    <a:lnTo>
                      <a:pt x="204" y="551"/>
                    </a:lnTo>
                    <a:lnTo>
                      <a:pt x="189" y="561"/>
                    </a:lnTo>
                    <a:lnTo>
                      <a:pt x="169" y="566"/>
                    </a:lnTo>
                    <a:lnTo>
                      <a:pt x="129" y="581"/>
                    </a:lnTo>
                    <a:lnTo>
                      <a:pt x="104" y="591"/>
                    </a:lnTo>
                    <a:lnTo>
                      <a:pt x="99" y="591"/>
                    </a:lnTo>
                    <a:lnTo>
                      <a:pt x="89" y="591"/>
                    </a:lnTo>
                    <a:lnTo>
                      <a:pt x="65" y="566"/>
                    </a:lnTo>
                    <a:lnTo>
                      <a:pt x="55" y="556"/>
                    </a:lnTo>
                    <a:lnTo>
                      <a:pt x="25" y="471"/>
                    </a:lnTo>
                    <a:lnTo>
                      <a:pt x="15" y="396"/>
                    </a:lnTo>
                    <a:lnTo>
                      <a:pt x="5" y="331"/>
                    </a:lnTo>
                    <a:lnTo>
                      <a:pt x="0" y="286"/>
                    </a:lnTo>
                    <a:lnTo>
                      <a:pt x="0" y="251"/>
                    </a:lnTo>
                    <a:lnTo>
                      <a:pt x="10" y="210"/>
                    </a:lnTo>
                    <a:lnTo>
                      <a:pt x="30" y="150"/>
                    </a:lnTo>
                    <a:lnTo>
                      <a:pt x="45" y="125"/>
                    </a:lnTo>
                    <a:lnTo>
                      <a:pt x="65" y="95"/>
                    </a:lnTo>
                    <a:lnTo>
                      <a:pt x="99" y="45"/>
                    </a:lnTo>
                    <a:lnTo>
                      <a:pt x="109" y="2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49" name="Freeform 122">
                <a:extLst>
                  <a:ext uri="{FF2B5EF4-FFF2-40B4-BE49-F238E27FC236}">
                    <a16:creationId xmlns:a16="http://schemas.microsoft.com/office/drawing/2014/main" id="{4D1BD387-A71A-4BDE-BED1-48F1FB4003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83" y="2110"/>
                <a:ext cx="888" cy="1014"/>
              </a:xfrm>
              <a:custGeom>
                <a:avLst/>
                <a:gdLst>
                  <a:gd name="T0" fmla="*/ 10238 w 694"/>
                  <a:gd name="T1" fmla="*/ 5615 h 837"/>
                  <a:gd name="T2" fmla="*/ 7035 w 694"/>
                  <a:gd name="T3" fmla="*/ 4635 h 837"/>
                  <a:gd name="T4" fmla="*/ 5446 w 694"/>
                  <a:gd name="T5" fmla="*/ 3934 h 837"/>
                  <a:gd name="T6" fmla="*/ 2212 w 694"/>
                  <a:gd name="T7" fmla="*/ 2337 h 837"/>
                  <a:gd name="T8" fmla="*/ 1439 w 694"/>
                  <a:gd name="T9" fmla="*/ 1520 h 837"/>
                  <a:gd name="T10" fmla="*/ 0 w 694"/>
                  <a:gd name="T11" fmla="*/ 0 h 837"/>
                  <a:gd name="T12" fmla="*/ 201 w 694"/>
                  <a:gd name="T13" fmla="*/ 1090 h 837"/>
                  <a:gd name="T14" fmla="*/ 1603 w 694"/>
                  <a:gd name="T15" fmla="*/ 2768 h 837"/>
                  <a:gd name="T16" fmla="*/ 2212 w 694"/>
                  <a:gd name="T17" fmla="*/ 3392 h 837"/>
                  <a:gd name="T18" fmla="*/ 5224 w 694"/>
                  <a:gd name="T19" fmla="*/ 5185 h 837"/>
                  <a:gd name="T20" fmla="*/ 6453 w 694"/>
                  <a:gd name="T21" fmla="*/ 5962 h 837"/>
                  <a:gd name="T22" fmla="*/ 6453 w 694"/>
                  <a:gd name="T23" fmla="*/ 6145 h 837"/>
                  <a:gd name="T24" fmla="*/ 5446 w 694"/>
                  <a:gd name="T25" fmla="*/ 6407 h 837"/>
                  <a:gd name="T26" fmla="*/ 4418 w 694"/>
                  <a:gd name="T27" fmla="*/ 6407 h 837"/>
                  <a:gd name="T28" fmla="*/ 3439 w 694"/>
                  <a:gd name="T29" fmla="*/ 6508 h 837"/>
                  <a:gd name="T30" fmla="*/ 3439 w 694"/>
                  <a:gd name="T31" fmla="*/ 6775 h 837"/>
                  <a:gd name="T32" fmla="*/ 4211 w 694"/>
                  <a:gd name="T33" fmla="*/ 7220 h 837"/>
                  <a:gd name="T34" fmla="*/ 5043 w 694"/>
                  <a:gd name="T35" fmla="*/ 8090 h 837"/>
                  <a:gd name="T36" fmla="*/ 6637 w 694"/>
                  <a:gd name="T37" fmla="*/ 9436 h 837"/>
                  <a:gd name="T38" fmla="*/ 7817 w 694"/>
                  <a:gd name="T39" fmla="*/ 10341 h 837"/>
                  <a:gd name="T40" fmla="*/ 9044 w 694"/>
                  <a:gd name="T41" fmla="*/ 11325 h 837"/>
                  <a:gd name="T42" fmla="*/ 10238 w 694"/>
                  <a:gd name="T43" fmla="*/ 11777 h 837"/>
                  <a:gd name="T44" fmla="*/ 12870 w 694"/>
                  <a:gd name="T45" fmla="*/ 12471 h 837"/>
                  <a:gd name="T46" fmla="*/ 14884 w 694"/>
                  <a:gd name="T47" fmla="*/ 13455 h 837"/>
                  <a:gd name="T48" fmla="*/ 15703 w 694"/>
                  <a:gd name="T49" fmla="*/ 13979 h 837"/>
                  <a:gd name="T50" fmla="*/ 17129 w 694"/>
                  <a:gd name="T51" fmla="*/ 14782 h 837"/>
                  <a:gd name="T52" fmla="*/ 19148 w 694"/>
                  <a:gd name="T53" fmla="*/ 14873 h 837"/>
                  <a:gd name="T54" fmla="*/ 15303 w 694"/>
                  <a:gd name="T55" fmla="*/ 11853 h 837"/>
                  <a:gd name="T56" fmla="*/ 14103 w 694"/>
                  <a:gd name="T57" fmla="*/ 11154 h 837"/>
                  <a:gd name="T58" fmla="*/ 13293 w 694"/>
                  <a:gd name="T59" fmla="*/ 10426 h 837"/>
                  <a:gd name="T60" fmla="*/ 12870 w 694"/>
                  <a:gd name="T61" fmla="*/ 9911 h 837"/>
                  <a:gd name="T62" fmla="*/ 11274 w 694"/>
                  <a:gd name="T63" fmla="*/ 8375 h 837"/>
                  <a:gd name="T64" fmla="*/ 10058 w 694"/>
                  <a:gd name="T65" fmla="*/ 7752 h 837"/>
                  <a:gd name="T66" fmla="*/ 9247 w 694"/>
                  <a:gd name="T67" fmla="*/ 7477 h 837"/>
                  <a:gd name="T68" fmla="*/ 9435 w 694"/>
                  <a:gd name="T69" fmla="*/ 7389 h 837"/>
                  <a:gd name="T70" fmla="*/ 10462 w 694"/>
                  <a:gd name="T71" fmla="*/ 7220 h 837"/>
                  <a:gd name="T72" fmla="*/ 10829 w 694"/>
                  <a:gd name="T73" fmla="*/ 7046 h 837"/>
                  <a:gd name="T74" fmla="*/ 11274 w 694"/>
                  <a:gd name="T75" fmla="*/ 6320 h 837"/>
                  <a:gd name="T76" fmla="*/ 12272 w 694"/>
                  <a:gd name="T77" fmla="*/ 6508 h 837"/>
                  <a:gd name="T78" fmla="*/ 15092 w 694"/>
                  <a:gd name="T79" fmla="*/ 6948 h 837"/>
                  <a:gd name="T80" fmla="*/ 17715 w 694"/>
                  <a:gd name="T81" fmla="*/ 7137 h 837"/>
                  <a:gd name="T82" fmla="*/ 26170 w 694"/>
                  <a:gd name="T83" fmla="*/ 7389 h 837"/>
                  <a:gd name="T84" fmla="*/ 27175 w 694"/>
                  <a:gd name="T85" fmla="*/ 7220 h 837"/>
                  <a:gd name="T86" fmla="*/ 27996 w 694"/>
                  <a:gd name="T87" fmla="*/ 6948 h 837"/>
                  <a:gd name="T88" fmla="*/ 25153 w 694"/>
                  <a:gd name="T89" fmla="*/ 6948 h 837"/>
                  <a:gd name="T90" fmla="*/ 18317 w 694"/>
                  <a:gd name="T91" fmla="*/ 6584 h 837"/>
                  <a:gd name="T92" fmla="*/ 15092 w 694"/>
                  <a:gd name="T93" fmla="*/ 6320 h 837"/>
                  <a:gd name="T94" fmla="*/ 11274 w 694"/>
                  <a:gd name="T95" fmla="*/ 5799 h 83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94"/>
                  <a:gd name="T145" fmla="*/ 0 h 837"/>
                  <a:gd name="T146" fmla="*/ 694 w 694"/>
                  <a:gd name="T147" fmla="*/ 837 h 83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94" h="837">
                    <a:moveTo>
                      <a:pt x="254" y="316"/>
                    </a:moveTo>
                    <a:lnTo>
                      <a:pt x="254" y="316"/>
                    </a:lnTo>
                    <a:lnTo>
                      <a:pt x="214" y="291"/>
                    </a:lnTo>
                    <a:lnTo>
                      <a:pt x="174" y="261"/>
                    </a:lnTo>
                    <a:lnTo>
                      <a:pt x="135" y="221"/>
                    </a:lnTo>
                    <a:lnTo>
                      <a:pt x="75" y="161"/>
                    </a:lnTo>
                    <a:lnTo>
                      <a:pt x="55" y="131"/>
                    </a:lnTo>
                    <a:lnTo>
                      <a:pt x="35" y="86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5" y="61"/>
                    </a:lnTo>
                    <a:lnTo>
                      <a:pt x="25" y="121"/>
                    </a:lnTo>
                    <a:lnTo>
                      <a:pt x="40" y="156"/>
                    </a:lnTo>
                    <a:lnTo>
                      <a:pt x="55" y="191"/>
                    </a:lnTo>
                    <a:lnTo>
                      <a:pt x="95" y="251"/>
                    </a:lnTo>
                    <a:lnTo>
                      <a:pt x="130" y="291"/>
                    </a:lnTo>
                    <a:lnTo>
                      <a:pt x="150" y="321"/>
                    </a:lnTo>
                    <a:lnTo>
                      <a:pt x="160" y="336"/>
                    </a:lnTo>
                    <a:lnTo>
                      <a:pt x="160" y="346"/>
                    </a:lnTo>
                    <a:lnTo>
                      <a:pt x="150" y="356"/>
                    </a:lnTo>
                    <a:lnTo>
                      <a:pt x="135" y="361"/>
                    </a:lnTo>
                    <a:lnTo>
                      <a:pt x="110" y="361"/>
                    </a:lnTo>
                    <a:lnTo>
                      <a:pt x="90" y="361"/>
                    </a:lnTo>
                    <a:lnTo>
                      <a:pt x="85" y="366"/>
                    </a:lnTo>
                    <a:lnTo>
                      <a:pt x="80" y="371"/>
                    </a:lnTo>
                    <a:lnTo>
                      <a:pt x="85" y="381"/>
                    </a:lnTo>
                    <a:lnTo>
                      <a:pt x="105" y="406"/>
                    </a:lnTo>
                    <a:lnTo>
                      <a:pt x="120" y="431"/>
                    </a:lnTo>
                    <a:lnTo>
                      <a:pt x="125" y="456"/>
                    </a:lnTo>
                    <a:lnTo>
                      <a:pt x="140" y="486"/>
                    </a:lnTo>
                    <a:lnTo>
                      <a:pt x="165" y="531"/>
                    </a:lnTo>
                    <a:lnTo>
                      <a:pt x="194" y="582"/>
                    </a:lnTo>
                    <a:lnTo>
                      <a:pt x="209" y="612"/>
                    </a:lnTo>
                    <a:lnTo>
                      <a:pt x="224" y="637"/>
                    </a:lnTo>
                    <a:lnTo>
                      <a:pt x="254" y="662"/>
                    </a:lnTo>
                    <a:lnTo>
                      <a:pt x="284" y="682"/>
                    </a:lnTo>
                    <a:lnTo>
                      <a:pt x="319" y="702"/>
                    </a:lnTo>
                    <a:lnTo>
                      <a:pt x="349" y="732"/>
                    </a:lnTo>
                    <a:lnTo>
                      <a:pt x="369" y="757"/>
                    </a:lnTo>
                    <a:lnTo>
                      <a:pt x="389" y="787"/>
                    </a:lnTo>
                    <a:lnTo>
                      <a:pt x="424" y="832"/>
                    </a:lnTo>
                    <a:lnTo>
                      <a:pt x="474" y="837"/>
                    </a:lnTo>
                    <a:lnTo>
                      <a:pt x="424" y="747"/>
                    </a:lnTo>
                    <a:lnTo>
                      <a:pt x="379" y="667"/>
                    </a:lnTo>
                    <a:lnTo>
                      <a:pt x="349" y="627"/>
                    </a:lnTo>
                    <a:lnTo>
                      <a:pt x="334" y="607"/>
                    </a:lnTo>
                    <a:lnTo>
                      <a:pt x="329" y="587"/>
                    </a:lnTo>
                    <a:lnTo>
                      <a:pt x="319" y="557"/>
                    </a:lnTo>
                    <a:lnTo>
                      <a:pt x="304" y="516"/>
                    </a:lnTo>
                    <a:lnTo>
                      <a:pt x="279" y="471"/>
                    </a:lnTo>
                    <a:lnTo>
                      <a:pt x="264" y="451"/>
                    </a:lnTo>
                    <a:lnTo>
                      <a:pt x="249" y="436"/>
                    </a:lnTo>
                    <a:lnTo>
                      <a:pt x="229" y="421"/>
                    </a:lnTo>
                    <a:lnTo>
                      <a:pt x="234" y="416"/>
                    </a:lnTo>
                    <a:lnTo>
                      <a:pt x="244" y="411"/>
                    </a:lnTo>
                    <a:lnTo>
                      <a:pt x="259" y="406"/>
                    </a:lnTo>
                    <a:lnTo>
                      <a:pt x="269" y="396"/>
                    </a:lnTo>
                    <a:lnTo>
                      <a:pt x="274" y="376"/>
                    </a:lnTo>
                    <a:lnTo>
                      <a:pt x="279" y="356"/>
                    </a:lnTo>
                    <a:lnTo>
                      <a:pt x="304" y="366"/>
                    </a:lnTo>
                    <a:lnTo>
                      <a:pt x="334" y="381"/>
                    </a:lnTo>
                    <a:lnTo>
                      <a:pt x="374" y="391"/>
                    </a:lnTo>
                    <a:lnTo>
                      <a:pt x="439" y="401"/>
                    </a:lnTo>
                    <a:lnTo>
                      <a:pt x="524" y="406"/>
                    </a:lnTo>
                    <a:lnTo>
                      <a:pt x="649" y="416"/>
                    </a:lnTo>
                    <a:lnTo>
                      <a:pt x="674" y="406"/>
                    </a:lnTo>
                    <a:lnTo>
                      <a:pt x="694" y="396"/>
                    </a:lnTo>
                    <a:lnTo>
                      <a:pt x="694" y="391"/>
                    </a:lnTo>
                    <a:lnTo>
                      <a:pt x="624" y="391"/>
                    </a:lnTo>
                    <a:lnTo>
                      <a:pt x="544" y="386"/>
                    </a:lnTo>
                    <a:lnTo>
                      <a:pt x="454" y="371"/>
                    </a:lnTo>
                    <a:lnTo>
                      <a:pt x="374" y="356"/>
                    </a:lnTo>
                    <a:lnTo>
                      <a:pt x="319" y="341"/>
                    </a:lnTo>
                    <a:lnTo>
                      <a:pt x="279" y="326"/>
                    </a:lnTo>
                    <a:lnTo>
                      <a:pt x="254" y="316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0" name="Freeform 123">
                <a:extLst>
                  <a:ext uri="{FF2B5EF4-FFF2-40B4-BE49-F238E27FC236}">
                    <a16:creationId xmlns:a16="http://schemas.microsoft.com/office/drawing/2014/main" id="{DB1E0EA8-AB8A-4F3E-A02B-BB99FA5B3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4" y="1843"/>
                <a:ext cx="803" cy="553"/>
              </a:xfrm>
              <a:custGeom>
                <a:avLst/>
                <a:gdLst>
                  <a:gd name="T0" fmla="*/ 0 w 629"/>
                  <a:gd name="T1" fmla="*/ 538 h 456"/>
                  <a:gd name="T2" fmla="*/ 200 w 629"/>
                  <a:gd name="T3" fmla="*/ 990 h 456"/>
                  <a:gd name="T4" fmla="*/ 2141 w 629"/>
                  <a:gd name="T5" fmla="*/ 1447 h 456"/>
                  <a:gd name="T6" fmla="*/ 5994 w 629"/>
                  <a:gd name="T7" fmla="*/ 2179 h 456"/>
                  <a:gd name="T8" fmla="*/ 6211 w 629"/>
                  <a:gd name="T9" fmla="*/ 2433 h 456"/>
                  <a:gd name="T10" fmla="*/ 3322 w 629"/>
                  <a:gd name="T11" fmla="*/ 2433 h 456"/>
                  <a:gd name="T12" fmla="*/ 5207 w 629"/>
                  <a:gd name="T13" fmla="*/ 2713 h 456"/>
                  <a:gd name="T14" fmla="*/ 7592 w 629"/>
                  <a:gd name="T15" fmla="*/ 2885 h 456"/>
                  <a:gd name="T16" fmla="*/ 9307 w 629"/>
                  <a:gd name="T17" fmla="*/ 3234 h 456"/>
                  <a:gd name="T18" fmla="*/ 8347 w 629"/>
                  <a:gd name="T19" fmla="*/ 3517 h 456"/>
                  <a:gd name="T20" fmla="*/ 7943 w 629"/>
                  <a:gd name="T21" fmla="*/ 3699 h 456"/>
                  <a:gd name="T22" fmla="*/ 9697 w 629"/>
                  <a:gd name="T23" fmla="*/ 3517 h 456"/>
                  <a:gd name="T24" fmla="*/ 10710 w 629"/>
                  <a:gd name="T25" fmla="*/ 3796 h 456"/>
                  <a:gd name="T26" fmla="*/ 11265 w 629"/>
                  <a:gd name="T27" fmla="*/ 4141 h 456"/>
                  <a:gd name="T28" fmla="*/ 11265 w 629"/>
                  <a:gd name="T29" fmla="*/ 4983 h 456"/>
                  <a:gd name="T30" fmla="*/ 11265 w 629"/>
                  <a:gd name="T31" fmla="*/ 5433 h 456"/>
                  <a:gd name="T32" fmla="*/ 11843 w 629"/>
                  <a:gd name="T33" fmla="*/ 5696 h 456"/>
                  <a:gd name="T34" fmla="*/ 12462 w 629"/>
                  <a:gd name="T35" fmla="*/ 5787 h 456"/>
                  <a:gd name="T36" fmla="*/ 13804 w 629"/>
                  <a:gd name="T37" fmla="*/ 6978 h 456"/>
                  <a:gd name="T38" fmla="*/ 13804 w 629"/>
                  <a:gd name="T39" fmla="*/ 6597 h 456"/>
                  <a:gd name="T40" fmla="*/ 13411 w 629"/>
                  <a:gd name="T41" fmla="*/ 5606 h 456"/>
                  <a:gd name="T42" fmla="*/ 14003 w 629"/>
                  <a:gd name="T43" fmla="*/ 5250 h 456"/>
                  <a:gd name="T44" fmla="*/ 15381 w 629"/>
                  <a:gd name="T45" fmla="*/ 6164 h 456"/>
                  <a:gd name="T46" fmla="*/ 15921 w 629"/>
                  <a:gd name="T47" fmla="*/ 6597 h 456"/>
                  <a:gd name="T48" fmla="*/ 16526 w 629"/>
                  <a:gd name="T49" fmla="*/ 6509 h 456"/>
                  <a:gd name="T50" fmla="*/ 17321 w 629"/>
                  <a:gd name="T51" fmla="*/ 6164 h 456"/>
                  <a:gd name="T52" fmla="*/ 19282 w 629"/>
                  <a:gd name="T53" fmla="*/ 6978 h 456"/>
                  <a:gd name="T54" fmla="*/ 20844 w 629"/>
                  <a:gd name="T55" fmla="*/ 7606 h 456"/>
                  <a:gd name="T56" fmla="*/ 21002 w 629"/>
                  <a:gd name="T57" fmla="*/ 7502 h 456"/>
                  <a:gd name="T58" fmla="*/ 21611 w 629"/>
                  <a:gd name="T59" fmla="*/ 7144 h 456"/>
                  <a:gd name="T60" fmla="*/ 22564 w 629"/>
                  <a:gd name="T61" fmla="*/ 7328 h 456"/>
                  <a:gd name="T62" fmla="*/ 24133 w 629"/>
                  <a:gd name="T63" fmla="*/ 8050 h 456"/>
                  <a:gd name="T64" fmla="*/ 24527 w 629"/>
                  <a:gd name="T65" fmla="*/ 8131 h 456"/>
                  <a:gd name="T66" fmla="*/ 22773 w 629"/>
                  <a:gd name="T67" fmla="*/ 7144 h 456"/>
                  <a:gd name="T68" fmla="*/ 18692 w 629"/>
                  <a:gd name="T69" fmla="*/ 6241 h 456"/>
                  <a:gd name="T70" fmla="*/ 17496 w 629"/>
                  <a:gd name="T71" fmla="*/ 5889 h 456"/>
                  <a:gd name="T72" fmla="*/ 13604 w 629"/>
                  <a:gd name="T73" fmla="*/ 3796 h 456"/>
                  <a:gd name="T74" fmla="*/ 11469 w 629"/>
                  <a:gd name="T75" fmla="*/ 2885 h 456"/>
                  <a:gd name="T76" fmla="*/ 7759 w 629"/>
                  <a:gd name="T77" fmla="*/ 1447 h 456"/>
                  <a:gd name="T78" fmla="*/ 8347 w 629"/>
                  <a:gd name="T79" fmla="*/ 1972 h 456"/>
                  <a:gd name="T80" fmla="*/ 9697 w 629"/>
                  <a:gd name="T81" fmla="*/ 2885 h 456"/>
                  <a:gd name="T82" fmla="*/ 8153 w 629"/>
                  <a:gd name="T83" fmla="*/ 2885 h 456"/>
                  <a:gd name="T84" fmla="*/ 6587 w 629"/>
                  <a:gd name="T85" fmla="*/ 2358 h 456"/>
                  <a:gd name="T86" fmla="*/ 5820 w 629"/>
                  <a:gd name="T87" fmla="*/ 1710 h 456"/>
                  <a:gd name="T88" fmla="*/ 2733 w 629"/>
                  <a:gd name="T89" fmla="*/ 538 h 456"/>
                  <a:gd name="T90" fmla="*/ 585 w 629"/>
                  <a:gd name="T91" fmla="*/ 0 h 45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629"/>
                  <a:gd name="T139" fmla="*/ 0 h 456"/>
                  <a:gd name="T140" fmla="*/ 629 w 629"/>
                  <a:gd name="T141" fmla="*/ 456 h 45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629" h="456">
                    <a:moveTo>
                      <a:pt x="15" y="0"/>
                    </a:moveTo>
                    <a:lnTo>
                      <a:pt x="15" y="0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5" y="55"/>
                    </a:lnTo>
                    <a:lnTo>
                      <a:pt x="20" y="65"/>
                    </a:lnTo>
                    <a:lnTo>
                      <a:pt x="35" y="75"/>
                    </a:lnTo>
                    <a:lnTo>
                      <a:pt x="55" y="80"/>
                    </a:lnTo>
                    <a:lnTo>
                      <a:pt x="85" y="90"/>
                    </a:lnTo>
                    <a:lnTo>
                      <a:pt x="154" y="120"/>
                    </a:lnTo>
                    <a:lnTo>
                      <a:pt x="169" y="130"/>
                    </a:lnTo>
                    <a:lnTo>
                      <a:pt x="169" y="135"/>
                    </a:lnTo>
                    <a:lnTo>
                      <a:pt x="159" y="135"/>
                    </a:lnTo>
                    <a:lnTo>
                      <a:pt x="95" y="135"/>
                    </a:lnTo>
                    <a:lnTo>
                      <a:pt x="85" y="135"/>
                    </a:lnTo>
                    <a:lnTo>
                      <a:pt x="100" y="145"/>
                    </a:lnTo>
                    <a:lnTo>
                      <a:pt x="134" y="150"/>
                    </a:lnTo>
                    <a:lnTo>
                      <a:pt x="154" y="155"/>
                    </a:lnTo>
                    <a:lnTo>
                      <a:pt x="174" y="155"/>
                    </a:lnTo>
                    <a:lnTo>
                      <a:pt x="194" y="160"/>
                    </a:lnTo>
                    <a:lnTo>
                      <a:pt x="234" y="170"/>
                    </a:lnTo>
                    <a:lnTo>
                      <a:pt x="239" y="180"/>
                    </a:lnTo>
                    <a:lnTo>
                      <a:pt x="234" y="185"/>
                    </a:lnTo>
                    <a:lnTo>
                      <a:pt x="214" y="195"/>
                    </a:lnTo>
                    <a:lnTo>
                      <a:pt x="194" y="205"/>
                    </a:lnTo>
                    <a:lnTo>
                      <a:pt x="184" y="205"/>
                    </a:lnTo>
                    <a:lnTo>
                      <a:pt x="204" y="205"/>
                    </a:lnTo>
                    <a:lnTo>
                      <a:pt x="229" y="200"/>
                    </a:lnTo>
                    <a:lnTo>
                      <a:pt x="249" y="195"/>
                    </a:lnTo>
                    <a:lnTo>
                      <a:pt x="259" y="200"/>
                    </a:lnTo>
                    <a:lnTo>
                      <a:pt x="274" y="210"/>
                    </a:lnTo>
                    <a:lnTo>
                      <a:pt x="289" y="215"/>
                    </a:lnTo>
                    <a:lnTo>
                      <a:pt x="289" y="220"/>
                    </a:lnTo>
                    <a:lnTo>
                      <a:pt x="289" y="230"/>
                    </a:lnTo>
                    <a:lnTo>
                      <a:pt x="289" y="255"/>
                    </a:lnTo>
                    <a:lnTo>
                      <a:pt x="289" y="276"/>
                    </a:lnTo>
                    <a:lnTo>
                      <a:pt x="289" y="291"/>
                    </a:lnTo>
                    <a:lnTo>
                      <a:pt x="289" y="301"/>
                    </a:lnTo>
                    <a:lnTo>
                      <a:pt x="294" y="311"/>
                    </a:lnTo>
                    <a:lnTo>
                      <a:pt x="294" y="316"/>
                    </a:lnTo>
                    <a:lnTo>
                      <a:pt x="304" y="316"/>
                    </a:lnTo>
                    <a:lnTo>
                      <a:pt x="314" y="321"/>
                    </a:lnTo>
                    <a:lnTo>
                      <a:pt x="319" y="321"/>
                    </a:lnTo>
                    <a:lnTo>
                      <a:pt x="334" y="346"/>
                    </a:lnTo>
                    <a:lnTo>
                      <a:pt x="354" y="386"/>
                    </a:lnTo>
                    <a:lnTo>
                      <a:pt x="364" y="406"/>
                    </a:lnTo>
                    <a:lnTo>
                      <a:pt x="354" y="366"/>
                    </a:lnTo>
                    <a:lnTo>
                      <a:pt x="344" y="331"/>
                    </a:lnTo>
                    <a:lnTo>
                      <a:pt x="344" y="311"/>
                    </a:lnTo>
                    <a:lnTo>
                      <a:pt x="349" y="296"/>
                    </a:lnTo>
                    <a:lnTo>
                      <a:pt x="354" y="291"/>
                    </a:lnTo>
                    <a:lnTo>
                      <a:pt x="359" y="291"/>
                    </a:lnTo>
                    <a:lnTo>
                      <a:pt x="374" y="306"/>
                    </a:lnTo>
                    <a:lnTo>
                      <a:pt x="394" y="341"/>
                    </a:lnTo>
                    <a:lnTo>
                      <a:pt x="399" y="356"/>
                    </a:lnTo>
                    <a:lnTo>
                      <a:pt x="409" y="366"/>
                    </a:lnTo>
                    <a:lnTo>
                      <a:pt x="419" y="376"/>
                    </a:lnTo>
                    <a:lnTo>
                      <a:pt x="424" y="361"/>
                    </a:lnTo>
                    <a:lnTo>
                      <a:pt x="424" y="346"/>
                    </a:lnTo>
                    <a:lnTo>
                      <a:pt x="434" y="341"/>
                    </a:lnTo>
                    <a:lnTo>
                      <a:pt x="444" y="341"/>
                    </a:lnTo>
                    <a:lnTo>
                      <a:pt x="459" y="356"/>
                    </a:lnTo>
                    <a:lnTo>
                      <a:pt x="494" y="386"/>
                    </a:lnTo>
                    <a:lnTo>
                      <a:pt x="519" y="406"/>
                    </a:lnTo>
                    <a:lnTo>
                      <a:pt x="534" y="421"/>
                    </a:lnTo>
                    <a:lnTo>
                      <a:pt x="539" y="421"/>
                    </a:lnTo>
                    <a:lnTo>
                      <a:pt x="539" y="416"/>
                    </a:lnTo>
                    <a:lnTo>
                      <a:pt x="539" y="406"/>
                    </a:lnTo>
                    <a:lnTo>
                      <a:pt x="544" y="401"/>
                    </a:lnTo>
                    <a:lnTo>
                      <a:pt x="554" y="396"/>
                    </a:lnTo>
                    <a:lnTo>
                      <a:pt x="564" y="396"/>
                    </a:lnTo>
                    <a:lnTo>
                      <a:pt x="579" y="406"/>
                    </a:lnTo>
                    <a:lnTo>
                      <a:pt x="594" y="421"/>
                    </a:lnTo>
                    <a:lnTo>
                      <a:pt x="619" y="446"/>
                    </a:lnTo>
                    <a:lnTo>
                      <a:pt x="629" y="456"/>
                    </a:lnTo>
                    <a:lnTo>
                      <a:pt x="629" y="451"/>
                    </a:lnTo>
                    <a:lnTo>
                      <a:pt x="609" y="421"/>
                    </a:lnTo>
                    <a:lnTo>
                      <a:pt x="594" y="406"/>
                    </a:lnTo>
                    <a:lnTo>
                      <a:pt x="584" y="396"/>
                    </a:lnTo>
                    <a:lnTo>
                      <a:pt x="519" y="371"/>
                    </a:lnTo>
                    <a:lnTo>
                      <a:pt x="479" y="346"/>
                    </a:lnTo>
                    <a:lnTo>
                      <a:pt x="459" y="336"/>
                    </a:lnTo>
                    <a:lnTo>
                      <a:pt x="449" y="326"/>
                    </a:lnTo>
                    <a:lnTo>
                      <a:pt x="369" y="240"/>
                    </a:lnTo>
                    <a:lnTo>
                      <a:pt x="349" y="210"/>
                    </a:lnTo>
                    <a:lnTo>
                      <a:pt x="324" y="190"/>
                    </a:lnTo>
                    <a:lnTo>
                      <a:pt x="294" y="160"/>
                    </a:lnTo>
                    <a:lnTo>
                      <a:pt x="244" y="120"/>
                    </a:lnTo>
                    <a:lnTo>
                      <a:pt x="199" y="80"/>
                    </a:lnTo>
                    <a:lnTo>
                      <a:pt x="194" y="85"/>
                    </a:lnTo>
                    <a:lnTo>
                      <a:pt x="214" y="110"/>
                    </a:lnTo>
                    <a:lnTo>
                      <a:pt x="239" y="140"/>
                    </a:lnTo>
                    <a:lnTo>
                      <a:pt x="249" y="160"/>
                    </a:lnTo>
                    <a:lnTo>
                      <a:pt x="209" y="160"/>
                    </a:lnTo>
                    <a:lnTo>
                      <a:pt x="199" y="155"/>
                    </a:lnTo>
                    <a:lnTo>
                      <a:pt x="184" y="145"/>
                    </a:lnTo>
                    <a:lnTo>
                      <a:pt x="169" y="130"/>
                    </a:lnTo>
                    <a:lnTo>
                      <a:pt x="164" y="115"/>
                    </a:lnTo>
                    <a:lnTo>
                      <a:pt x="149" y="95"/>
                    </a:lnTo>
                    <a:lnTo>
                      <a:pt x="119" y="70"/>
                    </a:lnTo>
                    <a:lnTo>
                      <a:pt x="70" y="30"/>
                    </a:lnTo>
                    <a:lnTo>
                      <a:pt x="50" y="15"/>
                    </a:lnTo>
                    <a:lnTo>
                      <a:pt x="3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E991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1" name="Freeform 124">
                <a:extLst>
                  <a:ext uri="{FF2B5EF4-FFF2-40B4-BE49-F238E27FC236}">
                    <a16:creationId xmlns:a16="http://schemas.microsoft.com/office/drawing/2014/main" id="{F60E4A62-7E91-41EC-8C03-4AC17BCAF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2" y="1867"/>
                <a:ext cx="607" cy="577"/>
              </a:xfrm>
              <a:custGeom>
                <a:avLst/>
                <a:gdLst>
                  <a:gd name="T0" fmla="*/ 1410 w 475"/>
                  <a:gd name="T1" fmla="*/ 2513 h 476"/>
                  <a:gd name="T2" fmla="*/ 1802 w 475"/>
                  <a:gd name="T3" fmla="*/ 2592 h 476"/>
                  <a:gd name="T4" fmla="*/ 3560 w 475"/>
                  <a:gd name="T5" fmla="*/ 3137 h 476"/>
                  <a:gd name="T6" fmla="*/ 3965 w 475"/>
                  <a:gd name="T7" fmla="*/ 3321 h 476"/>
                  <a:gd name="T8" fmla="*/ 4549 w 475"/>
                  <a:gd name="T9" fmla="*/ 4129 h 476"/>
                  <a:gd name="T10" fmla="*/ 4549 w 475"/>
                  <a:gd name="T11" fmla="*/ 4211 h 476"/>
                  <a:gd name="T12" fmla="*/ 5728 w 475"/>
                  <a:gd name="T13" fmla="*/ 4416 h 476"/>
                  <a:gd name="T14" fmla="*/ 6907 w 475"/>
                  <a:gd name="T15" fmla="*/ 4760 h 476"/>
                  <a:gd name="T16" fmla="*/ 8116 w 475"/>
                  <a:gd name="T17" fmla="*/ 5221 h 476"/>
                  <a:gd name="T18" fmla="*/ 10894 w 475"/>
                  <a:gd name="T19" fmla="*/ 5843 h 476"/>
                  <a:gd name="T20" fmla="*/ 11688 w 475"/>
                  <a:gd name="T21" fmla="*/ 6106 h 476"/>
                  <a:gd name="T22" fmla="*/ 13073 w 475"/>
                  <a:gd name="T23" fmla="*/ 6836 h 476"/>
                  <a:gd name="T24" fmla="*/ 13668 w 475"/>
                  <a:gd name="T25" fmla="*/ 6654 h 476"/>
                  <a:gd name="T26" fmla="*/ 14413 w 475"/>
                  <a:gd name="T27" fmla="*/ 6563 h 476"/>
                  <a:gd name="T28" fmla="*/ 14642 w 475"/>
                  <a:gd name="T29" fmla="*/ 6654 h 476"/>
                  <a:gd name="T30" fmla="*/ 14642 w 475"/>
                  <a:gd name="T31" fmla="*/ 6563 h 476"/>
                  <a:gd name="T32" fmla="*/ 14838 w 475"/>
                  <a:gd name="T33" fmla="*/ 6489 h 476"/>
                  <a:gd name="T34" fmla="*/ 15056 w 475"/>
                  <a:gd name="T35" fmla="*/ 6489 h 476"/>
                  <a:gd name="T36" fmla="*/ 16813 w 475"/>
                  <a:gd name="T37" fmla="*/ 7101 h 476"/>
                  <a:gd name="T38" fmla="*/ 18213 w 475"/>
                  <a:gd name="T39" fmla="*/ 8101 h 476"/>
                  <a:gd name="T40" fmla="*/ 18809 w 475"/>
                  <a:gd name="T41" fmla="*/ 8525 h 476"/>
                  <a:gd name="T42" fmla="*/ 18809 w 475"/>
                  <a:gd name="T43" fmla="*/ 8353 h 476"/>
                  <a:gd name="T44" fmla="*/ 18604 w 475"/>
                  <a:gd name="T45" fmla="*/ 8174 h 476"/>
                  <a:gd name="T46" fmla="*/ 17625 w 475"/>
                  <a:gd name="T47" fmla="*/ 7267 h 476"/>
                  <a:gd name="T48" fmla="*/ 16813 w 475"/>
                  <a:gd name="T49" fmla="*/ 6654 h 476"/>
                  <a:gd name="T50" fmla="*/ 16038 w 475"/>
                  <a:gd name="T51" fmla="*/ 6489 h 476"/>
                  <a:gd name="T52" fmla="*/ 15243 w 475"/>
                  <a:gd name="T53" fmla="*/ 6393 h 476"/>
                  <a:gd name="T54" fmla="*/ 12665 w 475"/>
                  <a:gd name="T55" fmla="*/ 6204 h 476"/>
                  <a:gd name="T56" fmla="*/ 11061 w 475"/>
                  <a:gd name="T57" fmla="*/ 5489 h 476"/>
                  <a:gd name="T58" fmla="*/ 10290 w 475"/>
                  <a:gd name="T59" fmla="*/ 5221 h 476"/>
                  <a:gd name="T60" fmla="*/ 10107 w 475"/>
                  <a:gd name="T61" fmla="*/ 4946 h 476"/>
                  <a:gd name="T62" fmla="*/ 10894 w 475"/>
                  <a:gd name="T63" fmla="*/ 4875 h 476"/>
                  <a:gd name="T64" fmla="*/ 13073 w 475"/>
                  <a:gd name="T65" fmla="*/ 4661 h 476"/>
                  <a:gd name="T66" fmla="*/ 13443 w 475"/>
                  <a:gd name="T67" fmla="*/ 4589 h 476"/>
                  <a:gd name="T68" fmla="*/ 13073 w 475"/>
                  <a:gd name="T69" fmla="*/ 4315 h 476"/>
                  <a:gd name="T70" fmla="*/ 11863 w 475"/>
                  <a:gd name="T71" fmla="*/ 4211 h 476"/>
                  <a:gd name="T72" fmla="*/ 10107 w 475"/>
                  <a:gd name="T73" fmla="*/ 4129 h 476"/>
                  <a:gd name="T74" fmla="*/ 8705 w 475"/>
                  <a:gd name="T75" fmla="*/ 3783 h 476"/>
                  <a:gd name="T76" fmla="*/ 8274 w 475"/>
                  <a:gd name="T77" fmla="*/ 3492 h 476"/>
                  <a:gd name="T78" fmla="*/ 6142 w 475"/>
                  <a:gd name="T79" fmla="*/ 2238 h 476"/>
                  <a:gd name="T80" fmla="*/ 4549 w 475"/>
                  <a:gd name="T81" fmla="*/ 1086 h 476"/>
                  <a:gd name="T82" fmla="*/ 3371 w 475"/>
                  <a:gd name="T83" fmla="*/ 184 h 476"/>
                  <a:gd name="T84" fmla="*/ 3371 w 475"/>
                  <a:gd name="T85" fmla="*/ 0 h 476"/>
                  <a:gd name="T86" fmla="*/ 971 w 475"/>
                  <a:gd name="T87" fmla="*/ 705 h 476"/>
                  <a:gd name="T88" fmla="*/ 0 w 475"/>
                  <a:gd name="T89" fmla="*/ 1170 h 476"/>
                  <a:gd name="T90" fmla="*/ 797 w 475"/>
                  <a:gd name="T91" fmla="*/ 1609 h 476"/>
                  <a:gd name="T92" fmla="*/ 2169 w 475"/>
                  <a:gd name="T93" fmla="*/ 2513 h 476"/>
                  <a:gd name="T94" fmla="*/ 1410 w 475"/>
                  <a:gd name="T95" fmla="*/ 2513 h 47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475"/>
                  <a:gd name="T145" fmla="*/ 0 h 476"/>
                  <a:gd name="T146" fmla="*/ 475 w 475"/>
                  <a:gd name="T147" fmla="*/ 476 h 47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475" h="476">
                    <a:moveTo>
                      <a:pt x="35" y="140"/>
                    </a:moveTo>
                    <a:lnTo>
                      <a:pt x="35" y="140"/>
                    </a:lnTo>
                    <a:lnTo>
                      <a:pt x="45" y="145"/>
                    </a:lnTo>
                    <a:lnTo>
                      <a:pt x="80" y="165"/>
                    </a:lnTo>
                    <a:lnTo>
                      <a:pt x="90" y="175"/>
                    </a:lnTo>
                    <a:lnTo>
                      <a:pt x="100" y="185"/>
                    </a:lnTo>
                    <a:lnTo>
                      <a:pt x="110" y="215"/>
                    </a:lnTo>
                    <a:lnTo>
                      <a:pt x="115" y="230"/>
                    </a:lnTo>
                    <a:lnTo>
                      <a:pt x="115" y="235"/>
                    </a:lnTo>
                    <a:lnTo>
                      <a:pt x="125" y="235"/>
                    </a:lnTo>
                    <a:lnTo>
                      <a:pt x="145" y="246"/>
                    </a:lnTo>
                    <a:lnTo>
                      <a:pt x="175" y="266"/>
                    </a:lnTo>
                    <a:lnTo>
                      <a:pt x="205" y="291"/>
                    </a:lnTo>
                    <a:lnTo>
                      <a:pt x="250" y="311"/>
                    </a:lnTo>
                    <a:lnTo>
                      <a:pt x="275" y="326"/>
                    </a:lnTo>
                    <a:lnTo>
                      <a:pt x="295" y="341"/>
                    </a:lnTo>
                    <a:lnTo>
                      <a:pt x="320" y="371"/>
                    </a:lnTo>
                    <a:lnTo>
                      <a:pt x="330" y="381"/>
                    </a:lnTo>
                    <a:lnTo>
                      <a:pt x="345" y="371"/>
                    </a:lnTo>
                    <a:lnTo>
                      <a:pt x="360" y="366"/>
                    </a:lnTo>
                    <a:lnTo>
                      <a:pt x="365" y="366"/>
                    </a:lnTo>
                    <a:lnTo>
                      <a:pt x="370" y="371"/>
                    </a:lnTo>
                    <a:lnTo>
                      <a:pt x="375" y="376"/>
                    </a:lnTo>
                    <a:lnTo>
                      <a:pt x="370" y="366"/>
                    </a:lnTo>
                    <a:lnTo>
                      <a:pt x="370" y="361"/>
                    </a:lnTo>
                    <a:lnTo>
                      <a:pt x="375" y="361"/>
                    </a:lnTo>
                    <a:lnTo>
                      <a:pt x="380" y="361"/>
                    </a:lnTo>
                    <a:lnTo>
                      <a:pt x="405" y="376"/>
                    </a:lnTo>
                    <a:lnTo>
                      <a:pt x="425" y="396"/>
                    </a:lnTo>
                    <a:lnTo>
                      <a:pt x="445" y="426"/>
                    </a:lnTo>
                    <a:lnTo>
                      <a:pt x="460" y="451"/>
                    </a:lnTo>
                    <a:lnTo>
                      <a:pt x="475" y="476"/>
                    </a:lnTo>
                    <a:lnTo>
                      <a:pt x="475" y="466"/>
                    </a:lnTo>
                    <a:lnTo>
                      <a:pt x="470" y="456"/>
                    </a:lnTo>
                    <a:lnTo>
                      <a:pt x="445" y="406"/>
                    </a:lnTo>
                    <a:lnTo>
                      <a:pt x="430" y="386"/>
                    </a:lnTo>
                    <a:lnTo>
                      <a:pt x="425" y="371"/>
                    </a:lnTo>
                    <a:lnTo>
                      <a:pt x="405" y="361"/>
                    </a:lnTo>
                    <a:lnTo>
                      <a:pt x="385" y="356"/>
                    </a:lnTo>
                    <a:lnTo>
                      <a:pt x="350" y="351"/>
                    </a:lnTo>
                    <a:lnTo>
                      <a:pt x="320" y="346"/>
                    </a:lnTo>
                    <a:lnTo>
                      <a:pt x="280" y="306"/>
                    </a:lnTo>
                    <a:lnTo>
                      <a:pt x="260" y="291"/>
                    </a:lnTo>
                    <a:lnTo>
                      <a:pt x="250" y="286"/>
                    </a:lnTo>
                    <a:lnTo>
                      <a:pt x="255" y="276"/>
                    </a:lnTo>
                    <a:lnTo>
                      <a:pt x="275" y="271"/>
                    </a:lnTo>
                    <a:lnTo>
                      <a:pt x="300" y="266"/>
                    </a:lnTo>
                    <a:lnTo>
                      <a:pt x="330" y="261"/>
                    </a:lnTo>
                    <a:lnTo>
                      <a:pt x="340" y="256"/>
                    </a:lnTo>
                    <a:lnTo>
                      <a:pt x="335" y="246"/>
                    </a:lnTo>
                    <a:lnTo>
                      <a:pt x="330" y="241"/>
                    </a:lnTo>
                    <a:lnTo>
                      <a:pt x="320" y="235"/>
                    </a:lnTo>
                    <a:lnTo>
                      <a:pt x="300" y="235"/>
                    </a:lnTo>
                    <a:lnTo>
                      <a:pt x="255" y="230"/>
                    </a:lnTo>
                    <a:lnTo>
                      <a:pt x="235" y="220"/>
                    </a:lnTo>
                    <a:lnTo>
                      <a:pt x="220" y="210"/>
                    </a:lnTo>
                    <a:lnTo>
                      <a:pt x="210" y="195"/>
                    </a:lnTo>
                    <a:lnTo>
                      <a:pt x="190" y="175"/>
                    </a:lnTo>
                    <a:lnTo>
                      <a:pt x="155" y="125"/>
                    </a:lnTo>
                    <a:lnTo>
                      <a:pt x="115" y="60"/>
                    </a:lnTo>
                    <a:lnTo>
                      <a:pt x="85" y="10"/>
                    </a:lnTo>
                    <a:lnTo>
                      <a:pt x="85" y="0"/>
                    </a:lnTo>
                    <a:lnTo>
                      <a:pt x="55" y="20"/>
                    </a:lnTo>
                    <a:lnTo>
                      <a:pt x="25" y="40"/>
                    </a:lnTo>
                    <a:lnTo>
                      <a:pt x="0" y="65"/>
                    </a:lnTo>
                    <a:lnTo>
                      <a:pt x="20" y="90"/>
                    </a:lnTo>
                    <a:lnTo>
                      <a:pt x="45" y="120"/>
                    </a:lnTo>
                    <a:lnTo>
                      <a:pt x="55" y="140"/>
                    </a:lnTo>
                    <a:lnTo>
                      <a:pt x="35" y="140"/>
                    </a:lnTo>
                    <a:close/>
                  </a:path>
                </a:pathLst>
              </a:custGeom>
              <a:solidFill>
                <a:srgbClr val="8338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152" name="Group 125">
                <a:extLst>
                  <a:ext uri="{FF2B5EF4-FFF2-40B4-BE49-F238E27FC236}">
                    <a16:creationId xmlns:a16="http://schemas.microsoft.com/office/drawing/2014/main" id="{7EEECA09-927A-4E93-ADDC-D28E4FC303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31" y="1552"/>
                <a:ext cx="550" cy="315"/>
                <a:chOff x="4659" y="5686"/>
                <a:chExt cx="1756" cy="1062"/>
              </a:xfrm>
            </p:grpSpPr>
            <p:sp>
              <p:nvSpPr>
                <p:cNvPr id="3193" name="Freeform 126">
                  <a:extLst>
                    <a:ext uri="{FF2B5EF4-FFF2-40B4-BE49-F238E27FC236}">
                      <a16:creationId xmlns:a16="http://schemas.microsoft.com/office/drawing/2014/main" id="{61D0E099-DBA5-46BB-9233-ECE3C46B13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2" y="6524"/>
                  <a:ext cx="185" cy="224"/>
                </a:xfrm>
                <a:custGeom>
                  <a:avLst/>
                  <a:gdLst>
                    <a:gd name="T0" fmla="*/ 0 w 45"/>
                    <a:gd name="T1" fmla="*/ 0 h 55"/>
                    <a:gd name="T2" fmla="*/ 0 w 45"/>
                    <a:gd name="T3" fmla="*/ 0 h 55"/>
                    <a:gd name="T4" fmla="*/ 2147483646 w 45"/>
                    <a:gd name="T5" fmla="*/ 2147483646 h 55"/>
                    <a:gd name="T6" fmla="*/ 2147483646 w 45"/>
                    <a:gd name="T7" fmla="*/ 2147483646 h 55"/>
                    <a:gd name="T8" fmla="*/ 2147483646 w 45"/>
                    <a:gd name="T9" fmla="*/ 2147483646 h 55"/>
                    <a:gd name="T10" fmla="*/ 2147483646 w 45"/>
                    <a:gd name="T11" fmla="*/ 2147483646 h 55"/>
                    <a:gd name="T12" fmla="*/ 2147483646 w 45"/>
                    <a:gd name="T13" fmla="*/ 2147483646 h 55"/>
                    <a:gd name="T14" fmla="*/ 2147483646 w 45"/>
                    <a:gd name="T15" fmla="*/ 2147483646 h 55"/>
                    <a:gd name="T16" fmla="*/ 2147483646 w 45"/>
                    <a:gd name="T17" fmla="*/ 2147483646 h 55"/>
                    <a:gd name="T18" fmla="*/ 2147483646 w 45"/>
                    <a:gd name="T19" fmla="*/ 2147483646 h 55"/>
                    <a:gd name="T20" fmla="*/ 2147483646 w 45"/>
                    <a:gd name="T21" fmla="*/ 2147483646 h 55"/>
                    <a:gd name="T22" fmla="*/ 2147483646 w 45"/>
                    <a:gd name="T23" fmla="*/ 2147483646 h 55"/>
                    <a:gd name="T24" fmla="*/ 2147483646 w 45"/>
                    <a:gd name="T25" fmla="*/ 0 h 55"/>
                    <a:gd name="T26" fmla="*/ 0 w 45"/>
                    <a:gd name="T27" fmla="*/ 0 h 55"/>
                    <a:gd name="T28" fmla="*/ 0 w 45"/>
                    <a:gd name="T29" fmla="*/ 0 h 5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"/>
                    <a:gd name="T46" fmla="*/ 0 h 55"/>
                    <a:gd name="T47" fmla="*/ 45 w 45"/>
                    <a:gd name="T48" fmla="*/ 55 h 5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" h="55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0" y="35"/>
                      </a:lnTo>
                      <a:lnTo>
                        <a:pt x="30" y="50"/>
                      </a:lnTo>
                      <a:lnTo>
                        <a:pt x="35" y="55"/>
                      </a:lnTo>
                      <a:lnTo>
                        <a:pt x="40" y="55"/>
                      </a:lnTo>
                      <a:lnTo>
                        <a:pt x="45" y="45"/>
                      </a:lnTo>
                      <a:lnTo>
                        <a:pt x="45" y="35"/>
                      </a:lnTo>
                      <a:lnTo>
                        <a:pt x="35" y="15"/>
                      </a:lnTo>
                      <a:lnTo>
                        <a:pt x="20" y="10"/>
                      </a:ln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4" name="Freeform 127">
                  <a:extLst>
                    <a:ext uri="{FF2B5EF4-FFF2-40B4-BE49-F238E27FC236}">
                      <a16:creationId xmlns:a16="http://schemas.microsoft.com/office/drawing/2014/main" id="{56BE2D5C-9731-49E9-8A2F-B6C917087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7" y="5686"/>
                  <a:ext cx="224" cy="185"/>
                </a:xfrm>
                <a:custGeom>
                  <a:avLst/>
                  <a:gdLst>
                    <a:gd name="T0" fmla="*/ 2147483646 w 55"/>
                    <a:gd name="T1" fmla="*/ 2147483646 h 45"/>
                    <a:gd name="T2" fmla="*/ 2147483646 w 55"/>
                    <a:gd name="T3" fmla="*/ 2147483646 h 45"/>
                    <a:gd name="T4" fmla="*/ 2147483646 w 55"/>
                    <a:gd name="T5" fmla="*/ 2147483646 h 45"/>
                    <a:gd name="T6" fmla="*/ 2147483646 w 55"/>
                    <a:gd name="T7" fmla="*/ 2147483646 h 45"/>
                    <a:gd name="T8" fmla="*/ 2147483646 w 55"/>
                    <a:gd name="T9" fmla="*/ 2147483646 h 45"/>
                    <a:gd name="T10" fmla="*/ 2147483646 w 55"/>
                    <a:gd name="T11" fmla="*/ 0 h 45"/>
                    <a:gd name="T12" fmla="*/ 0 w 55"/>
                    <a:gd name="T13" fmla="*/ 0 h 45"/>
                    <a:gd name="T14" fmla="*/ 0 w 55"/>
                    <a:gd name="T15" fmla="*/ 2147483646 h 45"/>
                    <a:gd name="T16" fmla="*/ 0 w 55"/>
                    <a:gd name="T17" fmla="*/ 2147483646 h 45"/>
                    <a:gd name="T18" fmla="*/ 2147483646 w 55"/>
                    <a:gd name="T19" fmla="*/ 2147483646 h 45"/>
                    <a:gd name="T20" fmla="*/ 2147483646 w 55"/>
                    <a:gd name="T21" fmla="*/ 2147483646 h 45"/>
                    <a:gd name="T22" fmla="*/ 2147483646 w 55"/>
                    <a:gd name="T23" fmla="*/ 2147483646 h 45"/>
                    <a:gd name="T24" fmla="*/ 2147483646 w 55"/>
                    <a:gd name="T25" fmla="*/ 2147483646 h 45"/>
                    <a:gd name="T26" fmla="*/ 2147483646 w 55"/>
                    <a:gd name="T27" fmla="*/ 2147483646 h 45"/>
                    <a:gd name="T28" fmla="*/ 2147483646 w 55"/>
                    <a:gd name="T29" fmla="*/ 2147483646 h 45"/>
                    <a:gd name="T30" fmla="*/ 2147483646 w 55"/>
                    <a:gd name="T31" fmla="*/ 2147483646 h 45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5"/>
                    <a:gd name="T49" fmla="*/ 0 h 45"/>
                    <a:gd name="T50" fmla="*/ 55 w 55"/>
                    <a:gd name="T51" fmla="*/ 45 h 45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5" h="45">
                      <a:moveTo>
                        <a:pt x="55" y="45"/>
                      </a:moveTo>
                      <a:lnTo>
                        <a:pt x="55" y="45"/>
                      </a:lnTo>
                      <a:lnTo>
                        <a:pt x="40" y="35"/>
                      </a:lnTo>
                      <a:lnTo>
                        <a:pt x="15" y="5"/>
                      </a:lnTo>
                      <a:lnTo>
                        <a:pt x="5" y="0"/>
                      </a:lnTo>
                      <a:lnTo>
                        <a:pt x="0" y="0"/>
                      </a:lnTo>
                      <a:lnTo>
                        <a:pt x="0" y="5"/>
                      </a:lnTo>
                      <a:lnTo>
                        <a:pt x="5" y="20"/>
                      </a:lnTo>
                      <a:lnTo>
                        <a:pt x="15" y="40"/>
                      </a:lnTo>
                      <a:lnTo>
                        <a:pt x="35" y="35"/>
                      </a:lnTo>
                      <a:lnTo>
                        <a:pt x="55" y="45"/>
                      </a:lnTo>
                      <a:close/>
                    </a:path>
                  </a:pathLst>
                </a:custGeom>
                <a:solidFill>
                  <a:srgbClr val="DFAB9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5" name="Freeform 128">
                  <a:extLst>
                    <a:ext uri="{FF2B5EF4-FFF2-40B4-BE49-F238E27FC236}">
                      <a16:creationId xmlns:a16="http://schemas.microsoft.com/office/drawing/2014/main" id="{EF0DC678-41C4-4680-A541-FBC18B6184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5911"/>
                  <a:ext cx="1552" cy="797"/>
                </a:xfrm>
                <a:custGeom>
                  <a:avLst/>
                  <a:gdLst>
                    <a:gd name="T0" fmla="*/ 0 w 380"/>
                    <a:gd name="T1" fmla="*/ 2147483646 h 195"/>
                    <a:gd name="T2" fmla="*/ 0 w 380"/>
                    <a:gd name="T3" fmla="*/ 2147483646 h 195"/>
                    <a:gd name="T4" fmla="*/ 2147483646 w 380"/>
                    <a:gd name="T5" fmla="*/ 2147483646 h 195"/>
                    <a:gd name="T6" fmla="*/ 2147483646 w 380"/>
                    <a:gd name="T7" fmla="*/ 2147483646 h 195"/>
                    <a:gd name="T8" fmla="*/ 2147483646 w 380"/>
                    <a:gd name="T9" fmla="*/ 2147483646 h 195"/>
                    <a:gd name="T10" fmla="*/ 2147483646 w 380"/>
                    <a:gd name="T11" fmla="*/ 2147483646 h 195"/>
                    <a:gd name="T12" fmla="*/ 2147483646 w 380"/>
                    <a:gd name="T13" fmla="*/ 2147483646 h 195"/>
                    <a:gd name="T14" fmla="*/ 2147483646 w 380"/>
                    <a:gd name="T15" fmla="*/ 2147483646 h 195"/>
                    <a:gd name="T16" fmla="*/ 2147483646 w 380"/>
                    <a:gd name="T17" fmla="*/ 2147483646 h 195"/>
                    <a:gd name="T18" fmla="*/ 2147483646 w 380"/>
                    <a:gd name="T19" fmla="*/ 2147483646 h 195"/>
                    <a:gd name="T20" fmla="*/ 2147483646 w 380"/>
                    <a:gd name="T21" fmla="*/ 2147483646 h 195"/>
                    <a:gd name="T22" fmla="*/ 2147483646 w 380"/>
                    <a:gd name="T23" fmla="*/ 0 h 195"/>
                    <a:gd name="T24" fmla="*/ 2147483646 w 380"/>
                    <a:gd name="T25" fmla="*/ 2147483646 h 195"/>
                    <a:gd name="T26" fmla="*/ 2147483646 w 380"/>
                    <a:gd name="T27" fmla="*/ 2147483646 h 195"/>
                    <a:gd name="T28" fmla="*/ 2147483646 w 380"/>
                    <a:gd name="T29" fmla="*/ 2147483646 h 195"/>
                    <a:gd name="T30" fmla="*/ 2147483646 w 380"/>
                    <a:gd name="T31" fmla="*/ 2147483646 h 195"/>
                    <a:gd name="T32" fmla="*/ 2147483646 w 380"/>
                    <a:gd name="T33" fmla="*/ 2147483646 h 195"/>
                    <a:gd name="T34" fmla="*/ 2147483646 w 380"/>
                    <a:gd name="T35" fmla="*/ 2147483646 h 195"/>
                    <a:gd name="T36" fmla="*/ 2147483646 w 380"/>
                    <a:gd name="T37" fmla="*/ 2147483646 h 195"/>
                    <a:gd name="T38" fmla="*/ 2147483646 w 380"/>
                    <a:gd name="T39" fmla="*/ 2147483646 h 195"/>
                    <a:gd name="T40" fmla="*/ 2147483646 w 380"/>
                    <a:gd name="T41" fmla="*/ 2147483646 h 195"/>
                    <a:gd name="T42" fmla="*/ 2147483646 w 380"/>
                    <a:gd name="T43" fmla="*/ 2147483646 h 195"/>
                    <a:gd name="T44" fmla="*/ 2147483646 w 380"/>
                    <a:gd name="T45" fmla="*/ 2147483646 h 195"/>
                    <a:gd name="T46" fmla="*/ 2147483646 w 380"/>
                    <a:gd name="T47" fmla="*/ 2147483646 h 195"/>
                    <a:gd name="T48" fmla="*/ 2147483646 w 380"/>
                    <a:gd name="T49" fmla="*/ 2147483646 h 195"/>
                    <a:gd name="T50" fmla="*/ 2147483646 w 380"/>
                    <a:gd name="T51" fmla="*/ 2147483646 h 195"/>
                    <a:gd name="T52" fmla="*/ 2147483646 w 380"/>
                    <a:gd name="T53" fmla="*/ 2147483646 h 195"/>
                    <a:gd name="T54" fmla="*/ 2147483646 w 380"/>
                    <a:gd name="T55" fmla="*/ 2147483646 h 195"/>
                    <a:gd name="T56" fmla="*/ 2147483646 w 380"/>
                    <a:gd name="T57" fmla="*/ 2147483646 h 195"/>
                    <a:gd name="T58" fmla="*/ 2147483646 w 380"/>
                    <a:gd name="T59" fmla="*/ 2147483646 h 195"/>
                    <a:gd name="T60" fmla="*/ 2147483646 w 380"/>
                    <a:gd name="T61" fmla="*/ 2147483646 h 195"/>
                    <a:gd name="T62" fmla="*/ 2147483646 w 380"/>
                    <a:gd name="T63" fmla="*/ 2147483646 h 195"/>
                    <a:gd name="T64" fmla="*/ 2147483646 w 380"/>
                    <a:gd name="T65" fmla="*/ 2147483646 h 195"/>
                    <a:gd name="T66" fmla="*/ 0 w 380"/>
                    <a:gd name="T67" fmla="*/ 2147483646 h 195"/>
                    <a:gd name="T68" fmla="*/ 0 w 380"/>
                    <a:gd name="T69" fmla="*/ 2147483646 h 19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380"/>
                    <a:gd name="T106" fmla="*/ 0 h 195"/>
                    <a:gd name="T107" fmla="*/ 380 w 380"/>
                    <a:gd name="T108" fmla="*/ 195 h 19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380" h="195">
                      <a:moveTo>
                        <a:pt x="0" y="110"/>
                      </a:moveTo>
                      <a:lnTo>
                        <a:pt x="0" y="110"/>
                      </a:lnTo>
                      <a:lnTo>
                        <a:pt x="10" y="80"/>
                      </a:lnTo>
                      <a:lnTo>
                        <a:pt x="20" y="65"/>
                      </a:lnTo>
                      <a:lnTo>
                        <a:pt x="20" y="50"/>
                      </a:lnTo>
                      <a:lnTo>
                        <a:pt x="20" y="25"/>
                      </a:lnTo>
                      <a:lnTo>
                        <a:pt x="20" y="10"/>
                      </a:lnTo>
                      <a:lnTo>
                        <a:pt x="25" y="5"/>
                      </a:lnTo>
                      <a:lnTo>
                        <a:pt x="50" y="5"/>
                      </a:lnTo>
                      <a:lnTo>
                        <a:pt x="100" y="0"/>
                      </a:lnTo>
                      <a:lnTo>
                        <a:pt x="160" y="5"/>
                      </a:lnTo>
                      <a:lnTo>
                        <a:pt x="185" y="10"/>
                      </a:lnTo>
                      <a:lnTo>
                        <a:pt x="205" y="20"/>
                      </a:lnTo>
                      <a:lnTo>
                        <a:pt x="255" y="60"/>
                      </a:lnTo>
                      <a:lnTo>
                        <a:pt x="310" y="115"/>
                      </a:lnTo>
                      <a:lnTo>
                        <a:pt x="380" y="185"/>
                      </a:lnTo>
                      <a:lnTo>
                        <a:pt x="370" y="195"/>
                      </a:lnTo>
                      <a:lnTo>
                        <a:pt x="320" y="160"/>
                      </a:lnTo>
                      <a:lnTo>
                        <a:pt x="275" y="135"/>
                      </a:lnTo>
                      <a:lnTo>
                        <a:pt x="240" y="120"/>
                      </a:lnTo>
                      <a:lnTo>
                        <a:pt x="185" y="100"/>
                      </a:lnTo>
                      <a:lnTo>
                        <a:pt x="155" y="90"/>
                      </a:lnTo>
                      <a:lnTo>
                        <a:pt x="130" y="90"/>
                      </a:lnTo>
                      <a:lnTo>
                        <a:pt x="85" y="90"/>
                      </a:lnTo>
                      <a:lnTo>
                        <a:pt x="50" y="100"/>
                      </a:lnTo>
                      <a:lnTo>
                        <a:pt x="15" y="105"/>
                      </a:lnTo>
                      <a:lnTo>
                        <a:pt x="0" y="110"/>
                      </a:lnTo>
                      <a:close/>
                    </a:path>
                  </a:pathLst>
                </a:custGeom>
                <a:solidFill>
                  <a:srgbClr val="E991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6" name="Freeform 129">
                  <a:extLst>
                    <a:ext uri="{FF2B5EF4-FFF2-40B4-BE49-F238E27FC236}">
                      <a16:creationId xmlns:a16="http://schemas.microsoft.com/office/drawing/2014/main" id="{B4E995A6-ABB1-4E5D-A452-1C9D2F7B44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6" y="6135"/>
                  <a:ext cx="919" cy="511"/>
                </a:xfrm>
                <a:custGeom>
                  <a:avLst/>
                  <a:gdLst>
                    <a:gd name="T0" fmla="*/ 2147483646 w 225"/>
                    <a:gd name="T1" fmla="*/ 2147483646 h 125"/>
                    <a:gd name="T2" fmla="*/ 2147483646 w 225"/>
                    <a:gd name="T3" fmla="*/ 2147483646 h 125"/>
                    <a:gd name="T4" fmla="*/ 2147483646 w 225"/>
                    <a:gd name="T5" fmla="*/ 2147483646 h 125"/>
                    <a:gd name="T6" fmla="*/ 2147483646 w 225"/>
                    <a:gd name="T7" fmla="*/ 0 h 125"/>
                    <a:gd name="T8" fmla="*/ 2147483646 w 225"/>
                    <a:gd name="T9" fmla="*/ 0 h 125"/>
                    <a:gd name="T10" fmla="*/ 0 w 225"/>
                    <a:gd name="T11" fmla="*/ 2147483646 h 125"/>
                    <a:gd name="T12" fmla="*/ 0 w 225"/>
                    <a:gd name="T13" fmla="*/ 2147483646 h 125"/>
                    <a:gd name="T14" fmla="*/ 2147483646 w 225"/>
                    <a:gd name="T15" fmla="*/ 2147483646 h 125"/>
                    <a:gd name="T16" fmla="*/ 2147483646 w 225"/>
                    <a:gd name="T17" fmla="*/ 2147483646 h 125"/>
                    <a:gd name="T18" fmla="*/ 2147483646 w 225"/>
                    <a:gd name="T19" fmla="*/ 2147483646 h 125"/>
                    <a:gd name="T20" fmla="*/ 2147483646 w 225"/>
                    <a:gd name="T21" fmla="*/ 2147483646 h 125"/>
                    <a:gd name="T22" fmla="*/ 2147483646 w 225"/>
                    <a:gd name="T23" fmla="*/ 2147483646 h 125"/>
                    <a:gd name="T24" fmla="*/ 2147483646 w 225"/>
                    <a:gd name="T25" fmla="*/ 2147483646 h 125"/>
                    <a:gd name="T26" fmla="*/ 2147483646 w 225"/>
                    <a:gd name="T27" fmla="*/ 2147483646 h 125"/>
                    <a:gd name="T28" fmla="*/ 2147483646 w 225"/>
                    <a:gd name="T29" fmla="*/ 2147483646 h 125"/>
                    <a:gd name="T30" fmla="*/ 2147483646 w 225"/>
                    <a:gd name="T31" fmla="*/ 2147483646 h 125"/>
                    <a:gd name="T32" fmla="*/ 2147483646 w 225"/>
                    <a:gd name="T33" fmla="*/ 2147483646 h 125"/>
                    <a:gd name="T34" fmla="*/ 2147483646 w 225"/>
                    <a:gd name="T35" fmla="*/ 2147483646 h 125"/>
                    <a:gd name="T36" fmla="*/ 2147483646 w 225"/>
                    <a:gd name="T37" fmla="*/ 2147483646 h 12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25"/>
                    <a:gd name="T58" fmla="*/ 0 h 125"/>
                    <a:gd name="T59" fmla="*/ 225 w 225"/>
                    <a:gd name="T60" fmla="*/ 125 h 12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25" h="125">
                      <a:moveTo>
                        <a:pt x="165" y="65"/>
                      </a:moveTo>
                      <a:lnTo>
                        <a:pt x="165" y="65"/>
                      </a:lnTo>
                      <a:lnTo>
                        <a:pt x="60" y="15"/>
                      </a:lnTo>
                      <a:lnTo>
                        <a:pt x="20" y="0"/>
                      </a:lnTo>
                      <a:lnTo>
                        <a:pt x="5" y="0"/>
                      </a:lnTo>
                      <a:lnTo>
                        <a:pt x="0" y="5"/>
                      </a:lnTo>
                      <a:lnTo>
                        <a:pt x="5" y="15"/>
                      </a:lnTo>
                      <a:lnTo>
                        <a:pt x="10" y="25"/>
                      </a:lnTo>
                      <a:lnTo>
                        <a:pt x="35" y="35"/>
                      </a:lnTo>
                      <a:lnTo>
                        <a:pt x="115" y="65"/>
                      </a:lnTo>
                      <a:lnTo>
                        <a:pt x="155" y="85"/>
                      </a:lnTo>
                      <a:lnTo>
                        <a:pt x="185" y="105"/>
                      </a:lnTo>
                      <a:lnTo>
                        <a:pt x="210" y="115"/>
                      </a:lnTo>
                      <a:lnTo>
                        <a:pt x="225" y="125"/>
                      </a:lnTo>
                      <a:lnTo>
                        <a:pt x="165" y="65"/>
                      </a:lnTo>
                      <a:close/>
                    </a:path>
                  </a:pathLst>
                </a:custGeom>
                <a:solidFill>
                  <a:srgbClr val="8338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7" name="Freeform 130">
                  <a:extLst>
                    <a:ext uri="{FF2B5EF4-FFF2-40B4-BE49-F238E27FC236}">
                      <a16:creationId xmlns:a16="http://schemas.microsoft.com/office/drawing/2014/main" id="{791C382F-384C-41B7-A038-23DDB39876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5728"/>
                  <a:ext cx="1532" cy="713"/>
                </a:xfrm>
                <a:custGeom>
                  <a:avLst/>
                  <a:gdLst>
                    <a:gd name="T0" fmla="*/ 2147483646 w 375"/>
                    <a:gd name="T1" fmla="*/ 2147483646 h 175"/>
                    <a:gd name="T2" fmla="*/ 2147483646 w 375"/>
                    <a:gd name="T3" fmla="*/ 2147483646 h 175"/>
                    <a:gd name="T4" fmla="*/ 2147483646 w 375"/>
                    <a:gd name="T5" fmla="*/ 2147483646 h 175"/>
                    <a:gd name="T6" fmla="*/ 2147483646 w 375"/>
                    <a:gd name="T7" fmla="*/ 2147483646 h 175"/>
                    <a:gd name="T8" fmla="*/ 2147483646 w 375"/>
                    <a:gd name="T9" fmla="*/ 2147483646 h 175"/>
                    <a:gd name="T10" fmla="*/ 2147483646 w 375"/>
                    <a:gd name="T11" fmla="*/ 2147483646 h 175"/>
                    <a:gd name="T12" fmla="*/ 2147483646 w 375"/>
                    <a:gd name="T13" fmla="*/ 2147483646 h 175"/>
                    <a:gd name="T14" fmla="*/ 2147483646 w 375"/>
                    <a:gd name="T15" fmla="*/ 2147483646 h 175"/>
                    <a:gd name="T16" fmla="*/ 2147483646 w 375"/>
                    <a:gd name="T17" fmla="*/ 2147483646 h 175"/>
                    <a:gd name="T18" fmla="*/ 2147483646 w 375"/>
                    <a:gd name="T19" fmla="*/ 2147483646 h 175"/>
                    <a:gd name="T20" fmla="*/ 2147483646 w 375"/>
                    <a:gd name="T21" fmla="*/ 2147483646 h 175"/>
                    <a:gd name="T22" fmla="*/ 2147483646 w 375"/>
                    <a:gd name="T23" fmla="*/ 2147483646 h 175"/>
                    <a:gd name="T24" fmla="*/ 2147483646 w 375"/>
                    <a:gd name="T25" fmla="*/ 2147483646 h 175"/>
                    <a:gd name="T26" fmla="*/ 2147483646 w 375"/>
                    <a:gd name="T27" fmla="*/ 2147483646 h 175"/>
                    <a:gd name="T28" fmla="*/ 2147483646 w 375"/>
                    <a:gd name="T29" fmla="*/ 2147483646 h 175"/>
                    <a:gd name="T30" fmla="*/ 2147483646 w 375"/>
                    <a:gd name="T31" fmla="*/ 2147483646 h 175"/>
                    <a:gd name="T32" fmla="*/ 2147483646 w 375"/>
                    <a:gd name="T33" fmla="*/ 2147483646 h 175"/>
                    <a:gd name="T34" fmla="*/ 2147483646 w 375"/>
                    <a:gd name="T35" fmla="*/ 2147483646 h 175"/>
                    <a:gd name="T36" fmla="*/ 2147483646 w 375"/>
                    <a:gd name="T37" fmla="*/ 2147483646 h 175"/>
                    <a:gd name="T38" fmla="*/ 2147483646 w 375"/>
                    <a:gd name="T39" fmla="*/ 2147483646 h 175"/>
                    <a:gd name="T40" fmla="*/ 2147483646 w 375"/>
                    <a:gd name="T41" fmla="*/ 2147483646 h 175"/>
                    <a:gd name="T42" fmla="*/ 2147483646 w 375"/>
                    <a:gd name="T43" fmla="*/ 2147483646 h 175"/>
                    <a:gd name="T44" fmla="*/ 2147483646 w 375"/>
                    <a:gd name="T45" fmla="*/ 2147483646 h 175"/>
                    <a:gd name="T46" fmla="*/ 2147483646 w 375"/>
                    <a:gd name="T47" fmla="*/ 2147483646 h 175"/>
                    <a:gd name="T48" fmla="*/ 2147483646 w 375"/>
                    <a:gd name="T49" fmla="*/ 2147483646 h 175"/>
                    <a:gd name="T50" fmla="*/ 2147483646 w 375"/>
                    <a:gd name="T51" fmla="*/ 2147483646 h 175"/>
                    <a:gd name="T52" fmla="*/ 2147483646 w 375"/>
                    <a:gd name="T53" fmla="*/ 2147483646 h 175"/>
                    <a:gd name="T54" fmla="*/ 2147483646 w 375"/>
                    <a:gd name="T55" fmla="*/ 2147483646 h 175"/>
                    <a:gd name="T56" fmla="*/ 2147483646 w 375"/>
                    <a:gd name="T57" fmla="*/ 2147483646 h 175"/>
                    <a:gd name="T58" fmla="*/ 2147483646 w 375"/>
                    <a:gd name="T59" fmla="*/ 2147483646 h 175"/>
                    <a:gd name="T60" fmla="*/ 2147483646 w 375"/>
                    <a:gd name="T61" fmla="*/ 2147483646 h 175"/>
                    <a:gd name="T62" fmla="*/ 2147483646 w 375"/>
                    <a:gd name="T63" fmla="*/ 2147483646 h 175"/>
                    <a:gd name="T64" fmla="*/ 2147483646 w 375"/>
                    <a:gd name="T65" fmla="*/ 2147483646 h 175"/>
                    <a:gd name="T66" fmla="*/ 2147483646 w 375"/>
                    <a:gd name="T67" fmla="*/ 2147483646 h 175"/>
                    <a:gd name="T68" fmla="*/ 2147483646 w 375"/>
                    <a:gd name="T69" fmla="*/ 2147483646 h 175"/>
                    <a:gd name="T70" fmla="*/ 2147483646 w 375"/>
                    <a:gd name="T71" fmla="*/ 2147483646 h 175"/>
                    <a:gd name="T72" fmla="*/ 2147483646 w 375"/>
                    <a:gd name="T73" fmla="*/ 2147483646 h 175"/>
                    <a:gd name="T74" fmla="*/ 0 w 375"/>
                    <a:gd name="T75" fmla="*/ 2147483646 h 175"/>
                    <a:gd name="T76" fmla="*/ 0 w 375"/>
                    <a:gd name="T77" fmla="*/ 2147483646 h 175"/>
                    <a:gd name="T78" fmla="*/ 2147483646 w 375"/>
                    <a:gd name="T79" fmla="*/ 2147483646 h 175"/>
                    <a:gd name="T80" fmla="*/ 2147483646 w 375"/>
                    <a:gd name="T81" fmla="*/ 2147483646 h 175"/>
                    <a:gd name="T82" fmla="*/ 2147483646 w 375"/>
                    <a:gd name="T83" fmla="*/ 2147483646 h 175"/>
                    <a:gd name="T84" fmla="*/ 2147483646 w 375"/>
                    <a:gd name="T85" fmla="*/ 2147483646 h 175"/>
                    <a:gd name="T86" fmla="*/ 2147483646 w 375"/>
                    <a:gd name="T87" fmla="*/ 0 h 175"/>
                    <a:gd name="T88" fmla="*/ 2147483646 w 375"/>
                    <a:gd name="T89" fmla="*/ 0 h 175"/>
                    <a:gd name="T90" fmla="*/ 2147483646 w 375"/>
                    <a:gd name="T91" fmla="*/ 2147483646 h 175"/>
                    <a:gd name="T92" fmla="*/ 2147483646 w 375"/>
                    <a:gd name="T93" fmla="*/ 2147483646 h 175"/>
                    <a:gd name="T94" fmla="*/ 2147483646 w 375"/>
                    <a:gd name="T95" fmla="*/ 2147483646 h 175"/>
                    <a:gd name="T96" fmla="*/ 2147483646 w 375"/>
                    <a:gd name="T97" fmla="*/ 2147483646 h 175"/>
                    <a:gd name="T98" fmla="*/ 2147483646 w 375"/>
                    <a:gd name="T99" fmla="*/ 2147483646 h 175"/>
                    <a:gd name="T100" fmla="*/ 2147483646 w 375"/>
                    <a:gd name="T101" fmla="*/ 2147483646 h 175"/>
                    <a:gd name="T102" fmla="*/ 2147483646 w 375"/>
                    <a:gd name="T103" fmla="*/ 2147483646 h 175"/>
                    <a:gd name="T104" fmla="*/ 2147483646 w 375"/>
                    <a:gd name="T105" fmla="*/ 2147483646 h 175"/>
                    <a:gd name="T106" fmla="*/ 2147483646 w 375"/>
                    <a:gd name="T107" fmla="*/ 2147483646 h 175"/>
                    <a:gd name="T108" fmla="*/ 2147483646 w 375"/>
                    <a:gd name="T109" fmla="*/ 2147483646 h 175"/>
                    <a:gd name="T110" fmla="*/ 2147483646 w 375"/>
                    <a:gd name="T111" fmla="*/ 2147483646 h 175"/>
                    <a:gd name="T112" fmla="*/ 2147483646 w 375"/>
                    <a:gd name="T113" fmla="*/ 2147483646 h 175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w 375"/>
                    <a:gd name="T172" fmla="*/ 0 h 175"/>
                    <a:gd name="T173" fmla="*/ 375 w 375"/>
                    <a:gd name="T174" fmla="*/ 175 h 175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T171" t="T172" r="T173" b="T174"/>
                  <a:pathLst>
                    <a:path w="375" h="175">
                      <a:moveTo>
                        <a:pt x="375" y="165"/>
                      </a:moveTo>
                      <a:lnTo>
                        <a:pt x="375" y="165"/>
                      </a:lnTo>
                      <a:lnTo>
                        <a:pt x="375" y="175"/>
                      </a:lnTo>
                      <a:lnTo>
                        <a:pt x="365" y="175"/>
                      </a:lnTo>
                      <a:lnTo>
                        <a:pt x="335" y="155"/>
                      </a:lnTo>
                      <a:lnTo>
                        <a:pt x="290" y="120"/>
                      </a:lnTo>
                      <a:lnTo>
                        <a:pt x="230" y="80"/>
                      </a:lnTo>
                      <a:lnTo>
                        <a:pt x="195" y="65"/>
                      </a:lnTo>
                      <a:lnTo>
                        <a:pt x="170" y="55"/>
                      </a:lnTo>
                      <a:lnTo>
                        <a:pt x="145" y="55"/>
                      </a:lnTo>
                      <a:lnTo>
                        <a:pt x="125" y="60"/>
                      </a:lnTo>
                      <a:lnTo>
                        <a:pt x="110" y="65"/>
                      </a:lnTo>
                      <a:lnTo>
                        <a:pt x="100" y="75"/>
                      </a:lnTo>
                      <a:lnTo>
                        <a:pt x="95" y="85"/>
                      </a:lnTo>
                      <a:lnTo>
                        <a:pt x="90" y="90"/>
                      </a:lnTo>
                      <a:lnTo>
                        <a:pt x="85" y="105"/>
                      </a:lnTo>
                      <a:lnTo>
                        <a:pt x="80" y="110"/>
                      </a:lnTo>
                      <a:lnTo>
                        <a:pt x="80" y="115"/>
                      </a:lnTo>
                      <a:lnTo>
                        <a:pt x="95" y="120"/>
                      </a:lnTo>
                      <a:lnTo>
                        <a:pt x="155" y="120"/>
                      </a:lnTo>
                      <a:lnTo>
                        <a:pt x="175" y="125"/>
                      </a:lnTo>
                      <a:lnTo>
                        <a:pt x="180" y="125"/>
                      </a:lnTo>
                      <a:lnTo>
                        <a:pt x="160" y="135"/>
                      </a:lnTo>
                      <a:lnTo>
                        <a:pt x="120" y="150"/>
                      </a:lnTo>
                      <a:lnTo>
                        <a:pt x="80" y="165"/>
                      </a:lnTo>
                      <a:lnTo>
                        <a:pt x="50" y="165"/>
                      </a:lnTo>
                      <a:lnTo>
                        <a:pt x="35" y="165"/>
                      </a:lnTo>
                      <a:lnTo>
                        <a:pt x="20" y="160"/>
                      </a:lnTo>
                      <a:lnTo>
                        <a:pt x="10" y="155"/>
                      </a:lnTo>
                      <a:lnTo>
                        <a:pt x="5" y="150"/>
                      </a:lnTo>
                      <a:lnTo>
                        <a:pt x="5" y="135"/>
                      </a:lnTo>
                      <a:lnTo>
                        <a:pt x="0" y="120"/>
                      </a:lnTo>
                      <a:lnTo>
                        <a:pt x="10" y="75"/>
                      </a:lnTo>
                      <a:lnTo>
                        <a:pt x="15" y="55"/>
                      </a:lnTo>
                      <a:lnTo>
                        <a:pt x="30" y="30"/>
                      </a:lnTo>
                      <a:lnTo>
                        <a:pt x="45" y="10"/>
                      </a:lnTo>
                      <a:lnTo>
                        <a:pt x="70" y="0"/>
                      </a:lnTo>
                      <a:lnTo>
                        <a:pt x="100" y="0"/>
                      </a:lnTo>
                      <a:lnTo>
                        <a:pt x="135" y="5"/>
                      </a:lnTo>
                      <a:lnTo>
                        <a:pt x="215" y="35"/>
                      </a:lnTo>
                      <a:lnTo>
                        <a:pt x="270" y="65"/>
                      </a:lnTo>
                      <a:lnTo>
                        <a:pt x="315" y="90"/>
                      </a:lnTo>
                      <a:lnTo>
                        <a:pt x="345" y="115"/>
                      </a:lnTo>
                      <a:lnTo>
                        <a:pt x="365" y="130"/>
                      </a:lnTo>
                      <a:lnTo>
                        <a:pt x="375" y="150"/>
                      </a:lnTo>
                      <a:lnTo>
                        <a:pt x="375" y="160"/>
                      </a:lnTo>
                      <a:lnTo>
                        <a:pt x="375" y="165"/>
                      </a:lnTo>
                      <a:close/>
                    </a:path>
                  </a:pathLst>
                </a:custGeom>
                <a:solidFill>
                  <a:srgbClr val="E9916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98" name="Freeform 131">
                  <a:extLst>
                    <a:ext uri="{FF2B5EF4-FFF2-40B4-BE49-F238E27FC236}">
                      <a16:creationId xmlns:a16="http://schemas.microsoft.com/office/drawing/2014/main" id="{9065EA27-143C-4B60-A3A9-59B618CC4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52" y="6299"/>
                  <a:ext cx="1123" cy="367"/>
                </a:xfrm>
                <a:custGeom>
                  <a:avLst/>
                  <a:gdLst>
                    <a:gd name="T0" fmla="*/ 2147483646 w 275"/>
                    <a:gd name="T1" fmla="*/ 2147483646 h 90"/>
                    <a:gd name="T2" fmla="*/ 2147483646 w 275"/>
                    <a:gd name="T3" fmla="*/ 2147483646 h 90"/>
                    <a:gd name="T4" fmla="*/ 2147483646 w 275"/>
                    <a:gd name="T5" fmla="*/ 2147483646 h 90"/>
                    <a:gd name="T6" fmla="*/ 2147483646 w 275"/>
                    <a:gd name="T7" fmla="*/ 2147483646 h 90"/>
                    <a:gd name="T8" fmla="*/ 2147483646 w 275"/>
                    <a:gd name="T9" fmla="*/ 0 h 90"/>
                    <a:gd name="T10" fmla="*/ 2147483646 w 275"/>
                    <a:gd name="T11" fmla="*/ 0 h 90"/>
                    <a:gd name="T12" fmla="*/ 2147483646 w 275"/>
                    <a:gd name="T13" fmla="*/ 0 h 90"/>
                    <a:gd name="T14" fmla="*/ 2147483646 w 275"/>
                    <a:gd name="T15" fmla="*/ 0 h 90"/>
                    <a:gd name="T16" fmla="*/ 0 w 275"/>
                    <a:gd name="T17" fmla="*/ 2147483646 h 90"/>
                    <a:gd name="T18" fmla="*/ 0 w 275"/>
                    <a:gd name="T19" fmla="*/ 2147483646 h 90"/>
                    <a:gd name="T20" fmla="*/ 2147483646 w 275"/>
                    <a:gd name="T21" fmla="*/ 2147483646 h 90"/>
                    <a:gd name="T22" fmla="*/ 2147483646 w 275"/>
                    <a:gd name="T23" fmla="*/ 2147483646 h 90"/>
                    <a:gd name="T24" fmla="*/ 2147483646 w 275"/>
                    <a:gd name="T25" fmla="*/ 2147483646 h 90"/>
                    <a:gd name="T26" fmla="*/ 2147483646 w 275"/>
                    <a:gd name="T27" fmla="*/ 2147483646 h 90"/>
                    <a:gd name="T28" fmla="*/ 2147483646 w 275"/>
                    <a:gd name="T29" fmla="*/ 2147483646 h 90"/>
                    <a:gd name="T30" fmla="*/ 2147483646 w 275"/>
                    <a:gd name="T31" fmla="*/ 2147483646 h 90"/>
                    <a:gd name="T32" fmla="*/ 2147483646 w 275"/>
                    <a:gd name="T33" fmla="*/ 2147483646 h 90"/>
                    <a:gd name="T34" fmla="*/ 2147483646 w 275"/>
                    <a:gd name="T35" fmla="*/ 2147483646 h 90"/>
                    <a:gd name="T36" fmla="*/ 2147483646 w 275"/>
                    <a:gd name="T37" fmla="*/ 2147483646 h 90"/>
                    <a:gd name="T38" fmla="*/ 2147483646 w 275"/>
                    <a:gd name="T39" fmla="*/ 2147483646 h 90"/>
                    <a:gd name="T40" fmla="*/ 2147483646 w 275"/>
                    <a:gd name="T41" fmla="*/ 2147483646 h 90"/>
                    <a:gd name="T42" fmla="*/ 2147483646 w 275"/>
                    <a:gd name="T43" fmla="*/ 2147483646 h 90"/>
                    <a:gd name="T44" fmla="*/ 2147483646 w 275"/>
                    <a:gd name="T45" fmla="*/ 2147483646 h 90"/>
                    <a:gd name="T46" fmla="*/ 2147483646 w 275"/>
                    <a:gd name="T47" fmla="*/ 2147483646 h 90"/>
                    <a:gd name="T48" fmla="*/ 2147483646 w 275"/>
                    <a:gd name="T49" fmla="*/ 2147483646 h 90"/>
                    <a:gd name="T50" fmla="*/ 2147483646 w 275"/>
                    <a:gd name="T51" fmla="*/ 2147483646 h 90"/>
                    <a:gd name="T52" fmla="*/ 2147483646 w 275"/>
                    <a:gd name="T53" fmla="*/ 2147483646 h 90"/>
                    <a:gd name="T54" fmla="*/ 2147483646 w 275"/>
                    <a:gd name="T55" fmla="*/ 2147483646 h 90"/>
                    <a:gd name="T56" fmla="*/ 2147483646 w 275"/>
                    <a:gd name="T57" fmla="*/ 2147483646 h 90"/>
                    <a:gd name="T58" fmla="*/ 2147483646 w 275"/>
                    <a:gd name="T59" fmla="*/ 2147483646 h 90"/>
                    <a:gd name="T60" fmla="*/ 2147483646 w 275"/>
                    <a:gd name="T61" fmla="*/ 2147483646 h 90"/>
                    <a:gd name="T62" fmla="*/ 2147483646 w 275"/>
                    <a:gd name="T63" fmla="*/ 2147483646 h 90"/>
                    <a:gd name="T64" fmla="*/ 2147483646 w 275"/>
                    <a:gd name="T65" fmla="*/ 2147483646 h 9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75"/>
                    <a:gd name="T100" fmla="*/ 0 h 90"/>
                    <a:gd name="T101" fmla="*/ 275 w 275"/>
                    <a:gd name="T102" fmla="*/ 90 h 9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75" h="90">
                      <a:moveTo>
                        <a:pt x="275" y="90"/>
                      </a:moveTo>
                      <a:lnTo>
                        <a:pt x="275" y="90"/>
                      </a:lnTo>
                      <a:lnTo>
                        <a:pt x="120" y="20"/>
                      </a:lnTo>
                      <a:lnTo>
                        <a:pt x="50" y="0"/>
                      </a:lnTo>
                      <a:lnTo>
                        <a:pt x="35" y="0"/>
                      </a:lnTo>
                      <a:lnTo>
                        <a:pt x="20" y="0"/>
                      </a:lnTo>
                      <a:lnTo>
                        <a:pt x="0" y="5"/>
                      </a:lnTo>
                      <a:lnTo>
                        <a:pt x="15" y="5"/>
                      </a:lnTo>
                      <a:lnTo>
                        <a:pt x="55" y="20"/>
                      </a:lnTo>
                      <a:lnTo>
                        <a:pt x="75" y="30"/>
                      </a:lnTo>
                      <a:lnTo>
                        <a:pt x="85" y="40"/>
                      </a:lnTo>
                      <a:lnTo>
                        <a:pt x="95" y="50"/>
                      </a:lnTo>
                      <a:lnTo>
                        <a:pt x="105" y="55"/>
                      </a:lnTo>
                      <a:lnTo>
                        <a:pt x="110" y="55"/>
                      </a:lnTo>
                      <a:lnTo>
                        <a:pt x="115" y="50"/>
                      </a:lnTo>
                      <a:lnTo>
                        <a:pt x="125" y="45"/>
                      </a:lnTo>
                      <a:lnTo>
                        <a:pt x="145" y="50"/>
                      </a:lnTo>
                      <a:lnTo>
                        <a:pt x="185" y="60"/>
                      </a:lnTo>
                      <a:lnTo>
                        <a:pt x="195" y="65"/>
                      </a:lnTo>
                      <a:lnTo>
                        <a:pt x="195" y="70"/>
                      </a:lnTo>
                      <a:lnTo>
                        <a:pt x="205" y="85"/>
                      </a:lnTo>
                      <a:lnTo>
                        <a:pt x="210" y="90"/>
                      </a:lnTo>
                      <a:lnTo>
                        <a:pt x="220" y="90"/>
                      </a:lnTo>
                      <a:lnTo>
                        <a:pt x="275" y="90"/>
                      </a:lnTo>
                      <a:close/>
                    </a:path>
                  </a:pathLst>
                </a:custGeom>
                <a:solidFill>
                  <a:srgbClr val="8338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153" name="Freeform 132">
                <a:extLst>
                  <a:ext uri="{FF2B5EF4-FFF2-40B4-BE49-F238E27FC236}">
                    <a16:creationId xmlns:a16="http://schemas.microsoft.com/office/drawing/2014/main" id="{A116AD9B-264D-4723-9ACD-D75741DED3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4" y="2202"/>
                <a:ext cx="2016" cy="922"/>
              </a:xfrm>
              <a:custGeom>
                <a:avLst/>
                <a:gdLst>
                  <a:gd name="T0" fmla="*/ 0 w 1577"/>
                  <a:gd name="T1" fmla="*/ 0 h 761"/>
                  <a:gd name="T2" fmla="*/ 0 w 1577"/>
                  <a:gd name="T3" fmla="*/ 0 h 761"/>
                  <a:gd name="T4" fmla="*/ 5740 w 1577"/>
                  <a:gd name="T5" fmla="*/ 2412 h 761"/>
                  <a:gd name="T6" fmla="*/ 10316 w 1577"/>
                  <a:gd name="T7" fmla="*/ 4363 h 761"/>
                  <a:gd name="T8" fmla="*/ 12510 w 1577"/>
                  <a:gd name="T9" fmla="*/ 5061 h 761"/>
                  <a:gd name="T10" fmla="*/ 14094 w 1577"/>
                  <a:gd name="T11" fmla="*/ 5614 h 761"/>
                  <a:gd name="T12" fmla="*/ 14094 w 1577"/>
                  <a:gd name="T13" fmla="*/ 5614 h 761"/>
                  <a:gd name="T14" fmla="*/ 15677 w 1577"/>
                  <a:gd name="T15" fmla="*/ 5961 h 761"/>
                  <a:gd name="T16" fmla="*/ 17461 w 1577"/>
                  <a:gd name="T17" fmla="*/ 6307 h 761"/>
                  <a:gd name="T18" fmla="*/ 19684 w 1577"/>
                  <a:gd name="T19" fmla="*/ 6667 h 761"/>
                  <a:gd name="T20" fmla="*/ 22040 w 1577"/>
                  <a:gd name="T21" fmla="*/ 7028 h 761"/>
                  <a:gd name="T22" fmla="*/ 24618 w 1577"/>
                  <a:gd name="T23" fmla="*/ 7285 h 761"/>
                  <a:gd name="T24" fmla="*/ 27421 w 1577"/>
                  <a:gd name="T25" fmla="*/ 7567 h 761"/>
                  <a:gd name="T26" fmla="*/ 30432 w 1577"/>
                  <a:gd name="T27" fmla="*/ 7733 h 761"/>
                  <a:gd name="T28" fmla="*/ 33338 w 1577"/>
                  <a:gd name="T29" fmla="*/ 7733 h 761"/>
                  <a:gd name="T30" fmla="*/ 33338 w 1577"/>
                  <a:gd name="T31" fmla="*/ 7733 h 761"/>
                  <a:gd name="T32" fmla="*/ 36333 w 1577"/>
                  <a:gd name="T33" fmla="*/ 7733 h 761"/>
                  <a:gd name="T34" fmla="*/ 39506 w 1577"/>
                  <a:gd name="T35" fmla="*/ 7641 h 761"/>
                  <a:gd name="T36" fmla="*/ 45721 w 1577"/>
                  <a:gd name="T37" fmla="*/ 7479 h 761"/>
                  <a:gd name="T38" fmla="*/ 56369 w 1577"/>
                  <a:gd name="T39" fmla="*/ 6943 h 761"/>
                  <a:gd name="T40" fmla="*/ 56369 w 1577"/>
                  <a:gd name="T41" fmla="*/ 6943 h 761"/>
                  <a:gd name="T42" fmla="*/ 62756 w 1577"/>
                  <a:gd name="T43" fmla="*/ 6488 h 761"/>
                  <a:gd name="T44" fmla="*/ 62756 w 1577"/>
                  <a:gd name="T45" fmla="*/ 6488 h 761"/>
                  <a:gd name="T46" fmla="*/ 62574 w 1577"/>
                  <a:gd name="T47" fmla="*/ 7835 h 761"/>
                  <a:gd name="T48" fmla="*/ 62194 w 1577"/>
                  <a:gd name="T49" fmla="*/ 8900 h 761"/>
                  <a:gd name="T50" fmla="*/ 61757 w 1577"/>
                  <a:gd name="T51" fmla="*/ 9802 h 761"/>
                  <a:gd name="T52" fmla="*/ 60967 w 1577"/>
                  <a:gd name="T53" fmla="*/ 10503 h 761"/>
                  <a:gd name="T54" fmla="*/ 60173 w 1577"/>
                  <a:gd name="T55" fmla="*/ 11121 h 761"/>
                  <a:gd name="T56" fmla="*/ 59168 w 1577"/>
                  <a:gd name="T57" fmla="*/ 11671 h 761"/>
                  <a:gd name="T58" fmla="*/ 58013 w 1577"/>
                  <a:gd name="T59" fmla="*/ 12020 h 761"/>
                  <a:gd name="T60" fmla="*/ 56603 w 1577"/>
                  <a:gd name="T61" fmla="*/ 12374 h 761"/>
                  <a:gd name="T62" fmla="*/ 55226 w 1577"/>
                  <a:gd name="T63" fmla="*/ 12558 h 761"/>
                  <a:gd name="T64" fmla="*/ 53459 w 1577"/>
                  <a:gd name="T65" fmla="*/ 12725 h 761"/>
                  <a:gd name="T66" fmla="*/ 49667 w 1577"/>
                  <a:gd name="T67" fmla="*/ 13005 h 761"/>
                  <a:gd name="T68" fmla="*/ 45074 w 1577"/>
                  <a:gd name="T69" fmla="*/ 13188 h 761"/>
                  <a:gd name="T70" fmla="*/ 39902 w 1577"/>
                  <a:gd name="T71" fmla="*/ 13534 h 761"/>
                  <a:gd name="T72" fmla="*/ 39902 w 1577"/>
                  <a:gd name="T73" fmla="*/ 13534 h 761"/>
                  <a:gd name="T74" fmla="*/ 36562 w 1577"/>
                  <a:gd name="T75" fmla="*/ 13274 h 761"/>
                  <a:gd name="T76" fmla="*/ 33136 w 1577"/>
                  <a:gd name="T77" fmla="*/ 12920 h 761"/>
                  <a:gd name="T78" fmla="*/ 29998 w 1577"/>
                  <a:gd name="T79" fmla="*/ 12474 h 761"/>
                  <a:gd name="T80" fmla="*/ 26833 w 1577"/>
                  <a:gd name="T81" fmla="*/ 12020 h 761"/>
                  <a:gd name="T82" fmla="*/ 23866 w 1577"/>
                  <a:gd name="T83" fmla="*/ 11501 h 761"/>
                  <a:gd name="T84" fmla="*/ 20884 w 1577"/>
                  <a:gd name="T85" fmla="*/ 10880 h 761"/>
                  <a:gd name="T86" fmla="*/ 18265 w 1577"/>
                  <a:gd name="T87" fmla="*/ 10255 h 761"/>
                  <a:gd name="T88" fmla="*/ 15468 w 1577"/>
                  <a:gd name="T89" fmla="*/ 9524 h 761"/>
                  <a:gd name="T90" fmla="*/ 13111 w 1577"/>
                  <a:gd name="T91" fmla="*/ 8744 h 761"/>
                  <a:gd name="T92" fmla="*/ 10708 w 1577"/>
                  <a:gd name="T93" fmla="*/ 7918 h 761"/>
                  <a:gd name="T94" fmla="*/ 8577 w 1577"/>
                  <a:gd name="T95" fmla="*/ 7028 h 761"/>
                  <a:gd name="T96" fmla="*/ 6580 w 1577"/>
                  <a:gd name="T97" fmla="*/ 6132 h 761"/>
                  <a:gd name="T98" fmla="*/ 4784 w 1577"/>
                  <a:gd name="T99" fmla="*/ 5253 h 761"/>
                  <a:gd name="T100" fmla="*/ 3151 w 1577"/>
                  <a:gd name="T101" fmla="*/ 4177 h 761"/>
                  <a:gd name="T102" fmla="*/ 1584 w 1577"/>
                  <a:gd name="T103" fmla="*/ 3200 h 761"/>
                  <a:gd name="T104" fmla="*/ 421 w 1577"/>
                  <a:gd name="T105" fmla="*/ 2132 h 761"/>
                  <a:gd name="T106" fmla="*/ 421 w 1577"/>
                  <a:gd name="T107" fmla="*/ 2132 h 761"/>
                  <a:gd name="T108" fmla="*/ 201 w 1577"/>
                  <a:gd name="T109" fmla="*/ 1073 h 761"/>
                  <a:gd name="T110" fmla="*/ 0 w 1577"/>
                  <a:gd name="T111" fmla="*/ 0 h 761"/>
                  <a:gd name="T112" fmla="*/ 0 w 1577"/>
                  <a:gd name="T113" fmla="*/ 0 h 76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577"/>
                  <a:gd name="T172" fmla="*/ 0 h 761"/>
                  <a:gd name="T173" fmla="*/ 1577 w 1577"/>
                  <a:gd name="T174" fmla="*/ 761 h 76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577" h="761">
                    <a:moveTo>
                      <a:pt x="0" y="0"/>
                    </a:moveTo>
                    <a:lnTo>
                      <a:pt x="0" y="0"/>
                    </a:lnTo>
                    <a:lnTo>
                      <a:pt x="145" y="135"/>
                    </a:lnTo>
                    <a:lnTo>
                      <a:pt x="259" y="245"/>
                    </a:lnTo>
                    <a:lnTo>
                      <a:pt x="314" y="285"/>
                    </a:lnTo>
                    <a:lnTo>
                      <a:pt x="354" y="315"/>
                    </a:lnTo>
                    <a:lnTo>
                      <a:pt x="394" y="335"/>
                    </a:lnTo>
                    <a:lnTo>
                      <a:pt x="439" y="355"/>
                    </a:lnTo>
                    <a:lnTo>
                      <a:pt x="494" y="375"/>
                    </a:lnTo>
                    <a:lnTo>
                      <a:pt x="554" y="395"/>
                    </a:lnTo>
                    <a:lnTo>
                      <a:pt x="619" y="410"/>
                    </a:lnTo>
                    <a:lnTo>
                      <a:pt x="689" y="425"/>
                    </a:lnTo>
                    <a:lnTo>
                      <a:pt x="764" y="435"/>
                    </a:lnTo>
                    <a:lnTo>
                      <a:pt x="838" y="435"/>
                    </a:lnTo>
                    <a:lnTo>
                      <a:pt x="913" y="435"/>
                    </a:lnTo>
                    <a:lnTo>
                      <a:pt x="993" y="430"/>
                    </a:lnTo>
                    <a:lnTo>
                      <a:pt x="1148" y="420"/>
                    </a:lnTo>
                    <a:lnTo>
                      <a:pt x="1417" y="390"/>
                    </a:lnTo>
                    <a:lnTo>
                      <a:pt x="1577" y="365"/>
                    </a:lnTo>
                    <a:lnTo>
                      <a:pt x="1572" y="440"/>
                    </a:lnTo>
                    <a:lnTo>
                      <a:pt x="1562" y="501"/>
                    </a:lnTo>
                    <a:lnTo>
                      <a:pt x="1552" y="551"/>
                    </a:lnTo>
                    <a:lnTo>
                      <a:pt x="1532" y="591"/>
                    </a:lnTo>
                    <a:lnTo>
                      <a:pt x="1512" y="626"/>
                    </a:lnTo>
                    <a:lnTo>
                      <a:pt x="1487" y="656"/>
                    </a:lnTo>
                    <a:lnTo>
                      <a:pt x="1457" y="676"/>
                    </a:lnTo>
                    <a:lnTo>
                      <a:pt x="1422" y="696"/>
                    </a:lnTo>
                    <a:lnTo>
                      <a:pt x="1388" y="706"/>
                    </a:lnTo>
                    <a:lnTo>
                      <a:pt x="1343" y="716"/>
                    </a:lnTo>
                    <a:lnTo>
                      <a:pt x="1248" y="731"/>
                    </a:lnTo>
                    <a:lnTo>
                      <a:pt x="1133" y="741"/>
                    </a:lnTo>
                    <a:lnTo>
                      <a:pt x="1003" y="761"/>
                    </a:lnTo>
                    <a:lnTo>
                      <a:pt x="918" y="746"/>
                    </a:lnTo>
                    <a:lnTo>
                      <a:pt x="833" y="726"/>
                    </a:lnTo>
                    <a:lnTo>
                      <a:pt x="754" y="701"/>
                    </a:lnTo>
                    <a:lnTo>
                      <a:pt x="674" y="676"/>
                    </a:lnTo>
                    <a:lnTo>
                      <a:pt x="599" y="646"/>
                    </a:lnTo>
                    <a:lnTo>
                      <a:pt x="524" y="611"/>
                    </a:lnTo>
                    <a:lnTo>
                      <a:pt x="459" y="576"/>
                    </a:lnTo>
                    <a:lnTo>
                      <a:pt x="389" y="536"/>
                    </a:lnTo>
                    <a:lnTo>
                      <a:pt x="329" y="491"/>
                    </a:lnTo>
                    <a:lnTo>
                      <a:pt x="269" y="445"/>
                    </a:lnTo>
                    <a:lnTo>
                      <a:pt x="215" y="395"/>
                    </a:lnTo>
                    <a:lnTo>
                      <a:pt x="165" y="345"/>
                    </a:lnTo>
                    <a:lnTo>
                      <a:pt x="120" y="295"/>
                    </a:lnTo>
                    <a:lnTo>
                      <a:pt x="80" y="235"/>
                    </a:lnTo>
                    <a:lnTo>
                      <a:pt x="40" y="180"/>
                    </a:lnTo>
                    <a:lnTo>
                      <a:pt x="10" y="120"/>
                    </a:lnTo>
                    <a:lnTo>
                      <a:pt x="5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4" name="Freeform 133">
                <a:extLst>
                  <a:ext uri="{FF2B5EF4-FFF2-40B4-BE49-F238E27FC236}">
                    <a16:creationId xmlns:a16="http://schemas.microsoft.com/office/drawing/2014/main" id="{AD27A773-54FF-4E8A-BB74-AB6C86EF22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76" y="2208"/>
                <a:ext cx="2016" cy="583"/>
              </a:xfrm>
              <a:custGeom>
                <a:avLst/>
                <a:gdLst>
                  <a:gd name="T0" fmla="*/ 62574 w 1577"/>
                  <a:gd name="T1" fmla="*/ 7072 h 481"/>
                  <a:gd name="T2" fmla="*/ 62574 w 1577"/>
                  <a:gd name="T3" fmla="*/ 7072 h 481"/>
                  <a:gd name="T4" fmla="*/ 57804 w 1577"/>
                  <a:gd name="T5" fmla="*/ 7594 h 481"/>
                  <a:gd name="T6" fmla="*/ 51879 w 1577"/>
                  <a:gd name="T7" fmla="*/ 8059 h 481"/>
                  <a:gd name="T8" fmla="*/ 45503 w 1577"/>
                  <a:gd name="T9" fmla="*/ 8436 h 481"/>
                  <a:gd name="T10" fmla="*/ 42131 w 1577"/>
                  <a:gd name="T11" fmla="*/ 8613 h 481"/>
                  <a:gd name="T12" fmla="*/ 38498 w 1577"/>
                  <a:gd name="T13" fmla="*/ 8613 h 481"/>
                  <a:gd name="T14" fmla="*/ 38498 w 1577"/>
                  <a:gd name="T15" fmla="*/ 8613 h 481"/>
                  <a:gd name="T16" fmla="*/ 32957 w 1577"/>
                  <a:gd name="T17" fmla="*/ 8613 h 481"/>
                  <a:gd name="T18" fmla="*/ 28196 w 1577"/>
                  <a:gd name="T19" fmla="*/ 8521 h 481"/>
                  <a:gd name="T20" fmla="*/ 24036 w 1577"/>
                  <a:gd name="T21" fmla="*/ 8436 h 481"/>
                  <a:gd name="T22" fmla="*/ 20466 w 1577"/>
                  <a:gd name="T23" fmla="*/ 8257 h 481"/>
                  <a:gd name="T24" fmla="*/ 14689 w 1577"/>
                  <a:gd name="T25" fmla="*/ 7779 h 481"/>
                  <a:gd name="T26" fmla="*/ 9914 w 1577"/>
                  <a:gd name="T27" fmla="*/ 7341 h 481"/>
                  <a:gd name="T28" fmla="*/ 9914 w 1577"/>
                  <a:gd name="T29" fmla="*/ 7341 h 481"/>
                  <a:gd name="T30" fmla="*/ 7169 w 1577"/>
                  <a:gd name="T31" fmla="*/ 6074 h 481"/>
                  <a:gd name="T32" fmla="*/ 4387 w 1577"/>
                  <a:gd name="T33" fmla="*/ 4737 h 481"/>
                  <a:gd name="T34" fmla="*/ 2182 w 1577"/>
                  <a:gd name="T35" fmla="*/ 3319 h 481"/>
                  <a:gd name="T36" fmla="*/ 421 w 1577"/>
                  <a:gd name="T37" fmla="*/ 1794 h 481"/>
                  <a:gd name="T38" fmla="*/ 421 w 1577"/>
                  <a:gd name="T39" fmla="*/ 1794 h 481"/>
                  <a:gd name="T40" fmla="*/ 201 w 1577"/>
                  <a:gd name="T41" fmla="*/ 1086 h 481"/>
                  <a:gd name="T42" fmla="*/ 0 w 1577"/>
                  <a:gd name="T43" fmla="*/ 270 h 481"/>
                  <a:gd name="T44" fmla="*/ 0 w 1577"/>
                  <a:gd name="T45" fmla="*/ 270 h 481"/>
                  <a:gd name="T46" fmla="*/ 977 w 1577"/>
                  <a:gd name="T47" fmla="*/ 0 h 481"/>
                  <a:gd name="T48" fmla="*/ 977 w 1577"/>
                  <a:gd name="T49" fmla="*/ 0 h 481"/>
                  <a:gd name="T50" fmla="*/ 7338 w 1577"/>
                  <a:gd name="T51" fmla="*/ 2777 h 481"/>
                  <a:gd name="T52" fmla="*/ 11100 w 1577"/>
                  <a:gd name="T53" fmla="*/ 4306 h 481"/>
                  <a:gd name="T54" fmla="*/ 12705 w 1577"/>
                  <a:gd name="T55" fmla="*/ 4826 h 481"/>
                  <a:gd name="T56" fmla="*/ 14094 w 1577"/>
                  <a:gd name="T57" fmla="*/ 5292 h 481"/>
                  <a:gd name="T58" fmla="*/ 14094 w 1577"/>
                  <a:gd name="T59" fmla="*/ 5292 h 481"/>
                  <a:gd name="T60" fmla="*/ 15677 w 1577"/>
                  <a:gd name="T61" fmla="*/ 5640 h 481"/>
                  <a:gd name="T62" fmla="*/ 17461 w 1577"/>
                  <a:gd name="T63" fmla="*/ 5994 h 481"/>
                  <a:gd name="T64" fmla="*/ 19684 w 1577"/>
                  <a:gd name="T65" fmla="*/ 6341 h 481"/>
                  <a:gd name="T66" fmla="*/ 22040 w 1577"/>
                  <a:gd name="T67" fmla="*/ 6718 h 481"/>
                  <a:gd name="T68" fmla="*/ 24618 w 1577"/>
                  <a:gd name="T69" fmla="*/ 6992 h 481"/>
                  <a:gd name="T70" fmla="*/ 27421 w 1577"/>
                  <a:gd name="T71" fmla="*/ 7248 h 481"/>
                  <a:gd name="T72" fmla="*/ 30432 w 1577"/>
                  <a:gd name="T73" fmla="*/ 7429 h 481"/>
                  <a:gd name="T74" fmla="*/ 33338 w 1577"/>
                  <a:gd name="T75" fmla="*/ 7429 h 481"/>
                  <a:gd name="T76" fmla="*/ 33338 w 1577"/>
                  <a:gd name="T77" fmla="*/ 7429 h 481"/>
                  <a:gd name="T78" fmla="*/ 36333 w 1577"/>
                  <a:gd name="T79" fmla="*/ 7429 h 481"/>
                  <a:gd name="T80" fmla="*/ 39506 w 1577"/>
                  <a:gd name="T81" fmla="*/ 7341 h 481"/>
                  <a:gd name="T82" fmla="*/ 45721 w 1577"/>
                  <a:gd name="T83" fmla="*/ 7163 h 481"/>
                  <a:gd name="T84" fmla="*/ 56369 w 1577"/>
                  <a:gd name="T85" fmla="*/ 6618 h 481"/>
                  <a:gd name="T86" fmla="*/ 56369 w 1577"/>
                  <a:gd name="T87" fmla="*/ 6618 h 481"/>
                  <a:gd name="T88" fmla="*/ 62756 w 1577"/>
                  <a:gd name="T89" fmla="*/ 6178 h 481"/>
                  <a:gd name="T90" fmla="*/ 62756 w 1577"/>
                  <a:gd name="T91" fmla="*/ 6178 h 481"/>
                  <a:gd name="T92" fmla="*/ 62574 w 1577"/>
                  <a:gd name="T93" fmla="*/ 7072 h 481"/>
                  <a:gd name="T94" fmla="*/ 62574 w 1577"/>
                  <a:gd name="T95" fmla="*/ 7072 h 48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577"/>
                  <a:gd name="T145" fmla="*/ 0 h 481"/>
                  <a:gd name="T146" fmla="*/ 1577 w 1577"/>
                  <a:gd name="T147" fmla="*/ 481 h 48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577" h="481">
                    <a:moveTo>
                      <a:pt x="1572" y="395"/>
                    </a:moveTo>
                    <a:lnTo>
                      <a:pt x="1572" y="395"/>
                    </a:lnTo>
                    <a:lnTo>
                      <a:pt x="1452" y="425"/>
                    </a:lnTo>
                    <a:lnTo>
                      <a:pt x="1303" y="450"/>
                    </a:lnTo>
                    <a:lnTo>
                      <a:pt x="1143" y="471"/>
                    </a:lnTo>
                    <a:lnTo>
                      <a:pt x="1058" y="481"/>
                    </a:lnTo>
                    <a:lnTo>
                      <a:pt x="968" y="481"/>
                    </a:lnTo>
                    <a:lnTo>
                      <a:pt x="828" y="481"/>
                    </a:lnTo>
                    <a:lnTo>
                      <a:pt x="709" y="476"/>
                    </a:lnTo>
                    <a:lnTo>
                      <a:pt x="604" y="471"/>
                    </a:lnTo>
                    <a:lnTo>
                      <a:pt x="514" y="461"/>
                    </a:lnTo>
                    <a:lnTo>
                      <a:pt x="369" y="435"/>
                    </a:lnTo>
                    <a:lnTo>
                      <a:pt x="249" y="410"/>
                    </a:lnTo>
                    <a:lnTo>
                      <a:pt x="180" y="340"/>
                    </a:lnTo>
                    <a:lnTo>
                      <a:pt x="110" y="265"/>
                    </a:lnTo>
                    <a:lnTo>
                      <a:pt x="55" y="185"/>
                    </a:lnTo>
                    <a:lnTo>
                      <a:pt x="10" y="100"/>
                    </a:lnTo>
                    <a:lnTo>
                      <a:pt x="5" y="60"/>
                    </a:lnTo>
                    <a:lnTo>
                      <a:pt x="0" y="15"/>
                    </a:lnTo>
                    <a:lnTo>
                      <a:pt x="25" y="0"/>
                    </a:lnTo>
                    <a:lnTo>
                      <a:pt x="185" y="155"/>
                    </a:lnTo>
                    <a:lnTo>
                      <a:pt x="279" y="240"/>
                    </a:lnTo>
                    <a:lnTo>
                      <a:pt x="319" y="270"/>
                    </a:lnTo>
                    <a:lnTo>
                      <a:pt x="354" y="295"/>
                    </a:lnTo>
                    <a:lnTo>
                      <a:pt x="394" y="315"/>
                    </a:lnTo>
                    <a:lnTo>
                      <a:pt x="439" y="335"/>
                    </a:lnTo>
                    <a:lnTo>
                      <a:pt x="494" y="355"/>
                    </a:lnTo>
                    <a:lnTo>
                      <a:pt x="554" y="375"/>
                    </a:lnTo>
                    <a:lnTo>
                      <a:pt x="619" y="390"/>
                    </a:lnTo>
                    <a:lnTo>
                      <a:pt x="689" y="405"/>
                    </a:lnTo>
                    <a:lnTo>
                      <a:pt x="764" y="415"/>
                    </a:lnTo>
                    <a:lnTo>
                      <a:pt x="838" y="415"/>
                    </a:lnTo>
                    <a:lnTo>
                      <a:pt x="913" y="415"/>
                    </a:lnTo>
                    <a:lnTo>
                      <a:pt x="993" y="410"/>
                    </a:lnTo>
                    <a:lnTo>
                      <a:pt x="1148" y="400"/>
                    </a:lnTo>
                    <a:lnTo>
                      <a:pt x="1417" y="370"/>
                    </a:lnTo>
                    <a:lnTo>
                      <a:pt x="1577" y="345"/>
                    </a:lnTo>
                    <a:lnTo>
                      <a:pt x="1572" y="395"/>
                    </a:lnTo>
                    <a:close/>
                  </a:path>
                </a:pathLst>
              </a:custGeom>
              <a:solidFill>
                <a:srgbClr val="214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5" name="Freeform 134">
                <a:extLst>
                  <a:ext uri="{FF2B5EF4-FFF2-40B4-BE49-F238E27FC236}">
                    <a16:creationId xmlns:a16="http://schemas.microsoft.com/office/drawing/2014/main" id="{61F3964B-C24A-49B9-A300-DF58635E80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4" y="1952"/>
                <a:ext cx="2041" cy="777"/>
              </a:xfrm>
              <a:custGeom>
                <a:avLst/>
                <a:gdLst>
                  <a:gd name="T0" fmla="*/ 6350 w 1597"/>
                  <a:gd name="T1" fmla="*/ 2423 h 641"/>
                  <a:gd name="T2" fmla="*/ 6350 w 1597"/>
                  <a:gd name="T3" fmla="*/ 2423 h 641"/>
                  <a:gd name="T4" fmla="*/ 11064 w 1597"/>
                  <a:gd name="T5" fmla="*/ 4315 h 641"/>
                  <a:gd name="T6" fmla="*/ 14012 w 1597"/>
                  <a:gd name="T7" fmla="*/ 5487 h 641"/>
                  <a:gd name="T8" fmla="*/ 17203 w 1597"/>
                  <a:gd name="T9" fmla="*/ 6743 h 641"/>
                  <a:gd name="T10" fmla="*/ 20552 w 1597"/>
                  <a:gd name="T11" fmla="*/ 7823 h 641"/>
                  <a:gd name="T12" fmla="*/ 23951 w 1597"/>
                  <a:gd name="T13" fmla="*/ 8791 h 641"/>
                  <a:gd name="T14" fmla="*/ 25527 w 1597"/>
                  <a:gd name="T15" fmla="*/ 9149 h 641"/>
                  <a:gd name="T16" fmla="*/ 27111 w 1597"/>
                  <a:gd name="T17" fmla="*/ 9535 h 641"/>
                  <a:gd name="T18" fmla="*/ 28688 w 1597"/>
                  <a:gd name="T19" fmla="*/ 9709 h 641"/>
                  <a:gd name="T20" fmla="*/ 30103 w 1597"/>
                  <a:gd name="T21" fmla="*/ 9780 h 641"/>
                  <a:gd name="T22" fmla="*/ 30103 w 1597"/>
                  <a:gd name="T23" fmla="*/ 9780 h 641"/>
                  <a:gd name="T24" fmla="*/ 36590 w 1597"/>
                  <a:gd name="T25" fmla="*/ 9970 h 641"/>
                  <a:gd name="T26" fmla="*/ 41936 w 1597"/>
                  <a:gd name="T27" fmla="*/ 9970 h 641"/>
                  <a:gd name="T28" fmla="*/ 46710 w 1597"/>
                  <a:gd name="T29" fmla="*/ 9880 h 641"/>
                  <a:gd name="T30" fmla="*/ 51636 w 1597"/>
                  <a:gd name="T31" fmla="*/ 9709 h 641"/>
                  <a:gd name="T32" fmla="*/ 51636 w 1597"/>
                  <a:gd name="T33" fmla="*/ 9709 h 641"/>
                  <a:gd name="T34" fmla="*/ 63283 w 1597"/>
                  <a:gd name="T35" fmla="*/ 9428 h 641"/>
                  <a:gd name="T36" fmla="*/ 63283 w 1597"/>
                  <a:gd name="T37" fmla="*/ 9428 h 641"/>
                  <a:gd name="T38" fmla="*/ 62131 w 1597"/>
                  <a:gd name="T39" fmla="*/ 10148 h 641"/>
                  <a:gd name="T40" fmla="*/ 62131 w 1597"/>
                  <a:gd name="T41" fmla="*/ 10148 h 641"/>
                  <a:gd name="T42" fmla="*/ 55581 w 1597"/>
                  <a:gd name="T43" fmla="*/ 10587 h 641"/>
                  <a:gd name="T44" fmla="*/ 48082 w 1597"/>
                  <a:gd name="T45" fmla="*/ 11141 h 641"/>
                  <a:gd name="T46" fmla="*/ 44102 w 1597"/>
                  <a:gd name="T47" fmla="*/ 11308 h 641"/>
                  <a:gd name="T48" fmla="*/ 40347 w 1597"/>
                  <a:gd name="T49" fmla="*/ 11398 h 641"/>
                  <a:gd name="T50" fmla="*/ 36781 w 1597"/>
                  <a:gd name="T51" fmla="*/ 11495 h 641"/>
                  <a:gd name="T52" fmla="*/ 33606 w 1597"/>
                  <a:gd name="T53" fmla="*/ 11398 h 641"/>
                  <a:gd name="T54" fmla="*/ 33606 w 1597"/>
                  <a:gd name="T55" fmla="*/ 11398 h 641"/>
                  <a:gd name="T56" fmla="*/ 29485 w 1597"/>
                  <a:gd name="T57" fmla="*/ 11228 h 641"/>
                  <a:gd name="T58" fmla="*/ 25684 w 1597"/>
                  <a:gd name="T59" fmla="*/ 11042 h 641"/>
                  <a:gd name="T60" fmla="*/ 22538 w 1597"/>
                  <a:gd name="T61" fmla="*/ 10871 h 641"/>
                  <a:gd name="T62" fmla="*/ 19785 w 1597"/>
                  <a:gd name="T63" fmla="*/ 10513 h 641"/>
                  <a:gd name="T64" fmla="*/ 17203 w 1597"/>
                  <a:gd name="T65" fmla="*/ 10148 h 641"/>
                  <a:gd name="T66" fmla="*/ 14822 w 1597"/>
                  <a:gd name="T67" fmla="*/ 9709 h 641"/>
                  <a:gd name="T68" fmla="*/ 12643 w 1597"/>
                  <a:gd name="T69" fmla="*/ 9074 h 641"/>
                  <a:gd name="T70" fmla="*/ 10462 w 1597"/>
                  <a:gd name="T71" fmla="*/ 8353 h 641"/>
                  <a:gd name="T72" fmla="*/ 10462 w 1597"/>
                  <a:gd name="T73" fmla="*/ 8353 h 641"/>
                  <a:gd name="T74" fmla="*/ 8118 w 1597"/>
                  <a:gd name="T75" fmla="*/ 7540 h 641"/>
                  <a:gd name="T76" fmla="*/ 5141 w 1597"/>
                  <a:gd name="T77" fmla="*/ 6489 h 641"/>
                  <a:gd name="T78" fmla="*/ 3761 w 1597"/>
                  <a:gd name="T79" fmla="*/ 5843 h 641"/>
                  <a:gd name="T80" fmla="*/ 2380 w 1597"/>
                  <a:gd name="T81" fmla="*/ 5221 h 641"/>
                  <a:gd name="T82" fmla="*/ 1206 w 1597"/>
                  <a:gd name="T83" fmla="*/ 4589 h 641"/>
                  <a:gd name="T84" fmla="*/ 588 w 1597"/>
                  <a:gd name="T85" fmla="*/ 4040 h 641"/>
                  <a:gd name="T86" fmla="*/ 588 w 1597"/>
                  <a:gd name="T87" fmla="*/ 4040 h 641"/>
                  <a:gd name="T88" fmla="*/ 201 w 1597"/>
                  <a:gd name="T89" fmla="*/ 3428 h 641"/>
                  <a:gd name="T90" fmla="*/ 0 w 1597"/>
                  <a:gd name="T91" fmla="*/ 2701 h 641"/>
                  <a:gd name="T92" fmla="*/ 0 w 1597"/>
                  <a:gd name="T93" fmla="*/ 2047 h 641"/>
                  <a:gd name="T94" fmla="*/ 201 w 1597"/>
                  <a:gd name="T95" fmla="*/ 1522 h 641"/>
                  <a:gd name="T96" fmla="*/ 201 w 1597"/>
                  <a:gd name="T97" fmla="*/ 1522 h 641"/>
                  <a:gd name="T98" fmla="*/ 419 w 1597"/>
                  <a:gd name="T99" fmla="*/ 1086 h 641"/>
                  <a:gd name="T100" fmla="*/ 976 w 1597"/>
                  <a:gd name="T101" fmla="*/ 816 h 641"/>
                  <a:gd name="T102" fmla="*/ 1996 w 1597"/>
                  <a:gd name="T103" fmla="*/ 532 h 641"/>
                  <a:gd name="T104" fmla="*/ 2772 w 1597"/>
                  <a:gd name="T105" fmla="*/ 347 h 641"/>
                  <a:gd name="T106" fmla="*/ 4377 w 1597"/>
                  <a:gd name="T107" fmla="*/ 85 h 641"/>
                  <a:gd name="T108" fmla="*/ 5141 w 1597"/>
                  <a:gd name="T109" fmla="*/ 0 h 641"/>
                  <a:gd name="T110" fmla="*/ 5141 w 1597"/>
                  <a:gd name="T111" fmla="*/ 0 h 641"/>
                  <a:gd name="T112" fmla="*/ 4753 w 1597"/>
                  <a:gd name="T113" fmla="*/ 816 h 641"/>
                  <a:gd name="T114" fmla="*/ 4753 w 1597"/>
                  <a:gd name="T115" fmla="*/ 1335 h 641"/>
                  <a:gd name="T116" fmla="*/ 4753 w 1597"/>
                  <a:gd name="T117" fmla="*/ 1609 h 641"/>
                  <a:gd name="T118" fmla="*/ 5141 w 1597"/>
                  <a:gd name="T119" fmla="*/ 1884 h 641"/>
                  <a:gd name="T120" fmla="*/ 5556 w 1597"/>
                  <a:gd name="T121" fmla="*/ 2138 h 641"/>
                  <a:gd name="T122" fmla="*/ 6350 w 1597"/>
                  <a:gd name="T123" fmla="*/ 2423 h 641"/>
                  <a:gd name="T124" fmla="*/ 6350 w 1597"/>
                  <a:gd name="T125" fmla="*/ 2423 h 64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597"/>
                  <a:gd name="T190" fmla="*/ 0 h 641"/>
                  <a:gd name="T191" fmla="*/ 1597 w 1597"/>
                  <a:gd name="T192" fmla="*/ 641 h 64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597" h="641">
                    <a:moveTo>
                      <a:pt x="160" y="135"/>
                    </a:moveTo>
                    <a:lnTo>
                      <a:pt x="160" y="135"/>
                    </a:lnTo>
                    <a:lnTo>
                      <a:pt x="279" y="241"/>
                    </a:lnTo>
                    <a:lnTo>
                      <a:pt x="354" y="306"/>
                    </a:lnTo>
                    <a:lnTo>
                      <a:pt x="434" y="376"/>
                    </a:lnTo>
                    <a:lnTo>
                      <a:pt x="519" y="436"/>
                    </a:lnTo>
                    <a:lnTo>
                      <a:pt x="604" y="491"/>
                    </a:lnTo>
                    <a:lnTo>
                      <a:pt x="644" y="511"/>
                    </a:lnTo>
                    <a:lnTo>
                      <a:pt x="684" y="531"/>
                    </a:lnTo>
                    <a:lnTo>
                      <a:pt x="724" y="541"/>
                    </a:lnTo>
                    <a:lnTo>
                      <a:pt x="759" y="546"/>
                    </a:lnTo>
                    <a:lnTo>
                      <a:pt x="923" y="556"/>
                    </a:lnTo>
                    <a:lnTo>
                      <a:pt x="1058" y="556"/>
                    </a:lnTo>
                    <a:lnTo>
                      <a:pt x="1178" y="551"/>
                    </a:lnTo>
                    <a:lnTo>
                      <a:pt x="1303" y="541"/>
                    </a:lnTo>
                    <a:lnTo>
                      <a:pt x="1597" y="526"/>
                    </a:lnTo>
                    <a:lnTo>
                      <a:pt x="1567" y="566"/>
                    </a:lnTo>
                    <a:lnTo>
                      <a:pt x="1403" y="591"/>
                    </a:lnTo>
                    <a:lnTo>
                      <a:pt x="1213" y="621"/>
                    </a:lnTo>
                    <a:lnTo>
                      <a:pt x="1113" y="631"/>
                    </a:lnTo>
                    <a:lnTo>
                      <a:pt x="1018" y="636"/>
                    </a:lnTo>
                    <a:lnTo>
                      <a:pt x="928" y="641"/>
                    </a:lnTo>
                    <a:lnTo>
                      <a:pt x="848" y="636"/>
                    </a:lnTo>
                    <a:lnTo>
                      <a:pt x="744" y="626"/>
                    </a:lnTo>
                    <a:lnTo>
                      <a:pt x="649" y="616"/>
                    </a:lnTo>
                    <a:lnTo>
                      <a:pt x="569" y="606"/>
                    </a:lnTo>
                    <a:lnTo>
                      <a:pt x="499" y="586"/>
                    </a:lnTo>
                    <a:lnTo>
                      <a:pt x="434" y="566"/>
                    </a:lnTo>
                    <a:lnTo>
                      <a:pt x="374" y="541"/>
                    </a:lnTo>
                    <a:lnTo>
                      <a:pt x="319" y="506"/>
                    </a:lnTo>
                    <a:lnTo>
                      <a:pt x="264" y="466"/>
                    </a:lnTo>
                    <a:lnTo>
                      <a:pt x="205" y="421"/>
                    </a:lnTo>
                    <a:lnTo>
                      <a:pt x="130" y="361"/>
                    </a:lnTo>
                    <a:lnTo>
                      <a:pt x="95" y="326"/>
                    </a:lnTo>
                    <a:lnTo>
                      <a:pt x="60" y="291"/>
                    </a:lnTo>
                    <a:lnTo>
                      <a:pt x="30" y="256"/>
                    </a:lnTo>
                    <a:lnTo>
                      <a:pt x="15" y="226"/>
                    </a:lnTo>
                    <a:lnTo>
                      <a:pt x="5" y="191"/>
                    </a:lnTo>
                    <a:lnTo>
                      <a:pt x="0" y="150"/>
                    </a:lnTo>
                    <a:lnTo>
                      <a:pt x="0" y="115"/>
                    </a:lnTo>
                    <a:lnTo>
                      <a:pt x="5" y="85"/>
                    </a:lnTo>
                    <a:lnTo>
                      <a:pt x="10" y="60"/>
                    </a:lnTo>
                    <a:lnTo>
                      <a:pt x="25" y="45"/>
                    </a:lnTo>
                    <a:lnTo>
                      <a:pt x="50" y="30"/>
                    </a:lnTo>
                    <a:lnTo>
                      <a:pt x="70" y="20"/>
                    </a:lnTo>
                    <a:lnTo>
                      <a:pt x="110" y="5"/>
                    </a:lnTo>
                    <a:lnTo>
                      <a:pt x="130" y="0"/>
                    </a:lnTo>
                    <a:lnTo>
                      <a:pt x="120" y="45"/>
                    </a:lnTo>
                    <a:lnTo>
                      <a:pt x="120" y="75"/>
                    </a:lnTo>
                    <a:lnTo>
                      <a:pt x="120" y="90"/>
                    </a:lnTo>
                    <a:lnTo>
                      <a:pt x="130" y="105"/>
                    </a:lnTo>
                    <a:lnTo>
                      <a:pt x="140" y="120"/>
                    </a:lnTo>
                    <a:lnTo>
                      <a:pt x="160" y="135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6" name="Freeform 135">
                <a:extLst>
                  <a:ext uri="{FF2B5EF4-FFF2-40B4-BE49-F238E27FC236}">
                    <a16:creationId xmlns:a16="http://schemas.microsoft.com/office/drawing/2014/main" id="{93D324A2-83C2-4867-A9D5-697F50C0A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06" y="2263"/>
                <a:ext cx="1964" cy="466"/>
              </a:xfrm>
              <a:custGeom>
                <a:avLst/>
                <a:gdLst>
                  <a:gd name="T0" fmla="*/ 0 w 1537"/>
                  <a:gd name="T1" fmla="*/ 0 h 385"/>
                  <a:gd name="T2" fmla="*/ 0 w 1537"/>
                  <a:gd name="T3" fmla="*/ 0 h 385"/>
                  <a:gd name="T4" fmla="*/ 4964 w 1537"/>
                  <a:gd name="T5" fmla="*/ 1836 h 385"/>
                  <a:gd name="T6" fmla="*/ 8826 w 1537"/>
                  <a:gd name="T7" fmla="*/ 3331 h 385"/>
                  <a:gd name="T8" fmla="*/ 10827 w 1537"/>
                  <a:gd name="T9" fmla="*/ 3940 h 385"/>
                  <a:gd name="T10" fmla="*/ 12397 w 1537"/>
                  <a:gd name="T11" fmla="*/ 4394 h 385"/>
                  <a:gd name="T12" fmla="*/ 12397 w 1537"/>
                  <a:gd name="T13" fmla="*/ 4394 h 385"/>
                  <a:gd name="T14" fmla="*/ 13993 w 1537"/>
                  <a:gd name="T15" fmla="*/ 4740 h 385"/>
                  <a:gd name="T16" fmla="*/ 15785 w 1537"/>
                  <a:gd name="T17" fmla="*/ 5082 h 385"/>
                  <a:gd name="T18" fmla="*/ 17943 w 1537"/>
                  <a:gd name="T19" fmla="*/ 5439 h 385"/>
                  <a:gd name="T20" fmla="*/ 20338 w 1537"/>
                  <a:gd name="T21" fmla="*/ 5782 h 385"/>
                  <a:gd name="T22" fmla="*/ 22906 w 1537"/>
                  <a:gd name="T23" fmla="*/ 6052 h 385"/>
                  <a:gd name="T24" fmla="*/ 25636 w 1537"/>
                  <a:gd name="T25" fmla="*/ 6313 h 385"/>
                  <a:gd name="T26" fmla="*/ 28609 w 1537"/>
                  <a:gd name="T27" fmla="*/ 6488 h 385"/>
                  <a:gd name="T28" fmla="*/ 31552 w 1537"/>
                  <a:gd name="T29" fmla="*/ 6488 h 385"/>
                  <a:gd name="T30" fmla="*/ 31552 w 1537"/>
                  <a:gd name="T31" fmla="*/ 6488 h 385"/>
                  <a:gd name="T32" fmla="*/ 34519 w 1537"/>
                  <a:gd name="T33" fmla="*/ 6488 h 385"/>
                  <a:gd name="T34" fmla="*/ 37669 w 1537"/>
                  <a:gd name="T35" fmla="*/ 6408 h 385"/>
                  <a:gd name="T36" fmla="*/ 43811 w 1537"/>
                  <a:gd name="T37" fmla="*/ 6220 h 385"/>
                  <a:gd name="T38" fmla="*/ 54462 w 1537"/>
                  <a:gd name="T39" fmla="*/ 5696 h 385"/>
                  <a:gd name="T40" fmla="*/ 54462 w 1537"/>
                  <a:gd name="T41" fmla="*/ 5696 h 385"/>
                  <a:gd name="T42" fmla="*/ 60770 w 1537"/>
                  <a:gd name="T43" fmla="*/ 5251 h 385"/>
                  <a:gd name="T44" fmla="*/ 60373 w 1537"/>
                  <a:gd name="T45" fmla="*/ 5439 h 385"/>
                  <a:gd name="T46" fmla="*/ 60373 w 1537"/>
                  <a:gd name="T47" fmla="*/ 5439 h 385"/>
                  <a:gd name="T48" fmla="*/ 53902 w 1537"/>
                  <a:gd name="T49" fmla="*/ 5864 h 385"/>
                  <a:gd name="T50" fmla="*/ 46380 w 1537"/>
                  <a:gd name="T51" fmla="*/ 6408 h 385"/>
                  <a:gd name="T52" fmla="*/ 42434 w 1537"/>
                  <a:gd name="T53" fmla="*/ 6583 h 385"/>
                  <a:gd name="T54" fmla="*/ 38685 w 1537"/>
                  <a:gd name="T55" fmla="*/ 6670 h 385"/>
                  <a:gd name="T56" fmla="*/ 35119 w 1537"/>
                  <a:gd name="T57" fmla="*/ 6760 h 385"/>
                  <a:gd name="T58" fmla="*/ 31931 w 1537"/>
                  <a:gd name="T59" fmla="*/ 6670 h 385"/>
                  <a:gd name="T60" fmla="*/ 31931 w 1537"/>
                  <a:gd name="T61" fmla="*/ 6670 h 385"/>
                  <a:gd name="T62" fmla="*/ 27828 w 1537"/>
                  <a:gd name="T63" fmla="*/ 6488 h 385"/>
                  <a:gd name="T64" fmla="*/ 24069 w 1537"/>
                  <a:gd name="T65" fmla="*/ 6313 h 385"/>
                  <a:gd name="T66" fmla="*/ 20923 w 1537"/>
                  <a:gd name="T67" fmla="*/ 6139 h 385"/>
                  <a:gd name="T68" fmla="*/ 18159 w 1537"/>
                  <a:gd name="T69" fmla="*/ 5782 h 385"/>
                  <a:gd name="T70" fmla="*/ 15575 w 1537"/>
                  <a:gd name="T71" fmla="*/ 5439 h 385"/>
                  <a:gd name="T72" fmla="*/ 13234 w 1537"/>
                  <a:gd name="T73" fmla="*/ 5000 h 385"/>
                  <a:gd name="T74" fmla="*/ 11048 w 1537"/>
                  <a:gd name="T75" fmla="*/ 4394 h 385"/>
                  <a:gd name="T76" fmla="*/ 8826 w 1537"/>
                  <a:gd name="T77" fmla="*/ 3680 h 385"/>
                  <a:gd name="T78" fmla="*/ 8826 w 1537"/>
                  <a:gd name="T79" fmla="*/ 3680 h 385"/>
                  <a:gd name="T80" fmla="*/ 4732 w 1537"/>
                  <a:gd name="T81" fmla="*/ 2274 h 385"/>
                  <a:gd name="T82" fmla="*/ 2168 w 1537"/>
                  <a:gd name="T83" fmla="*/ 1317 h 385"/>
                  <a:gd name="T84" fmla="*/ 971 w 1537"/>
                  <a:gd name="T85" fmla="*/ 778 h 385"/>
                  <a:gd name="T86" fmla="*/ 201 w 1537"/>
                  <a:gd name="T87" fmla="*/ 269 h 385"/>
                  <a:gd name="T88" fmla="*/ 201 w 1537"/>
                  <a:gd name="T89" fmla="*/ 269 h 385"/>
                  <a:gd name="T90" fmla="*/ 0 w 1537"/>
                  <a:gd name="T91" fmla="*/ 0 h 385"/>
                  <a:gd name="T92" fmla="*/ 0 w 1537"/>
                  <a:gd name="T93" fmla="*/ 0 h 38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537"/>
                  <a:gd name="T142" fmla="*/ 0 h 385"/>
                  <a:gd name="T143" fmla="*/ 1537 w 1537"/>
                  <a:gd name="T144" fmla="*/ 385 h 38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537" h="385">
                    <a:moveTo>
                      <a:pt x="0" y="0"/>
                    </a:moveTo>
                    <a:lnTo>
                      <a:pt x="0" y="0"/>
                    </a:lnTo>
                    <a:lnTo>
                      <a:pt x="125" y="105"/>
                    </a:lnTo>
                    <a:lnTo>
                      <a:pt x="224" y="190"/>
                    </a:lnTo>
                    <a:lnTo>
                      <a:pt x="274" y="225"/>
                    </a:lnTo>
                    <a:lnTo>
                      <a:pt x="314" y="250"/>
                    </a:lnTo>
                    <a:lnTo>
                      <a:pt x="354" y="270"/>
                    </a:lnTo>
                    <a:lnTo>
                      <a:pt x="399" y="290"/>
                    </a:lnTo>
                    <a:lnTo>
                      <a:pt x="454" y="310"/>
                    </a:lnTo>
                    <a:lnTo>
                      <a:pt x="514" y="330"/>
                    </a:lnTo>
                    <a:lnTo>
                      <a:pt x="579" y="345"/>
                    </a:lnTo>
                    <a:lnTo>
                      <a:pt x="649" y="360"/>
                    </a:lnTo>
                    <a:lnTo>
                      <a:pt x="724" y="370"/>
                    </a:lnTo>
                    <a:lnTo>
                      <a:pt x="798" y="370"/>
                    </a:lnTo>
                    <a:lnTo>
                      <a:pt x="873" y="370"/>
                    </a:lnTo>
                    <a:lnTo>
                      <a:pt x="953" y="365"/>
                    </a:lnTo>
                    <a:lnTo>
                      <a:pt x="1108" y="355"/>
                    </a:lnTo>
                    <a:lnTo>
                      <a:pt x="1377" y="325"/>
                    </a:lnTo>
                    <a:lnTo>
                      <a:pt x="1537" y="300"/>
                    </a:lnTo>
                    <a:lnTo>
                      <a:pt x="1527" y="310"/>
                    </a:lnTo>
                    <a:lnTo>
                      <a:pt x="1363" y="335"/>
                    </a:lnTo>
                    <a:lnTo>
                      <a:pt x="1173" y="365"/>
                    </a:lnTo>
                    <a:lnTo>
                      <a:pt x="1073" y="375"/>
                    </a:lnTo>
                    <a:lnTo>
                      <a:pt x="978" y="380"/>
                    </a:lnTo>
                    <a:lnTo>
                      <a:pt x="888" y="385"/>
                    </a:lnTo>
                    <a:lnTo>
                      <a:pt x="808" y="380"/>
                    </a:lnTo>
                    <a:lnTo>
                      <a:pt x="704" y="370"/>
                    </a:lnTo>
                    <a:lnTo>
                      <a:pt x="609" y="360"/>
                    </a:lnTo>
                    <a:lnTo>
                      <a:pt x="529" y="350"/>
                    </a:lnTo>
                    <a:lnTo>
                      <a:pt x="459" y="330"/>
                    </a:lnTo>
                    <a:lnTo>
                      <a:pt x="394" y="310"/>
                    </a:lnTo>
                    <a:lnTo>
                      <a:pt x="334" y="285"/>
                    </a:lnTo>
                    <a:lnTo>
                      <a:pt x="279" y="250"/>
                    </a:lnTo>
                    <a:lnTo>
                      <a:pt x="224" y="210"/>
                    </a:lnTo>
                    <a:lnTo>
                      <a:pt x="120" y="130"/>
                    </a:lnTo>
                    <a:lnTo>
                      <a:pt x="55" y="75"/>
                    </a:lnTo>
                    <a:lnTo>
                      <a:pt x="25" y="45"/>
                    </a:lnTo>
                    <a:lnTo>
                      <a:pt x="5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E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7" name="Freeform 136">
                <a:extLst>
                  <a:ext uri="{FF2B5EF4-FFF2-40B4-BE49-F238E27FC236}">
                    <a16:creationId xmlns:a16="http://schemas.microsoft.com/office/drawing/2014/main" id="{5CC7CA4C-DB4B-4AE2-A6AE-3628458EE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2" y="2329"/>
                <a:ext cx="803" cy="370"/>
              </a:xfrm>
              <a:custGeom>
                <a:avLst/>
                <a:gdLst>
                  <a:gd name="T0" fmla="*/ 416 w 629"/>
                  <a:gd name="T1" fmla="*/ 730 h 305"/>
                  <a:gd name="T2" fmla="*/ 416 w 629"/>
                  <a:gd name="T3" fmla="*/ 730 h 305"/>
                  <a:gd name="T4" fmla="*/ 1173 w 629"/>
                  <a:gd name="T5" fmla="*/ 995 h 305"/>
                  <a:gd name="T6" fmla="*/ 2860 w 629"/>
                  <a:gd name="T7" fmla="*/ 1725 h 305"/>
                  <a:gd name="T8" fmla="*/ 5618 w 629"/>
                  <a:gd name="T9" fmla="*/ 2722 h 305"/>
                  <a:gd name="T10" fmla="*/ 7172 w 629"/>
                  <a:gd name="T11" fmla="*/ 3170 h 305"/>
                  <a:gd name="T12" fmla="*/ 8924 w 629"/>
                  <a:gd name="T13" fmla="*/ 3721 h 305"/>
                  <a:gd name="T14" fmla="*/ 8924 w 629"/>
                  <a:gd name="T15" fmla="*/ 3721 h 305"/>
                  <a:gd name="T16" fmla="*/ 10863 w 629"/>
                  <a:gd name="T17" fmla="*/ 4086 h 305"/>
                  <a:gd name="T18" fmla="*/ 12645 w 629"/>
                  <a:gd name="T19" fmla="*/ 4440 h 305"/>
                  <a:gd name="T20" fmla="*/ 14559 w 629"/>
                  <a:gd name="T21" fmla="*/ 4707 h 305"/>
                  <a:gd name="T22" fmla="*/ 16526 w 629"/>
                  <a:gd name="T23" fmla="*/ 4909 h 305"/>
                  <a:gd name="T24" fmla="*/ 20609 w 629"/>
                  <a:gd name="T25" fmla="*/ 5261 h 305"/>
                  <a:gd name="T26" fmla="*/ 24527 w 629"/>
                  <a:gd name="T27" fmla="*/ 5535 h 305"/>
                  <a:gd name="T28" fmla="*/ 24527 w 629"/>
                  <a:gd name="T29" fmla="*/ 5535 h 305"/>
                  <a:gd name="T30" fmla="*/ 23159 w 629"/>
                  <a:gd name="T31" fmla="*/ 5446 h 305"/>
                  <a:gd name="T32" fmla="*/ 19859 w 629"/>
                  <a:gd name="T33" fmla="*/ 5184 h 305"/>
                  <a:gd name="T34" fmla="*/ 17496 w 629"/>
                  <a:gd name="T35" fmla="*/ 4909 h 305"/>
                  <a:gd name="T36" fmla="*/ 15169 w 629"/>
                  <a:gd name="T37" fmla="*/ 4532 h 305"/>
                  <a:gd name="T38" fmla="*/ 12462 w 629"/>
                  <a:gd name="T39" fmla="*/ 3996 h 305"/>
                  <a:gd name="T40" fmla="*/ 9905 w 629"/>
                  <a:gd name="T41" fmla="*/ 3251 h 305"/>
                  <a:gd name="T42" fmla="*/ 9905 w 629"/>
                  <a:gd name="T43" fmla="*/ 3251 h 305"/>
                  <a:gd name="T44" fmla="*/ 7592 w 629"/>
                  <a:gd name="T45" fmla="*/ 2539 h 305"/>
                  <a:gd name="T46" fmla="*/ 5820 w 629"/>
                  <a:gd name="T47" fmla="*/ 1810 h 305"/>
                  <a:gd name="T48" fmla="*/ 2860 w 629"/>
                  <a:gd name="T49" fmla="*/ 730 h 305"/>
                  <a:gd name="T50" fmla="*/ 1173 w 629"/>
                  <a:gd name="T51" fmla="*/ 87 h 305"/>
                  <a:gd name="T52" fmla="*/ 585 w 629"/>
                  <a:gd name="T53" fmla="*/ 0 h 305"/>
                  <a:gd name="T54" fmla="*/ 200 w 629"/>
                  <a:gd name="T55" fmla="*/ 0 h 305"/>
                  <a:gd name="T56" fmla="*/ 200 w 629"/>
                  <a:gd name="T57" fmla="*/ 0 h 305"/>
                  <a:gd name="T58" fmla="*/ 0 w 629"/>
                  <a:gd name="T59" fmla="*/ 189 h 305"/>
                  <a:gd name="T60" fmla="*/ 0 w 629"/>
                  <a:gd name="T61" fmla="*/ 278 h 305"/>
                  <a:gd name="T62" fmla="*/ 0 w 629"/>
                  <a:gd name="T63" fmla="*/ 541 h 305"/>
                  <a:gd name="T64" fmla="*/ 416 w 629"/>
                  <a:gd name="T65" fmla="*/ 730 h 305"/>
                  <a:gd name="T66" fmla="*/ 416 w 629"/>
                  <a:gd name="T67" fmla="*/ 730 h 30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9"/>
                  <a:gd name="T103" fmla="*/ 0 h 305"/>
                  <a:gd name="T104" fmla="*/ 629 w 629"/>
                  <a:gd name="T105" fmla="*/ 305 h 30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9" h="305">
                    <a:moveTo>
                      <a:pt x="10" y="40"/>
                    </a:moveTo>
                    <a:lnTo>
                      <a:pt x="10" y="40"/>
                    </a:lnTo>
                    <a:lnTo>
                      <a:pt x="30" y="55"/>
                    </a:lnTo>
                    <a:lnTo>
                      <a:pt x="74" y="95"/>
                    </a:lnTo>
                    <a:lnTo>
                      <a:pt x="144" y="150"/>
                    </a:lnTo>
                    <a:lnTo>
                      <a:pt x="184" y="175"/>
                    </a:lnTo>
                    <a:lnTo>
                      <a:pt x="229" y="205"/>
                    </a:lnTo>
                    <a:lnTo>
                      <a:pt x="279" y="225"/>
                    </a:lnTo>
                    <a:lnTo>
                      <a:pt x="324" y="245"/>
                    </a:lnTo>
                    <a:lnTo>
                      <a:pt x="374" y="260"/>
                    </a:lnTo>
                    <a:lnTo>
                      <a:pt x="424" y="270"/>
                    </a:lnTo>
                    <a:lnTo>
                      <a:pt x="529" y="290"/>
                    </a:lnTo>
                    <a:lnTo>
                      <a:pt x="629" y="305"/>
                    </a:lnTo>
                    <a:lnTo>
                      <a:pt x="594" y="300"/>
                    </a:lnTo>
                    <a:lnTo>
                      <a:pt x="509" y="285"/>
                    </a:lnTo>
                    <a:lnTo>
                      <a:pt x="449" y="270"/>
                    </a:lnTo>
                    <a:lnTo>
                      <a:pt x="389" y="250"/>
                    </a:lnTo>
                    <a:lnTo>
                      <a:pt x="319" y="220"/>
                    </a:lnTo>
                    <a:lnTo>
                      <a:pt x="254" y="180"/>
                    </a:lnTo>
                    <a:lnTo>
                      <a:pt x="194" y="140"/>
                    </a:lnTo>
                    <a:lnTo>
                      <a:pt x="149" y="100"/>
                    </a:lnTo>
                    <a:lnTo>
                      <a:pt x="74" y="40"/>
                    </a:lnTo>
                    <a:lnTo>
                      <a:pt x="30" y="5"/>
                    </a:lnTo>
                    <a:lnTo>
                      <a:pt x="15" y="0"/>
                    </a:lnTo>
                    <a:lnTo>
                      <a:pt x="5" y="0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0" y="30"/>
                    </a:lnTo>
                    <a:lnTo>
                      <a:pt x="10" y="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8" name="Freeform 137">
                <a:extLst>
                  <a:ext uri="{FF2B5EF4-FFF2-40B4-BE49-F238E27FC236}">
                    <a16:creationId xmlns:a16="http://schemas.microsoft.com/office/drawing/2014/main" id="{475F373E-3C17-4665-A78E-801A60D82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956"/>
                <a:ext cx="679" cy="725"/>
              </a:xfrm>
              <a:custGeom>
                <a:avLst/>
                <a:gdLst>
                  <a:gd name="T0" fmla="*/ 66577 w 489"/>
                  <a:gd name="T1" fmla="*/ 11667 h 551"/>
                  <a:gd name="T2" fmla="*/ 63309 w 489"/>
                  <a:gd name="T3" fmla="*/ 14437 h 551"/>
                  <a:gd name="T4" fmla="*/ 62628 w 489"/>
                  <a:gd name="T5" fmla="*/ 15351 h 551"/>
                  <a:gd name="T6" fmla="*/ 63309 w 489"/>
                  <a:gd name="T7" fmla="*/ 17833 h 551"/>
                  <a:gd name="T8" fmla="*/ 64658 w 489"/>
                  <a:gd name="T9" fmla="*/ 19046 h 551"/>
                  <a:gd name="T10" fmla="*/ 67258 w 489"/>
                  <a:gd name="T11" fmla="*/ 21170 h 551"/>
                  <a:gd name="T12" fmla="*/ 67258 w 489"/>
                  <a:gd name="T13" fmla="*/ 22116 h 551"/>
                  <a:gd name="T14" fmla="*/ 66577 w 489"/>
                  <a:gd name="T15" fmla="*/ 22418 h 551"/>
                  <a:gd name="T16" fmla="*/ 61890 w 489"/>
                  <a:gd name="T17" fmla="*/ 23008 h 551"/>
                  <a:gd name="T18" fmla="*/ 60456 w 489"/>
                  <a:gd name="T19" fmla="*/ 23908 h 551"/>
                  <a:gd name="T20" fmla="*/ 61191 w 489"/>
                  <a:gd name="T21" fmla="*/ 24546 h 551"/>
                  <a:gd name="T22" fmla="*/ 61191 w 489"/>
                  <a:gd name="T23" fmla="*/ 25801 h 551"/>
                  <a:gd name="T24" fmla="*/ 61191 w 489"/>
                  <a:gd name="T25" fmla="*/ 26063 h 551"/>
                  <a:gd name="T26" fmla="*/ 59863 w 489"/>
                  <a:gd name="T27" fmla="*/ 26380 h 551"/>
                  <a:gd name="T28" fmla="*/ 58429 w 489"/>
                  <a:gd name="T29" fmla="*/ 26689 h 551"/>
                  <a:gd name="T30" fmla="*/ 59119 w 489"/>
                  <a:gd name="T31" fmla="*/ 28200 h 551"/>
                  <a:gd name="T32" fmla="*/ 58429 w 489"/>
                  <a:gd name="T33" fmla="*/ 28514 h 551"/>
                  <a:gd name="T34" fmla="*/ 57097 w 489"/>
                  <a:gd name="T35" fmla="*/ 28825 h 551"/>
                  <a:gd name="T36" fmla="*/ 57097 w 489"/>
                  <a:gd name="T37" fmla="*/ 31046 h 551"/>
                  <a:gd name="T38" fmla="*/ 57097 w 489"/>
                  <a:gd name="T39" fmla="*/ 32000 h 551"/>
                  <a:gd name="T40" fmla="*/ 53022 w 489"/>
                  <a:gd name="T41" fmla="*/ 33493 h 551"/>
                  <a:gd name="T42" fmla="*/ 48148 w 489"/>
                  <a:gd name="T43" fmla="*/ 33792 h 551"/>
                  <a:gd name="T44" fmla="*/ 43320 w 489"/>
                  <a:gd name="T45" fmla="*/ 33792 h 551"/>
                  <a:gd name="T46" fmla="*/ 36483 w 489"/>
                  <a:gd name="T47" fmla="*/ 32888 h 551"/>
                  <a:gd name="T48" fmla="*/ 33624 w 489"/>
                  <a:gd name="T49" fmla="*/ 33196 h 551"/>
                  <a:gd name="T50" fmla="*/ 31605 w 489"/>
                  <a:gd name="T51" fmla="*/ 33493 h 551"/>
                  <a:gd name="T52" fmla="*/ 19884 w 489"/>
                  <a:gd name="T53" fmla="*/ 32297 h 551"/>
                  <a:gd name="T54" fmla="*/ 11712 w 489"/>
                  <a:gd name="T55" fmla="*/ 31322 h 551"/>
                  <a:gd name="T56" fmla="*/ 8963 w 489"/>
                  <a:gd name="T57" fmla="*/ 30089 h 551"/>
                  <a:gd name="T58" fmla="*/ 2069 w 489"/>
                  <a:gd name="T59" fmla="*/ 25455 h 551"/>
                  <a:gd name="T60" fmla="*/ 0 w 489"/>
                  <a:gd name="T61" fmla="*/ 21758 h 551"/>
                  <a:gd name="T62" fmla="*/ 689 w 489"/>
                  <a:gd name="T63" fmla="*/ 20225 h 551"/>
                  <a:gd name="T64" fmla="*/ 5539 w 489"/>
                  <a:gd name="T65" fmla="*/ 17153 h 551"/>
                  <a:gd name="T66" fmla="*/ 17282 w 489"/>
                  <a:gd name="T67" fmla="*/ 11342 h 551"/>
                  <a:gd name="T68" fmla="*/ 21327 w 489"/>
                  <a:gd name="T69" fmla="*/ 9854 h 551"/>
                  <a:gd name="T70" fmla="*/ 40584 w 489"/>
                  <a:gd name="T71" fmla="*/ 5812 h 551"/>
                  <a:gd name="T72" fmla="*/ 44021 w 489"/>
                  <a:gd name="T73" fmla="*/ 4604 h 551"/>
                  <a:gd name="T74" fmla="*/ 46085 w 489"/>
                  <a:gd name="T75" fmla="*/ 2139 h 551"/>
                  <a:gd name="T76" fmla="*/ 48878 w 489"/>
                  <a:gd name="T77" fmla="*/ 591 h 551"/>
                  <a:gd name="T78" fmla="*/ 50257 w 489"/>
                  <a:gd name="T79" fmla="*/ 333 h 551"/>
                  <a:gd name="T80" fmla="*/ 57097 w 489"/>
                  <a:gd name="T81" fmla="*/ 333 h 551"/>
                  <a:gd name="T82" fmla="*/ 61890 w 489"/>
                  <a:gd name="T83" fmla="*/ 1226 h 551"/>
                  <a:gd name="T84" fmla="*/ 67258 w 489"/>
                  <a:gd name="T85" fmla="*/ 10137 h 55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9"/>
                  <a:gd name="T130" fmla="*/ 0 h 551"/>
                  <a:gd name="T131" fmla="*/ 489 w 489"/>
                  <a:gd name="T132" fmla="*/ 551 h 551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9" h="551">
                    <a:moveTo>
                      <a:pt x="484" y="190"/>
                    </a:moveTo>
                    <a:lnTo>
                      <a:pt x="484" y="190"/>
                    </a:lnTo>
                    <a:lnTo>
                      <a:pt x="470" y="215"/>
                    </a:lnTo>
                    <a:lnTo>
                      <a:pt x="460" y="235"/>
                    </a:lnTo>
                    <a:lnTo>
                      <a:pt x="455" y="250"/>
                    </a:lnTo>
                    <a:lnTo>
                      <a:pt x="455" y="270"/>
                    </a:lnTo>
                    <a:lnTo>
                      <a:pt x="460" y="290"/>
                    </a:lnTo>
                    <a:lnTo>
                      <a:pt x="470" y="310"/>
                    </a:lnTo>
                    <a:lnTo>
                      <a:pt x="484" y="325"/>
                    </a:lnTo>
                    <a:lnTo>
                      <a:pt x="489" y="345"/>
                    </a:lnTo>
                    <a:lnTo>
                      <a:pt x="489" y="360"/>
                    </a:lnTo>
                    <a:lnTo>
                      <a:pt x="484" y="365"/>
                    </a:lnTo>
                    <a:lnTo>
                      <a:pt x="450" y="375"/>
                    </a:lnTo>
                    <a:lnTo>
                      <a:pt x="445" y="380"/>
                    </a:lnTo>
                    <a:lnTo>
                      <a:pt x="440" y="390"/>
                    </a:lnTo>
                    <a:lnTo>
                      <a:pt x="445" y="400"/>
                    </a:lnTo>
                    <a:lnTo>
                      <a:pt x="445" y="415"/>
                    </a:lnTo>
                    <a:lnTo>
                      <a:pt x="445" y="420"/>
                    </a:lnTo>
                    <a:lnTo>
                      <a:pt x="445" y="425"/>
                    </a:lnTo>
                    <a:lnTo>
                      <a:pt x="435" y="430"/>
                    </a:lnTo>
                    <a:lnTo>
                      <a:pt x="425" y="435"/>
                    </a:lnTo>
                    <a:lnTo>
                      <a:pt x="425" y="445"/>
                    </a:lnTo>
                    <a:lnTo>
                      <a:pt x="430" y="460"/>
                    </a:lnTo>
                    <a:lnTo>
                      <a:pt x="425" y="465"/>
                    </a:lnTo>
                    <a:lnTo>
                      <a:pt x="415" y="470"/>
                    </a:lnTo>
                    <a:lnTo>
                      <a:pt x="415" y="490"/>
                    </a:lnTo>
                    <a:lnTo>
                      <a:pt x="415" y="506"/>
                    </a:lnTo>
                    <a:lnTo>
                      <a:pt x="415" y="521"/>
                    </a:lnTo>
                    <a:lnTo>
                      <a:pt x="405" y="541"/>
                    </a:lnTo>
                    <a:lnTo>
                      <a:pt x="385" y="546"/>
                    </a:lnTo>
                    <a:lnTo>
                      <a:pt x="350" y="551"/>
                    </a:lnTo>
                    <a:lnTo>
                      <a:pt x="315" y="551"/>
                    </a:lnTo>
                    <a:lnTo>
                      <a:pt x="290" y="546"/>
                    </a:lnTo>
                    <a:lnTo>
                      <a:pt x="265" y="536"/>
                    </a:lnTo>
                    <a:lnTo>
                      <a:pt x="245" y="541"/>
                    </a:lnTo>
                    <a:lnTo>
                      <a:pt x="230" y="546"/>
                    </a:lnTo>
                    <a:lnTo>
                      <a:pt x="185" y="541"/>
                    </a:lnTo>
                    <a:lnTo>
                      <a:pt x="145" y="526"/>
                    </a:lnTo>
                    <a:lnTo>
                      <a:pt x="85" y="511"/>
                    </a:lnTo>
                    <a:lnTo>
                      <a:pt x="65" y="490"/>
                    </a:lnTo>
                    <a:lnTo>
                      <a:pt x="30" y="445"/>
                    </a:lnTo>
                    <a:lnTo>
                      <a:pt x="15" y="415"/>
                    </a:lnTo>
                    <a:lnTo>
                      <a:pt x="0" y="385"/>
                    </a:lnTo>
                    <a:lnTo>
                      <a:pt x="0" y="355"/>
                    </a:lnTo>
                    <a:lnTo>
                      <a:pt x="0" y="340"/>
                    </a:lnTo>
                    <a:lnTo>
                      <a:pt x="5" y="330"/>
                    </a:lnTo>
                    <a:lnTo>
                      <a:pt x="40" y="280"/>
                    </a:lnTo>
                    <a:lnTo>
                      <a:pt x="85" y="230"/>
                    </a:lnTo>
                    <a:lnTo>
                      <a:pt x="125" y="185"/>
                    </a:lnTo>
                    <a:lnTo>
                      <a:pt x="155" y="160"/>
                    </a:lnTo>
                    <a:lnTo>
                      <a:pt x="245" y="120"/>
                    </a:lnTo>
                    <a:lnTo>
                      <a:pt x="295" y="95"/>
                    </a:lnTo>
                    <a:lnTo>
                      <a:pt x="310" y="85"/>
                    </a:lnTo>
                    <a:lnTo>
                      <a:pt x="320" y="75"/>
                    </a:lnTo>
                    <a:lnTo>
                      <a:pt x="335" y="35"/>
                    </a:lnTo>
                    <a:lnTo>
                      <a:pt x="345" y="15"/>
                    </a:lnTo>
                    <a:lnTo>
                      <a:pt x="355" y="10"/>
                    </a:lnTo>
                    <a:lnTo>
                      <a:pt x="365" y="5"/>
                    </a:lnTo>
                    <a:lnTo>
                      <a:pt x="390" y="0"/>
                    </a:lnTo>
                    <a:lnTo>
                      <a:pt x="415" y="5"/>
                    </a:lnTo>
                    <a:lnTo>
                      <a:pt x="440" y="10"/>
                    </a:lnTo>
                    <a:lnTo>
                      <a:pt x="450" y="20"/>
                    </a:lnTo>
                    <a:lnTo>
                      <a:pt x="489" y="165"/>
                    </a:lnTo>
                    <a:lnTo>
                      <a:pt x="484" y="190"/>
                    </a:lnTo>
                    <a:close/>
                  </a:path>
                </a:pathLst>
              </a:custGeom>
              <a:solidFill>
                <a:srgbClr val="F2C1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59" name="Freeform 138">
                <a:extLst>
                  <a:ext uri="{FF2B5EF4-FFF2-40B4-BE49-F238E27FC236}">
                    <a16:creationId xmlns:a16="http://schemas.microsoft.com/office/drawing/2014/main" id="{3FC19C93-95B0-4260-924B-017A67CAB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" y="1272"/>
                <a:ext cx="576" cy="409"/>
              </a:xfrm>
              <a:custGeom>
                <a:avLst/>
                <a:gdLst>
                  <a:gd name="T0" fmla="*/ 25319 w 415"/>
                  <a:gd name="T1" fmla="*/ 3343 h 311"/>
                  <a:gd name="T2" fmla="*/ 25319 w 415"/>
                  <a:gd name="T3" fmla="*/ 6382 h 311"/>
                  <a:gd name="T4" fmla="*/ 28087 w 415"/>
                  <a:gd name="T5" fmla="*/ 11576 h 311"/>
                  <a:gd name="T6" fmla="*/ 29407 w 415"/>
                  <a:gd name="T7" fmla="*/ 12482 h 311"/>
                  <a:gd name="T8" fmla="*/ 36913 w 415"/>
                  <a:gd name="T9" fmla="*/ 14874 h 311"/>
                  <a:gd name="T10" fmla="*/ 46473 w 415"/>
                  <a:gd name="T11" fmla="*/ 16791 h 311"/>
                  <a:gd name="T12" fmla="*/ 54638 w 415"/>
                  <a:gd name="T13" fmla="*/ 17400 h 311"/>
                  <a:gd name="T14" fmla="*/ 56667 w 415"/>
                  <a:gd name="T15" fmla="*/ 17128 h 311"/>
                  <a:gd name="T16" fmla="*/ 55338 w 415"/>
                  <a:gd name="T17" fmla="*/ 18337 h 311"/>
                  <a:gd name="T18" fmla="*/ 52566 w 415"/>
                  <a:gd name="T19" fmla="*/ 18617 h 311"/>
                  <a:gd name="T20" fmla="*/ 43067 w 415"/>
                  <a:gd name="T21" fmla="*/ 18940 h 311"/>
                  <a:gd name="T22" fmla="*/ 39659 w 415"/>
                  <a:gd name="T23" fmla="*/ 18617 h 311"/>
                  <a:gd name="T24" fmla="*/ 36245 w 415"/>
                  <a:gd name="T25" fmla="*/ 18009 h 311"/>
                  <a:gd name="T26" fmla="*/ 31441 w 415"/>
                  <a:gd name="T27" fmla="*/ 18617 h 311"/>
                  <a:gd name="T28" fmla="*/ 29407 w 415"/>
                  <a:gd name="T29" fmla="*/ 18617 h 311"/>
                  <a:gd name="T30" fmla="*/ 27406 w 415"/>
                  <a:gd name="T31" fmla="*/ 17400 h 311"/>
                  <a:gd name="T32" fmla="*/ 25981 w 415"/>
                  <a:gd name="T33" fmla="*/ 16467 h 311"/>
                  <a:gd name="T34" fmla="*/ 21826 w 415"/>
                  <a:gd name="T35" fmla="*/ 13100 h 311"/>
                  <a:gd name="T36" fmla="*/ 21187 w 415"/>
                  <a:gd name="T37" fmla="*/ 12768 h 311"/>
                  <a:gd name="T38" fmla="*/ 19075 w 415"/>
                  <a:gd name="T39" fmla="*/ 15528 h 311"/>
                  <a:gd name="T40" fmla="*/ 19075 w 415"/>
                  <a:gd name="T41" fmla="*/ 16467 h 311"/>
                  <a:gd name="T42" fmla="*/ 19075 w 415"/>
                  <a:gd name="T43" fmla="*/ 17400 h 311"/>
                  <a:gd name="T44" fmla="*/ 11641 w 415"/>
                  <a:gd name="T45" fmla="*/ 16467 h 311"/>
                  <a:gd name="T46" fmla="*/ 4113 w 415"/>
                  <a:gd name="T47" fmla="*/ 12482 h 311"/>
                  <a:gd name="T48" fmla="*/ 0 w 415"/>
                  <a:gd name="T49" fmla="*/ 8836 h 311"/>
                  <a:gd name="T50" fmla="*/ 0 w 415"/>
                  <a:gd name="T51" fmla="*/ 6130 h 311"/>
                  <a:gd name="T52" fmla="*/ 687 w 415"/>
                  <a:gd name="T53" fmla="*/ 5449 h 311"/>
                  <a:gd name="T54" fmla="*/ 9573 w 415"/>
                  <a:gd name="T55" fmla="*/ 330 h 311"/>
                  <a:gd name="T56" fmla="*/ 10250 w 415"/>
                  <a:gd name="T57" fmla="*/ 330 h 311"/>
                  <a:gd name="T58" fmla="*/ 13689 w 415"/>
                  <a:gd name="T59" fmla="*/ 0 h 311"/>
                  <a:gd name="T60" fmla="*/ 19075 w 415"/>
                  <a:gd name="T61" fmla="*/ 589 h 311"/>
                  <a:gd name="T62" fmla="*/ 23935 w 415"/>
                  <a:gd name="T63" fmla="*/ 2120 h 311"/>
                  <a:gd name="T64" fmla="*/ 25319 w 415"/>
                  <a:gd name="T65" fmla="*/ 3343 h 3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15"/>
                  <a:gd name="T100" fmla="*/ 0 h 311"/>
                  <a:gd name="T101" fmla="*/ 415 w 415"/>
                  <a:gd name="T102" fmla="*/ 311 h 3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15" h="311">
                    <a:moveTo>
                      <a:pt x="185" y="55"/>
                    </a:moveTo>
                    <a:lnTo>
                      <a:pt x="185" y="55"/>
                    </a:lnTo>
                    <a:lnTo>
                      <a:pt x="180" y="75"/>
                    </a:lnTo>
                    <a:lnTo>
                      <a:pt x="185" y="105"/>
                    </a:lnTo>
                    <a:lnTo>
                      <a:pt x="190" y="150"/>
                    </a:lnTo>
                    <a:lnTo>
                      <a:pt x="205" y="190"/>
                    </a:lnTo>
                    <a:lnTo>
                      <a:pt x="215" y="205"/>
                    </a:lnTo>
                    <a:lnTo>
                      <a:pt x="240" y="225"/>
                    </a:lnTo>
                    <a:lnTo>
                      <a:pt x="270" y="245"/>
                    </a:lnTo>
                    <a:lnTo>
                      <a:pt x="305" y="261"/>
                    </a:lnTo>
                    <a:lnTo>
                      <a:pt x="340" y="276"/>
                    </a:lnTo>
                    <a:lnTo>
                      <a:pt x="370" y="286"/>
                    </a:lnTo>
                    <a:lnTo>
                      <a:pt x="400" y="286"/>
                    </a:lnTo>
                    <a:lnTo>
                      <a:pt x="410" y="286"/>
                    </a:lnTo>
                    <a:lnTo>
                      <a:pt x="415" y="281"/>
                    </a:lnTo>
                    <a:lnTo>
                      <a:pt x="405" y="301"/>
                    </a:lnTo>
                    <a:lnTo>
                      <a:pt x="385" y="306"/>
                    </a:lnTo>
                    <a:lnTo>
                      <a:pt x="350" y="311"/>
                    </a:lnTo>
                    <a:lnTo>
                      <a:pt x="315" y="311"/>
                    </a:lnTo>
                    <a:lnTo>
                      <a:pt x="290" y="306"/>
                    </a:lnTo>
                    <a:lnTo>
                      <a:pt x="265" y="296"/>
                    </a:lnTo>
                    <a:lnTo>
                      <a:pt x="245" y="301"/>
                    </a:lnTo>
                    <a:lnTo>
                      <a:pt x="230" y="306"/>
                    </a:lnTo>
                    <a:lnTo>
                      <a:pt x="215" y="306"/>
                    </a:lnTo>
                    <a:lnTo>
                      <a:pt x="200" y="286"/>
                    </a:lnTo>
                    <a:lnTo>
                      <a:pt x="190" y="271"/>
                    </a:lnTo>
                    <a:lnTo>
                      <a:pt x="170" y="235"/>
                    </a:lnTo>
                    <a:lnTo>
                      <a:pt x="160" y="215"/>
                    </a:lnTo>
                    <a:lnTo>
                      <a:pt x="155" y="210"/>
                    </a:lnTo>
                    <a:lnTo>
                      <a:pt x="145" y="235"/>
                    </a:lnTo>
                    <a:lnTo>
                      <a:pt x="140" y="255"/>
                    </a:lnTo>
                    <a:lnTo>
                      <a:pt x="140" y="271"/>
                    </a:lnTo>
                    <a:lnTo>
                      <a:pt x="140" y="286"/>
                    </a:lnTo>
                    <a:lnTo>
                      <a:pt x="85" y="271"/>
                    </a:lnTo>
                    <a:lnTo>
                      <a:pt x="65" y="250"/>
                    </a:lnTo>
                    <a:lnTo>
                      <a:pt x="30" y="205"/>
                    </a:lnTo>
                    <a:lnTo>
                      <a:pt x="15" y="175"/>
                    </a:lnTo>
                    <a:lnTo>
                      <a:pt x="0" y="145"/>
                    </a:lnTo>
                    <a:lnTo>
                      <a:pt x="0" y="115"/>
                    </a:lnTo>
                    <a:lnTo>
                      <a:pt x="0" y="100"/>
                    </a:lnTo>
                    <a:lnTo>
                      <a:pt x="5" y="90"/>
                    </a:lnTo>
                    <a:lnTo>
                      <a:pt x="30" y="50"/>
                    </a:lnTo>
                    <a:lnTo>
                      <a:pt x="70" y="5"/>
                    </a:lnTo>
                    <a:lnTo>
                      <a:pt x="75" y="5"/>
                    </a:lnTo>
                    <a:lnTo>
                      <a:pt x="100" y="0"/>
                    </a:lnTo>
                    <a:lnTo>
                      <a:pt x="120" y="5"/>
                    </a:lnTo>
                    <a:lnTo>
                      <a:pt x="140" y="10"/>
                    </a:lnTo>
                    <a:lnTo>
                      <a:pt x="155" y="15"/>
                    </a:lnTo>
                    <a:lnTo>
                      <a:pt x="175" y="35"/>
                    </a:lnTo>
                    <a:lnTo>
                      <a:pt x="180" y="45"/>
                    </a:lnTo>
                    <a:lnTo>
                      <a:pt x="185" y="5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0" name="Freeform 139">
                <a:extLst>
                  <a:ext uri="{FF2B5EF4-FFF2-40B4-BE49-F238E27FC236}">
                    <a16:creationId xmlns:a16="http://schemas.microsoft.com/office/drawing/2014/main" id="{758E3794-8E8D-4E30-A9B5-C1C12F2C3A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34" y="1219"/>
                <a:ext cx="54" cy="205"/>
              </a:xfrm>
              <a:custGeom>
                <a:avLst/>
                <a:gdLst>
                  <a:gd name="T0" fmla="*/ 3982 w 39"/>
                  <a:gd name="T1" fmla="*/ 0 h 155"/>
                  <a:gd name="T2" fmla="*/ 3982 w 39"/>
                  <a:gd name="T3" fmla="*/ 0 h 155"/>
                  <a:gd name="T4" fmla="*/ 1959 w 39"/>
                  <a:gd name="T5" fmla="*/ 616 h 155"/>
                  <a:gd name="T6" fmla="*/ 1297 w 39"/>
                  <a:gd name="T7" fmla="*/ 1292 h 155"/>
                  <a:gd name="T8" fmla="*/ 0 w 39"/>
                  <a:gd name="T9" fmla="*/ 2674 h 155"/>
                  <a:gd name="T10" fmla="*/ 0 w 39"/>
                  <a:gd name="T11" fmla="*/ 2674 h 155"/>
                  <a:gd name="T12" fmla="*/ 0 w 39"/>
                  <a:gd name="T13" fmla="*/ 4961 h 155"/>
                  <a:gd name="T14" fmla="*/ 1297 w 39"/>
                  <a:gd name="T15" fmla="*/ 6641 h 155"/>
                  <a:gd name="T16" fmla="*/ 1297 w 39"/>
                  <a:gd name="T17" fmla="*/ 6641 h 155"/>
                  <a:gd name="T18" fmla="*/ 3257 w 39"/>
                  <a:gd name="T19" fmla="*/ 8594 h 155"/>
                  <a:gd name="T20" fmla="*/ 5160 w 39"/>
                  <a:gd name="T21" fmla="*/ 9943 h 155"/>
                  <a:gd name="T22" fmla="*/ 5160 w 39"/>
                  <a:gd name="T23" fmla="*/ 9943 h 155"/>
                  <a:gd name="T24" fmla="*/ 5160 w 39"/>
                  <a:gd name="T25" fmla="*/ 10250 h 155"/>
                  <a:gd name="T26" fmla="*/ 5160 w 39"/>
                  <a:gd name="T27" fmla="*/ 10250 h 155"/>
                  <a:gd name="T28" fmla="*/ 5160 w 39"/>
                  <a:gd name="T29" fmla="*/ 9609 h 155"/>
                  <a:gd name="T30" fmla="*/ 5160 w 39"/>
                  <a:gd name="T31" fmla="*/ 9609 h 155"/>
                  <a:gd name="T32" fmla="*/ 4488 w 39"/>
                  <a:gd name="T33" fmla="*/ 8260 h 155"/>
                  <a:gd name="T34" fmla="*/ 2692 w 39"/>
                  <a:gd name="T35" fmla="*/ 7265 h 155"/>
                  <a:gd name="T36" fmla="*/ 2692 w 39"/>
                  <a:gd name="T37" fmla="*/ 7265 h 155"/>
                  <a:gd name="T38" fmla="*/ 1297 w 39"/>
                  <a:gd name="T39" fmla="*/ 5954 h 155"/>
                  <a:gd name="T40" fmla="*/ 677 w 39"/>
                  <a:gd name="T41" fmla="*/ 4678 h 155"/>
                  <a:gd name="T42" fmla="*/ 677 w 39"/>
                  <a:gd name="T43" fmla="*/ 3299 h 155"/>
                  <a:gd name="T44" fmla="*/ 677 w 39"/>
                  <a:gd name="T45" fmla="*/ 3299 h 155"/>
                  <a:gd name="T46" fmla="*/ 677 w 39"/>
                  <a:gd name="T47" fmla="*/ 2674 h 155"/>
                  <a:gd name="T48" fmla="*/ 1959 w 39"/>
                  <a:gd name="T49" fmla="*/ 1677 h 155"/>
                  <a:gd name="T50" fmla="*/ 3982 w 39"/>
                  <a:gd name="T51" fmla="*/ 0 h 155"/>
                  <a:gd name="T52" fmla="*/ 3982 w 39"/>
                  <a:gd name="T53" fmla="*/ 0 h 15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9"/>
                  <a:gd name="T82" fmla="*/ 0 h 155"/>
                  <a:gd name="T83" fmla="*/ 39 w 39"/>
                  <a:gd name="T84" fmla="*/ 155 h 15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9" h="155">
                    <a:moveTo>
                      <a:pt x="30" y="0"/>
                    </a:moveTo>
                    <a:lnTo>
                      <a:pt x="30" y="0"/>
                    </a:lnTo>
                    <a:lnTo>
                      <a:pt x="15" y="10"/>
                    </a:lnTo>
                    <a:lnTo>
                      <a:pt x="10" y="20"/>
                    </a:lnTo>
                    <a:lnTo>
                      <a:pt x="0" y="40"/>
                    </a:lnTo>
                    <a:lnTo>
                      <a:pt x="0" y="75"/>
                    </a:lnTo>
                    <a:lnTo>
                      <a:pt x="10" y="100"/>
                    </a:lnTo>
                    <a:lnTo>
                      <a:pt x="25" y="130"/>
                    </a:lnTo>
                    <a:lnTo>
                      <a:pt x="39" y="150"/>
                    </a:lnTo>
                    <a:lnTo>
                      <a:pt x="39" y="155"/>
                    </a:lnTo>
                    <a:lnTo>
                      <a:pt x="39" y="145"/>
                    </a:lnTo>
                    <a:lnTo>
                      <a:pt x="34" y="125"/>
                    </a:lnTo>
                    <a:lnTo>
                      <a:pt x="20" y="110"/>
                    </a:lnTo>
                    <a:lnTo>
                      <a:pt x="10" y="90"/>
                    </a:lnTo>
                    <a:lnTo>
                      <a:pt x="5" y="70"/>
                    </a:lnTo>
                    <a:lnTo>
                      <a:pt x="5" y="50"/>
                    </a:lnTo>
                    <a:lnTo>
                      <a:pt x="5" y="40"/>
                    </a:lnTo>
                    <a:lnTo>
                      <a:pt x="15" y="2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F3E1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1" name="Freeform 140">
                <a:extLst>
                  <a:ext uri="{FF2B5EF4-FFF2-40B4-BE49-F238E27FC236}">
                    <a16:creationId xmlns:a16="http://schemas.microsoft.com/office/drawing/2014/main" id="{A10D17AE-431A-4DDA-AB02-55923DADB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915"/>
                <a:ext cx="145" cy="278"/>
              </a:xfrm>
              <a:custGeom>
                <a:avLst/>
                <a:gdLst>
                  <a:gd name="T0" fmla="*/ 0 w 104"/>
                  <a:gd name="T1" fmla="*/ 0 h 211"/>
                  <a:gd name="T2" fmla="*/ 0 w 104"/>
                  <a:gd name="T3" fmla="*/ 0 h 211"/>
                  <a:gd name="T4" fmla="*/ 770 w 104"/>
                  <a:gd name="T5" fmla="*/ 340 h 211"/>
                  <a:gd name="T6" fmla="*/ 4420 w 104"/>
                  <a:gd name="T7" fmla="*/ 1235 h 211"/>
                  <a:gd name="T8" fmla="*/ 8034 w 104"/>
                  <a:gd name="T9" fmla="*/ 3177 h 211"/>
                  <a:gd name="T10" fmla="*/ 9556 w 104"/>
                  <a:gd name="T11" fmla="*/ 4460 h 211"/>
                  <a:gd name="T12" fmla="*/ 11770 w 104"/>
                  <a:gd name="T13" fmla="*/ 6007 h 211"/>
                  <a:gd name="T14" fmla="*/ 11770 w 104"/>
                  <a:gd name="T15" fmla="*/ 6007 h 211"/>
                  <a:gd name="T16" fmla="*/ 13120 w 104"/>
                  <a:gd name="T17" fmla="*/ 9117 h 211"/>
                  <a:gd name="T18" fmla="*/ 14446 w 104"/>
                  <a:gd name="T19" fmla="*/ 11315 h 211"/>
                  <a:gd name="T20" fmla="*/ 14446 w 104"/>
                  <a:gd name="T21" fmla="*/ 13192 h 211"/>
                  <a:gd name="T22" fmla="*/ 14446 w 104"/>
                  <a:gd name="T23" fmla="*/ 13192 h 211"/>
                  <a:gd name="T24" fmla="*/ 14446 w 104"/>
                  <a:gd name="T25" fmla="*/ 12581 h 211"/>
                  <a:gd name="T26" fmla="*/ 15205 w 104"/>
                  <a:gd name="T27" fmla="*/ 10427 h 211"/>
                  <a:gd name="T28" fmla="*/ 15205 w 104"/>
                  <a:gd name="T29" fmla="*/ 8843 h 211"/>
                  <a:gd name="T30" fmla="*/ 14446 w 104"/>
                  <a:gd name="T31" fmla="*/ 7513 h 211"/>
                  <a:gd name="T32" fmla="*/ 13120 w 104"/>
                  <a:gd name="T33" fmla="*/ 6007 h 211"/>
                  <a:gd name="T34" fmla="*/ 10995 w 104"/>
                  <a:gd name="T35" fmla="*/ 4460 h 211"/>
                  <a:gd name="T36" fmla="*/ 10995 w 104"/>
                  <a:gd name="T37" fmla="*/ 4460 h 211"/>
                  <a:gd name="T38" fmla="*/ 6616 w 104"/>
                  <a:gd name="T39" fmla="*/ 2237 h 211"/>
                  <a:gd name="T40" fmla="*/ 2910 w 104"/>
                  <a:gd name="T41" fmla="*/ 605 h 211"/>
                  <a:gd name="T42" fmla="*/ 0 w 104"/>
                  <a:gd name="T43" fmla="*/ 0 h 211"/>
                  <a:gd name="T44" fmla="*/ 0 w 104"/>
                  <a:gd name="T45" fmla="*/ 0 h 2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04"/>
                  <a:gd name="T70" fmla="*/ 0 h 211"/>
                  <a:gd name="T71" fmla="*/ 104 w 104"/>
                  <a:gd name="T72" fmla="*/ 211 h 21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04" h="211">
                    <a:moveTo>
                      <a:pt x="0" y="0"/>
                    </a:moveTo>
                    <a:lnTo>
                      <a:pt x="0" y="0"/>
                    </a:lnTo>
                    <a:lnTo>
                      <a:pt x="5" y="5"/>
                    </a:lnTo>
                    <a:lnTo>
                      <a:pt x="30" y="20"/>
                    </a:lnTo>
                    <a:lnTo>
                      <a:pt x="55" y="51"/>
                    </a:lnTo>
                    <a:lnTo>
                      <a:pt x="65" y="71"/>
                    </a:lnTo>
                    <a:lnTo>
                      <a:pt x="80" y="96"/>
                    </a:lnTo>
                    <a:lnTo>
                      <a:pt x="90" y="146"/>
                    </a:lnTo>
                    <a:lnTo>
                      <a:pt x="99" y="181"/>
                    </a:lnTo>
                    <a:lnTo>
                      <a:pt x="99" y="211"/>
                    </a:lnTo>
                    <a:lnTo>
                      <a:pt x="99" y="201"/>
                    </a:lnTo>
                    <a:lnTo>
                      <a:pt x="104" y="166"/>
                    </a:lnTo>
                    <a:lnTo>
                      <a:pt x="104" y="141"/>
                    </a:lnTo>
                    <a:lnTo>
                      <a:pt x="99" y="121"/>
                    </a:lnTo>
                    <a:lnTo>
                      <a:pt x="90" y="96"/>
                    </a:lnTo>
                    <a:lnTo>
                      <a:pt x="75" y="71"/>
                    </a:lnTo>
                    <a:lnTo>
                      <a:pt x="45" y="36"/>
                    </a:lnTo>
                    <a:lnTo>
                      <a:pt x="2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9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2" name="Freeform 141">
                <a:extLst>
                  <a:ext uri="{FF2B5EF4-FFF2-40B4-BE49-F238E27FC236}">
                    <a16:creationId xmlns:a16="http://schemas.microsoft.com/office/drawing/2014/main" id="{50E200A0-3C33-4C4A-9EEB-C71BAC187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76" y="1300"/>
                <a:ext cx="69" cy="10"/>
              </a:xfrm>
              <a:custGeom>
                <a:avLst/>
                <a:gdLst>
                  <a:gd name="T0" fmla="*/ 4359 w 50"/>
                  <a:gd name="T1" fmla="*/ 5 h 10"/>
                  <a:gd name="T2" fmla="*/ 4359 w 50"/>
                  <a:gd name="T3" fmla="*/ 5 h 10"/>
                  <a:gd name="T4" fmla="*/ 3159 w 50"/>
                  <a:gd name="T5" fmla="*/ 5 h 10"/>
                  <a:gd name="T6" fmla="*/ 1252 w 50"/>
                  <a:gd name="T7" fmla="*/ 0 h 10"/>
                  <a:gd name="T8" fmla="*/ 1252 w 50"/>
                  <a:gd name="T9" fmla="*/ 0 h 10"/>
                  <a:gd name="T10" fmla="*/ 0 w 50"/>
                  <a:gd name="T11" fmla="*/ 5 h 10"/>
                  <a:gd name="T12" fmla="*/ 0 w 50"/>
                  <a:gd name="T13" fmla="*/ 5 h 10"/>
                  <a:gd name="T14" fmla="*/ 3159 w 50"/>
                  <a:gd name="T15" fmla="*/ 5 h 10"/>
                  <a:gd name="T16" fmla="*/ 3159 w 50"/>
                  <a:gd name="T17" fmla="*/ 5 h 10"/>
                  <a:gd name="T18" fmla="*/ 6268 w 50"/>
                  <a:gd name="T19" fmla="*/ 10 h 10"/>
                  <a:gd name="T20" fmla="*/ 4359 w 50"/>
                  <a:gd name="T21" fmla="*/ 5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0"/>
                  <a:gd name="T34" fmla="*/ 0 h 10"/>
                  <a:gd name="T35" fmla="*/ 50 w 50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0" h="10">
                    <a:moveTo>
                      <a:pt x="35" y="5"/>
                    </a:moveTo>
                    <a:lnTo>
                      <a:pt x="35" y="5"/>
                    </a:lnTo>
                    <a:lnTo>
                      <a:pt x="25" y="5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25" y="5"/>
                    </a:lnTo>
                    <a:lnTo>
                      <a:pt x="50" y="10"/>
                    </a:lnTo>
                    <a:lnTo>
                      <a:pt x="35" y="5"/>
                    </a:lnTo>
                    <a:close/>
                  </a:path>
                </a:pathLst>
              </a:custGeom>
              <a:solidFill>
                <a:srgbClr val="E5A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3" name="Freeform 142">
                <a:extLst>
                  <a:ext uri="{FF2B5EF4-FFF2-40B4-BE49-F238E27FC236}">
                    <a16:creationId xmlns:a16="http://schemas.microsoft.com/office/drawing/2014/main" id="{33FF4A3C-40DB-4954-894C-24DB18CCF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" y="1310"/>
                <a:ext cx="63" cy="11"/>
              </a:xfrm>
              <a:custGeom>
                <a:avLst/>
                <a:gdLst>
                  <a:gd name="T0" fmla="*/ 5489 w 45"/>
                  <a:gd name="T1" fmla="*/ 0 h 10"/>
                  <a:gd name="T2" fmla="*/ 5489 w 45"/>
                  <a:gd name="T3" fmla="*/ 0 h 10"/>
                  <a:gd name="T4" fmla="*/ 3921 w 45"/>
                  <a:gd name="T5" fmla="*/ 0 h 10"/>
                  <a:gd name="T6" fmla="*/ 1586 w 45"/>
                  <a:gd name="T7" fmla="*/ 0 h 10"/>
                  <a:gd name="T8" fmla="*/ 1586 w 45"/>
                  <a:gd name="T9" fmla="*/ 0 h 10"/>
                  <a:gd name="T10" fmla="*/ 0 w 45"/>
                  <a:gd name="T11" fmla="*/ 0 h 10"/>
                  <a:gd name="T12" fmla="*/ 0 w 45"/>
                  <a:gd name="T13" fmla="*/ 0 h 10"/>
                  <a:gd name="T14" fmla="*/ 3921 w 45"/>
                  <a:gd name="T15" fmla="*/ 25 h 10"/>
                  <a:gd name="T16" fmla="*/ 3921 w 45"/>
                  <a:gd name="T17" fmla="*/ 25 h 10"/>
                  <a:gd name="T18" fmla="*/ 6964 w 45"/>
                  <a:gd name="T19" fmla="*/ 41 h 10"/>
                  <a:gd name="T20" fmla="*/ 5489 w 45"/>
                  <a:gd name="T21" fmla="*/ 0 h 1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5"/>
                  <a:gd name="T34" fmla="*/ 0 h 10"/>
                  <a:gd name="T35" fmla="*/ 45 w 45"/>
                  <a:gd name="T36" fmla="*/ 10 h 1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5" h="10">
                    <a:moveTo>
                      <a:pt x="35" y="0"/>
                    </a:moveTo>
                    <a:lnTo>
                      <a:pt x="35" y="0"/>
                    </a:lnTo>
                    <a:lnTo>
                      <a:pt x="25" y="0"/>
                    </a:lnTo>
                    <a:lnTo>
                      <a:pt x="10" y="0"/>
                    </a:lnTo>
                    <a:lnTo>
                      <a:pt x="0" y="0"/>
                    </a:lnTo>
                    <a:lnTo>
                      <a:pt x="25" y="5"/>
                    </a:lnTo>
                    <a:lnTo>
                      <a:pt x="45" y="1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E5AD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4" name="Freeform 143">
                <a:extLst>
                  <a:ext uri="{FF2B5EF4-FFF2-40B4-BE49-F238E27FC236}">
                    <a16:creationId xmlns:a16="http://schemas.microsoft.com/office/drawing/2014/main" id="{32FA38E3-BD7C-4A16-A263-DF7495328A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0" y="1411"/>
                <a:ext cx="35" cy="5"/>
              </a:xfrm>
              <a:custGeom>
                <a:avLst/>
                <a:gdLst>
                  <a:gd name="T0" fmla="*/ 3921 w 25"/>
                  <a:gd name="T1" fmla="*/ 0 h 5"/>
                  <a:gd name="T2" fmla="*/ 3921 w 25"/>
                  <a:gd name="T3" fmla="*/ 0 h 5"/>
                  <a:gd name="T4" fmla="*/ 3921 w 25"/>
                  <a:gd name="T5" fmla="*/ 5 h 5"/>
                  <a:gd name="T6" fmla="*/ 3108 w 25"/>
                  <a:gd name="T7" fmla="*/ 5 h 5"/>
                  <a:gd name="T8" fmla="*/ 3108 w 25"/>
                  <a:gd name="T9" fmla="*/ 5 h 5"/>
                  <a:gd name="T10" fmla="*/ 0 w 25"/>
                  <a:gd name="T11" fmla="*/ 5 h 5"/>
                  <a:gd name="T12" fmla="*/ 0 w 25"/>
                  <a:gd name="T13" fmla="*/ 5 h 5"/>
                  <a:gd name="T14" fmla="*/ 2317 w 25"/>
                  <a:gd name="T15" fmla="*/ 5 h 5"/>
                  <a:gd name="T16" fmla="*/ 2317 w 25"/>
                  <a:gd name="T17" fmla="*/ 5 h 5"/>
                  <a:gd name="T18" fmla="*/ 3921 w 25"/>
                  <a:gd name="T19" fmla="*/ 0 h 5"/>
                  <a:gd name="T20" fmla="*/ 3921 w 25"/>
                  <a:gd name="T21" fmla="*/ 0 h 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5"/>
                  <a:gd name="T35" fmla="*/ 25 w 25"/>
                  <a:gd name="T36" fmla="*/ 5 h 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5">
                    <a:moveTo>
                      <a:pt x="25" y="0"/>
                    </a:moveTo>
                    <a:lnTo>
                      <a:pt x="25" y="0"/>
                    </a:lnTo>
                    <a:lnTo>
                      <a:pt x="25" y="5"/>
                    </a:lnTo>
                    <a:lnTo>
                      <a:pt x="20" y="5"/>
                    </a:lnTo>
                    <a:lnTo>
                      <a:pt x="0" y="5"/>
                    </a:lnTo>
                    <a:lnTo>
                      <a:pt x="15" y="5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E7AE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5" name="Freeform 144">
                <a:extLst>
                  <a:ext uri="{FF2B5EF4-FFF2-40B4-BE49-F238E27FC236}">
                    <a16:creationId xmlns:a16="http://schemas.microsoft.com/office/drawing/2014/main" id="{90BD82F5-50DB-4392-AD3C-D7A5EC846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93" y="1250"/>
                <a:ext cx="49" cy="31"/>
              </a:xfrm>
              <a:custGeom>
                <a:avLst/>
                <a:gdLst>
                  <a:gd name="T0" fmla="*/ 0 w 35"/>
                  <a:gd name="T1" fmla="*/ 5 h 30"/>
                  <a:gd name="T2" fmla="*/ 0 w 35"/>
                  <a:gd name="T3" fmla="*/ 5 h 30"/>
                  <a:gd name="T4" fmla="*/ 3921 w 35"/>
                  <a:gd name="T5" fmla="*/ 40 h 30"/>
                  <a:gd name="T6" fmla="*/ 3921 w 35"/>
                  <a:gd name="T7" fmla="*/ 40 h 30"/>
                  <a:gd name="T8" fmla="*/ 5489 w 35"/>
                  <a:gd name="T9" fmla="*/ 45 h 30"/>
                  <a:gd name="T10" fmla="*/ 5489 w 35"/>
                  <a:gd name="T11" fmla="*/ 40 h 30"/>
                  <a:gd name="T12" fmla="*/ 5489 w 35"/>
                  <a:gd name="T13" fmla="*/ 40 h 30"/>
                  <a:gd name="T14" fmla="*/ 4690 w 35"/>
                  <a:gd name="T15" fmla="*/ 30 h 30"/>
                  <a:gd name="T16" fmla="*/ 2317 w 35"/>
                  <a:gd name="T17" fmla="*/ 5 h 30"/>
                  <a:gd name="T18" fmla="*/ 2317 w 35"/>
                  <a:gd name="T19" fmla="*/ 5 h 30"/>
                  <a:gd name="T20" fmla="*/ 1586 w 35"/>
                  <a:gd name="T21" fmla="*/ 0 h 30"/>
                  <a:gd name="T22" fmla="*/ 809 w 35"/>
                  <a:gd name="T23" fmla="*/ 0 h 30"/>
                  <a:gd name="T24" fmla="*/ 0 w 35"/>
                  <a:gd name="T25" fmla="*/ 5 h 30"/>
                  <a:gd name="T26" fmla="*/ 0 w 35"/>
                  <a:gd name="T27" fmla="*/ 5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30"/>
                  <a:gd name="T44" fmla="*/ 35 w 35"/>
                  <a:gd name="T45" fmla="*/ 30 h 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30">
                    <a:moveTo>
                      <a:pt x="0" y="5"/>
                    </a:moveTo>
                    <a:lnTo>
                      <a:pt x="0" y="5"/>
                    </a:lnTo>
                    <a:lnTo>
                      <a:pt x="25" y="25"/>
                    </a:lnTo>
                    <a:lnTo>
                      <a:pt x="35" y="30"/>
                    </a:lnTo>
                    <a:lnTo>
                      <a:pt x="35" y="25"/>
                    </a:lnTo>
                    <a:lnTo>
                      <a:pt x="30" y="15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6" name="Freeform 145">
                <a:extLst>
                  <a:ext uri="{FF2B5EF4-FFF2-40B4-BE49-F238E27FC236}">
                    <a16:creationId xmlns:a16="http://schemas.microsoft.com/office/drawing/2014/main" id="{A4A034C0-8923-4DD3-873B-9CE3AFA0E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89" y="1284"/>
                <a:ext cx="132" cy="52"/>
              </a:xfrm>
              <a:custGeom>
                <a:avLst/>
                <a:gdLst>
                  <a:gd name="T0" fmla="*/ 0 w 95"/>
                  <a:gd name="T1" fmla="*/ 42 h 50"/>
                  <a:gd name="T2" fmla="*/ 0 w 95"/>
                  <a:gd name="T3" fmla="*/ 42 h 50"/>
                  <a:gd name="T4" fmla="*/ 1330 w 95"/>
                  <a:gd name="T5" fmla="*/ 42 h 50"/>
                  <a:gd name="T6" fmla="*/ 4883 w 95"/>
                  <a:gd name="T7" fmla="*/ 35 h 50"/>
                  <a:gd name="T8" fmla="*/ 4883 w 95"/>
                  <a:gd name="T9" fmla="*/ 35 h 50"/>
                  <a:gd name="T10" fmla="*/ 9016 w 95"/>
                  <a:gd name="T11" fmla="*/ 10 h 50"/>
                  <a:gd name="T12" fmla="*/ 13140 w 95"/>
                  <a:gd name="T13" fmla="*/ 0 h 50"/>
                  <a:gd name="T14" fmla="*/ 13140 w 95"/>
                  <a:gd name="T15" fmla="*/ 0 h 50"/>
                  <a:gd name="T16" fmla="*/ 11804 w 95"/>
                  <a:gd name="T17" fmla="*/ 10 h 50"/>
                  <a:gd name="T18" fmla="*/ 11089 w 95"/>
                  <a:gd name="T19" fmla="*/ 42 h 50"/>
                  <a:gd name="T20" fmla="*/ 10402 w 95"/>
                  <a:gd name="T21" fmla="*/ 62 h 50"/>
                  <a:gd name="T22" fmla="*/ 10402 w 95"/>
                  <a:gd name="T23" fmla="*/ 62 h 50"/>
                  <a:gd name="T24" fmla="*/ 9732 w 95"/>
                  <a:gd name="T25" fmla="*/ 88 h 50"/>
                  <a:gd name="T26" fmla="*/ 7591 w 95"/>
                  <a:gd name="T27" fmla="*/ 88 h 50"/>
                  <a:gd name="T28" fmla="*/ 7591 w 95"/>
                  <a:gd name="T29" fmla="*/ 88 h 50"/>
                  <a:gd name="T30" fmla="*/ 3514 w 95"/>
                  <a:gd name="T31" fmla="*/ 73 h 50"/>
                  <a:gd name="T32" fmla="*/ 0 w 95"/>
                  <a:gd name="T33" fmla="*/ 42 h 50"/>
                  <a:gd name="T34" fmla="*/ 0 w 95"/>
                  <a:gd name="T35" fmla="*/ 42 h 5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95"/>
                  <a:gd name="T55" fmla="*/ 0 h 50"/>
                  <a:gd name="T56" fmla="*/ 95 w 95"/>
                  <a:gd name="T57" fmla="*/ 50 h 5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95" h="50">
                    <a:moveTo>
                      <a:pt x="0" y="25"/>
                    </a:moveTo>
                    <a:lnTo>
                      <a:pt x="0" y="25"/>
                    </a:lnTo>
                    <a:lnTo>
                      <a:pt x="10" y="25"/>
                    </a:lnTo>
                    <a:lnTo>
                      <a:pt x="35" y="20"/>
                    </a:lnTo>
                    <a:lnTo>
                      <a:pt x="65" y="10"/>
                    </a:lnTo>
                    <a:lnTo>
                      <a:pt x="95" y="0"/>
                    </a:lnTo>
                    <a:lnTo>
                      <a:pt x="85" y="10"/>
                    </a:lnTo>
                    <a:lnTo>
                      <a:pt x="80" y="25"/>
                    </a:lnTo>
                    <a:lnTo>
                      <a:pt x="75" y="35"/>
                    </a:lnTo>
                    <a:lnTo>
                      <a:pt x="70" y="50"/>
                    </a:lnTo>
                    <a:lnTo>
                      <a:pt x="55" y="50"/>
                    </a:lnTo>
                    <a:lnTo>
                      <a:pt x="25" y="4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7" name="Freeform 146">
                <a:extLst>
                  <a:ext uri="{FF2B5EF4-FFF2-40B4-BE49-F238E27FC236}">
                    <a16:creationId xmlns:a16="http://schemas.microsoft.com/office/drawing/2014/main" id="{59AC0F7B-73CB-4FCE-B980-B56BC848C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17" y="1300"/>
                <a:ext cx="76" cy="36"/>
              </a:xfrm>
              <a:custGeom>
                <a:avLst/>
                <a:gdLst>
                  <a:gd name="T0" fmla="*/ 6998 w 55"/>
                  <a:gd name="T1" fmla="*/ 0 h 35"/>
                  <a:gd name="T2" fmla="*/ 6998 w 55"/>
                  <a:gd name="T3" fmla="*/ 0 h 35"/>
                  <a:gd name="T4" fmla="*/ 6998 w 55"/>
                  <a:gd name="T5" fmla="*/ 15 h 35"/>
                  <a:gd name="T6" fmla="*/ 6998 w 55"/>
                  <a:gd name="T7" fmla="*/ 40 h 35"/>
                  <a:gd name="T8" fmla="*/ 6343 w 55"/>
                  <a:gd name="T9" fmla="*/ 45 h 35"/>
                  <a:gd name="T10" fmla="*/ 6343 w 55"/>
                  <a:gd name="T11" fmla="*/ 45 h 35"/>
                  <a:gd name="T12" fmla="*/ 5776 w 55"/>
                  <a:gd name="T13" fmla="*/ 45 h 35"/>
                  <a:gd name="T14" fmla="*/ 5064 w 55"/>
                  <a:gd name="T15" fmla="*/ 50 h 35"/>
                  <a:gd name="T16" fmla="*/ 2645 w 55"/>
                  <a:gd name="T17" fmla="*/ 45 h 35"/>
                  <a:gd name="T18" fmla="*/ 2645 w 55"/>
                  <a:gd name="T19" fmla="*/ 45 h 35"/>
                  <a:gd name="T20" fmla="*/ 659 w 55"/>
                  <a:gd name="T21" fmla="*/ 35 h 35"/>
                  <a:gd name="T22" fmla="*/ 0 w 55"/>
                  <a:gd name="T23" fmla="*/ 15 h 35"/>
                  <a:gd name="T24" fmla="*/ 0 w 55"/>
                  <a:gd name="T25" fmla="*/ 15 h 35"/>
                  <a:gd name="T26" fmla="*/ 3836 w 55"/>
                  <a:gd name="T27" fmla="*/ 10 h 35"/>
                  <a:gd name="T28" fmla="*/ 3836 w 55"/>
                  <a:gd name="T29" fmla="*/ 10 h 35"/>
                  <a:gd name="T30" fmla="*/ 6343 w 55"/>
                  <a:gd name="T31" fmla="*/ 5 h 35"/>
                  <a:gd name="T32" fmla="*/ 6998 w 55"/>
                  <a:gd name="T33" fmla="*/ 0 h 35"/>
                  <a:gd name="T34" fmla="*/ 6998 w 55"/>
                  <a:gd name="T35" fmla="*/ 0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55"/>
                  <a:gd name="T55" fmla="*/ 0 h 35"/>
                  <a:gd name="T56" fmla="*/ 55 w 55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55" h="35">
                    <a:moveTo>
                      <a:pt x="55" y="0"/>
                    </a:moveTo>
                    <a:lnTo>
                      <a:pt x="55" y="0"/>
                    </a:lnTo>
                    <a:lnTo>
                      <a:pt x="55" y="15"/>
                    </a:lnTo>
                    <a:lnTo>
                      <a:pt x="55" y="25"/>
                    </a:lnTo>
                    <a:lnTo>
                      <a:pt x="50" y="30"/>
                    </a:lnTo>
                    <a:lnTo>
                      <a:pt x="45" y="30"/>
                    </a:lnTo>
                    <a:lnTo>
                      <a:pt x="40" y="35"/>
                    </a:lnTo>
                    <a:lnTo>
                      <a:pt x="20" y="30"/>
                    </a:lnTo>
                    <a:lnTo>
                      <a:pt x="5" y="20"/>
                    </a:lnTo>
                    <a:lnTo>
                      <a:pt x="0" y="15"/>
                    </a:lnTo>
                    <a:lnTo>
                      <a:pt x="30" y="10"/>
                    </a:lnTo>
                    <a:lnTo>
                      <a:pt x="50" y="5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8" name="Freeform 147">
                <a:extLst>
                  <a:ext uri="{FF2B5EF4-FFF2-40B4-BE49-F238E27FC236}">
                    <a16:creationId xmlns:a16="http://schemas.microsoft.com/office/drawing/2014/main" id="{06F872D6-CE0A-4A4B-8DFB-FA07115042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1300"/>
                <a:ext cx="41" cy="36"/>
              </a:xfrm>
              <a:custGeom>
                <a:avLst/>
                <a:gdLst>
                  <a:gd name="T0" fmla="*/ 3275 w 30"/>
                  <a:gd name="T1" fmla="*/ 0 h 35"/>
                  <a:gd name="T2" fmla="*/ 3275 w 30"/>
                  <a:gd name="T3" fmla="*/ 0 h 35"/>
                  <a:gd name="T4" fmla="*/ 3275 w 30"/>
                  <a:gd name="T5" fmla="*/ 0 h 35"/>
                  <a:gd name="T6" fmla="*/ 3275 w 30"/>
                  <a:gd name="T7" fmla="*/ 15 h 35"/>
                  <a:gd name="T8" fmla="*/ 3275 w 30"/>
                  <a:gd name="T9" fmla="*/ 40 h 35"/>
                  <a:gd name="T10" fmla="*/ 2680 w 30"/>
                  <a:gd name="T11" fmla="*/ 45 h 35"/>
                  <a:gd name="T12" fmla="*/ 2680 w 30"/>
                  <a:gd name="T13" fmla="*/ 45 h 35"/>
                  <a:gd name="T14" fmla="*/ 1721 w 30"/>
                  <a:gd name="T15" fmla="*/ 50 h 35"/>
                  <a:gd name="T16" fmla="*/ 0 w 30"/>
                  <a:gd name="T17" fmla="*/ 45 h 35"/>
                  <a:gd name="T18" fmla="*/ 0 w 30"/>
                  <a:gd name="T19" fmla="*/ 45 h 35"/>
                  <a:gd name="T20" fmla="*/ 0 w 30"/>
                  <a:gd name="T21" fmla="*/ 40 h 35"/>
                  <a:gd name="T22" fmla="*/ 0 w 30"/>
                  <a:gd name="T23" fmla="*/ 15 h 35"/>
                  <a:gd name="T24" fmla="*/ 0 w 30"/>
                  <a:gd name="T25" fmla="*/ 15 h 35"/>
                  <a:gd name="T26" fmla="*/ 0 w 30"/>
                  <a:gd name="T27" fmla="*/ 10 h 35"/>
                  <a:gd name="T28" fmla="*/ 600 w 30"/>
                  <a:gd name="T29" fmla="*/ 10 h 35"/>
                  <a:gd name="T30" fmla="*/ 600 w 30"/>
                  <a:gd name="T31" fmla="*/ 10 h 35"/>
                  <a:gd name="T32" fmla="*/ 2680 w 30"/>
                  <a:gd name="T33" fmla="*/ 5 h 35"/>
                  <a:gd name="T34" fmla="*/ 3275 w 30"/>
                  <a:gd name="T35" fmla="*/ 0 h 35"/>
                  <a:gd name="T36" fmla="*/ 3275 w 30"/>
                  <a:gd name="T37" fmla="*/ 0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"/>
                  <a:gd name="T58" fmla="*/ 0 h 35"/>
                  <a:gd name="T59" fmla="*/ 30 w 30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" h="35">
                    <a:moveTo>
                      <a:pt x="30" y="0"/>
                    </a:moveTo>
                    <a:lnTo>
                      <a:pt x="30" y="0"/>
                    </a:lnTo>
                    <a:lnTo>
                      <a:pt x="30" y="15"/>
                    </a:lnTo>
                    <a:lnTo>
                      <a:pt x="30" y="25"/>
                    </a:lnTo>
                    <a:lnTo>
                      <a:pt x="25" y="30"/>
                    </a:lnTo>
                    <a:lnTo>
                      <a:pt x="15" y="35"/>
                    </a:lnTo>
                    <a:lnTo>
                      <a:pt x="0" y="30"/>
                    </a:lnTo>
                    <a:lnTo>
                      <a:pt x="0" y="2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25" y="5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F6A2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69" name="Freeform 148">
                <a:extLst>
                  <a:ext uri="{FF2B5EF4-FFF2-40B4-BE49-F238E27FC236}">
                    <a16:creationId xmlns:a16="http://schemas.microsoft.com/office/drawing/2014/main" id="{F821FBA7-0D71-4BE8-A4ED-A5700DA2D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66" y="1305"/>
                <a:ext cx="27" cy="26"/>
              </a:xfrm>
              <a:custGeom>
                <a:avLst/>
                <a:gdLst>
                  <a:gd name="T0" fmla="*/ 1328 w 20"/>
                  <a:gd name="T1" fmla="*/ 0 h 25"/>
                  <a:gd name="T2" fmla="*/ 1328 w 20"/>
                  <a:gd name="T3" fmla="*/ 0 h 25"/>
                  <a:gd name="T4" fmla="*/ 1793 w 20"/>
                  <a:gd name="T5" fmla="*/ 0 h 25"/>
                  <a:gd name="T6" fmla="*/ 1793 w 20"/>
                  <a:gd name="T7" fmla="*/ 0 h 25"/>
                  <a:gd name="T8" fmla="*/ 1793 w 20"/>
                  <a:gd name="T9" fmla="*/ 30 h 25"/>
                  <a:gd name="T10" fmla="*/ 1793 w 20"/>
                  <a:gd name="T11" fmla="*/ 42 h 25"/>
                  <a:gd name="T12" fmla="*/ 1793 w 20"/>
                  <a:gd name="T13" fmla="*/ 42 h 25"/>
                  <a:gd name="T14" fmla="*/ 1328 w 20"/>
                  <a:gd name="T15" fmla="*/ 42 h 25"/>
                  <a:gd name="T16" fmla="*/ 937 w 20"/>
                  <a:gd name="T17" fmla="*/ 42 h 25"/>
                  <a:gd name="T18" fmla="*/ 937 w 20"/>
                  <a:gd name="T19" fmla="*/ 42 h 25"/>
                  <a:gd name="T20" fmla="*/ 0 w 20"/>
                  <a:gd name="T21" fmla="*/ 35 h 25"/>
                  <a:gd name="T22" fmla="*/ 0 w 20"/>
                  <a:gd name="T23" fmla="*/ 10 h 25"/>
                  <a:gd name="T24" fmla="*/ 0 w 20"/>
                  <a:gd name="T25" fmla="*/ 10 h 25"/>
                  <a:gd name="T26" fmla="*/ 937 w 20"/>
                  <a:gd name="T27" fmla="*/ 0 h 25"/>
                  <a:gd name="T28" fmla="*/ 937 w 20"/>
                  <a:gd name="T29" fmla="*/ 0 h 25"/>
                  <a:gd name="T30" fmla="*/ 1328 w 20"/>
                  <a:gd name="T31" fmla="*/ 0 h 25"/>
                  <a:gd name="T32" fmla="*/ 1328 w 20"/>
                  <a:gd name="T33" fmla="*/ 0 h 2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"/>
                  <a:gd name="T52" fmla="*/ 0 h 25"/>
                  <a:gd name="T53" fmla="*/ 20 w 20"/>
                  <a:gd name="T54" fmla="*/ 25 h 2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" h="25">
                    <a:moveTo>
                      <a:pt x="15" y="0"/>
                    </a:moveTo>
                    <a:lnTo>
                      <a:pt x="15" y="0"/>
                    </a:lnTo>
                    <a:lnTo>
                      <a:pt x="20" y="0"/>
                    </a:lnTo>
                    <a:lnTo>
                      <a:pt x="20" y="15"/>
                    </a:lnTo>
                    <a:lnTo>
                      <a:pt x="20" y="25"/>
                    </a:lnTo>
                    <a:lnTo>
                      <a:pt x="15" y="25"/>
                    </a:lnTo>
                    <a:lnTo>
                      <a:pt x="10" y="25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0" name="Freeform 149">
                <a:extLst>
                  <a:ext uri="{FF2B5EF4-FFF2-40B4-BE49-F238E27FC236}">
                    <a16:creationId xmlns:a16="http://schemas.microsoft.com/office/drawing/2014/main" id="{3C1D2F8F-FF00-49EE-823D-CED470ADE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52" y="1316"/>
                <a:ext cx="14" cy="10"/>
              </a:xfrm>
              <a:custGeom>
                <a:avLst/>
                <a:gdLst>
                  <a:gd name="T0" fmla="*/ 809 w 10"/>
                  <a:gd name="T1" fmla="*/ 0 h 10"/>
                  <a:gd name="T2" fmla="*/ 809 w 10"/>
                  <a:gd name="T3" fmla="*/ 0 h 10"/>
                  <a:gd name="T4" fmla="*/ 1586 w 10"/>
                  <a:gd name="T5" fmla="*/ 0 h 10"/>
                  <a:gd name="T6" fmla="*/ 1586 w 10"/>
                  <a:gd name="T7" fmla="*/ 5 h 10"/>
                  <a:gd name="T8" fmla="*/ 1586 w 10"/>
                  <a:gd name="T9" fmla="*/ 5 h 10"/>
                  <a:gd name="T10" fmla="*/ 1586 w 10"/>
                  <a:gd name="T11" fmla="*/ 10 h 10"/>
                  <a:gd name="T12" fmla="*/ 809 w 10"/>
                  <a:gd name="T13" fmla="*/ 10 h 10"/>
                  <a:gd name="T14" fmla="*/ 809 w 10"/>
                  <a:gd name="T15" fmla="*/ 10 h 10"/>
                  <a:gd name="T16" fmla="*/ 809 w 10"/>
                  <a:gd name="T17" fmla="*/ 10 h 10"/>
                  <a:gd name="T18" fmla="*/ 0 w 10"/>
                  <a:gd name="T19" fmla="*/ 5 h 10"/>
                  <a:gd name="T20" fmla="*/ 0 w 10"/>
                  <a:gd name="T21" fmla="*/ 5 h 10"/>
                  <a:gd name="T22" fmla="*/ 0 w 10"/>
                  <a:gd name="T23" fmla="*/ 5 h 10"/>
                  <a:gd name="T24" fmla="*/ 809 w 10"/>
                  <a:gd name="T25" fmla="*/ 0 h 10"/>
                  <a:gd name="T26" fmla="*/ 809 w 10"/>
                  <a:gd name="T27" fmla="*/ 0 h 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0"/>
                  <a:gd name="T43" fmla="*/ 0 h 10"/>
                  <a:gd name="T44" fmla="*/ 10 w 10"/>
                  <a:gd name="T45" fmla="*/ 10 h 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0" h="10">
                    <a:moveTo>
                      <a:pt x="5" y="0"/>
                    </a:moveTo>
                    <a:lnTo>
                      <a:pt x="5" y="0"/>
                    </a:lnTo>
                    <a:lnTo>
                      <a:pt x="10" y="0"/>
                    </a:lnTo>
                    <a:lnTo>
                      <a:pt x="10" y="5"/>
                    </a:lnTo>
                    <a:lnTo>
                      <a:pt x="10" y="10"/>
                    </a:lnTo>
                    <a:lnTo>
                      <a:pt x="5" y="10"/>
                    </a:lnTo>
                    <a:lnTo>
                      <a:pt x="0" y="5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1" name="Freeform 150">
                <a:extLst>
                  <a:ext uri="{FF2B5EF4-FFF2-40B4-BE49-F238E27FC236}">
                    <a16:creationId xmlns:a16="http://schemas.microsoft.com/office/drawing/2014/main" id="{42593223-68ED-4898-B14B-17FB05DB3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73" y="1326"/>
                <a:ext cx="7" cy="5"/>
              </a:xfrm>
              <a:custGeom>
                <a:avLst/>
                <a:gdLst>
                  <a:gd name="T0" fmla="*/ 0 w 5"/>
                  <a:gd name="T1" fmla="*/ 5 h 5"/>
                  <a:gd name="T2" fmla="*/ 0 w 5"/>
                  <a:gd name="T3" fmla="*/ 5 h 5"/>
                  <a:gd name="T4" fmla="*/ 0 w 5"/>
                  <a:gd name="T5" fmla="*/ 5 h 5"/>
                  <a:gd name="T6" fmla="*/ 0 w 5"/>
                  <a:gd name="T7" fmla="*/ 5 h 5"/>
                  <a:gd name="T8" fmla="*/ 0 w 5"/>
                  <a:gd name="T9" fmla="*/ 0 h 5"/>
                  <a:gd name="T10" fmla="*/ 0 w 5"/>
                  <a:gd name="T11" fmla="*/ 0 h 5"/>
                  <a:gd name="T12" fmla="*/ 809 w 5"/>
                  <a:gd name="T13" fmla="*/ 0 h 5"/>
                  <a:gd name="T14" fmla="*/ 809 w 5"/>
                  <a:gd name="T15" fmla="*/ 0 h 5"/>
                  <a:gd name="T16" fmla="*/ 0 w 5"/>
                  <a:gd name="T17" fmla="*/ 5 h 5"/>
                  <a:gd name="T18" fmla="*/ 0 w 5"/>
                  <a:gd name="T19" fmla="*/ 5 h 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"/>
                  <a:gd name="T31" fmla="*/ 0 h 5"/>
                  <a:gd name="T32" fmla="*/ 5 w 5"/>
                  <a:gd name="T33" fmla="*/ 5 h 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" h="5">
                    <a:moveTo>
                      <a:pt x="0" y="5"/>
                    </a:moveTo>
                    <a:lnTo>
                      <a:pt x="0" y="5"/>
                    </a:lnTo>
                    <a:lnTo>
                      <a:pt x="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2" name="Freeform 151">
                <a:extLst>
                  <a:ext uri="{FF2B5EF4-FFF2-40B4-BE49-F238E27FC236}">
                    <a16:creationId xmlns:a16="http://schemas.microsoft.com/office/drawing/2014/main" id="{93F817FE-2864-4BCE-9CD2-2EFDA9A281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9" y="823"/>
                <a:ext cx="984" cy="951"/>
              </a:xfrm>
              <a:custGeom>
                <a:avLst/>
                <a:gdLst>
                  <a:gd name="T0" fmla="*/ 6902 w 708"/>
                  <a:gd name="T1" fmla="*/ 15659 h 722"/>
                  <a:gd name="T2" fmla="*/ 14606 w 708"/>
                  <a:gd name="T3" fmla="*/ 7837 h 722"/>
                  <a:gd name="T4" fmla="*/ 22921 w 708"/>
                  <a:gd name="T5" fmla="*/ 3423 h 722"/>
                  <a:gd name="T6" fmla="*/ 38915 w 708"/>
                  <a:gd name="T7" fmla="*/ 340 h 722"/>
                  <a:gd name="T8" fmla="*/ 47953 w 708"/>
                  <a:gd name="T9" fmla="*/ 340 h 722"/>
                  <a:gd name="T10" fmla="*/ 56987 w 708"/>
                  <a:gd name="T11" fmla="*/ 340 h 722"/>
                  <a:gd name="T12" fmla="*/ 64064 w 708"/>
                  <a:gd name="T13" fmla="*/ 598 h 722"/>
                  <a:gd name="T14" fmla="*/ 76502 w 708"/>
                  <a:gd name="T15" fmla="*/ 1548 h 722"/>
                  <a:gd name="T16" fmla="*/ 94046 w 708"/>
                  <a:gd name="T17" fmla="*/ 8172 h 722"/>
                  <a:gd name="T18" fmla="*/ 98741 w 708"/>
                  <a:gd name="T19" fmla="*/ 15316 h 722"/>
                  <a:gd name="T20" fmla="*/ 95951 w 708"/>
                  <a:gd name="T21" fmla="*/ 18741 h 722"/>
                  <a:gd name="T22" fmla="*/ 94046 w 708"/>
                  <a:gd name="T23" fmla="*/ 20024 h 722"/>
                  <a:gd name="T24" fmla="*/ 89821 w 708"/>
                  <a:gd name="T25" fmla="*/ 12538 h 722"/>
                  <a:gd name="T26" fmla="*/ 81509 w 708"/>
                  <a:gd name="T27" fmla="*/ 6290 h 722"/>
                  <a:gd name="T28" fmla="*/ 82179 w 708"/>
                  <a:gd name="T29" fmla="*/ 7488 h 722"/>
                  <a:gd name="T30" fmla="*/ 82179 w 708"/>
                  <a:gd name="T31" fmla="*/ 12204 h 722"/>
                  <a:gd name="T32" fmla="*/ 75169 w 708"/>
                  <a:gd name="T33" fmla="*/ 20024 h 722"/>
                  <a:gd name="T34" fmla="*/ 66855 w 708"/>
                  <a:gd name="T35" fmla="*/ 22537 h 722"/>
                  <a:gd name="T36" fmla="*/ 68205 w 708"/>
                  <a:gd name="T37" fmla="*/ 21600 h 722"/>
                  <a:gd name="T38" fmla="*/ 70223 w 708"/>
                  <a:gd name="T39" fmla="*/ 19078 h 722"/>
                  <a:gd name="T40" fmla="*/ 72360 w 708"/>
                  <a:gd name="T41" fmla="*/ 14721 h 722"/>
                  <a:gd name="T42" fmla="*/ 69679 w 708"/>
                  <a:gd name="T43" fmla="*/ 17484 h 722"/>
                  <a:gd name="T44" fmla="*/ 64638 w 708"/>
                  <a:gd name="T45" fmla="*/ 20283 h 722"/>
                  <a:gd name="T46" fmla="*/ 61934 w 708"/>
                  <a:gd name="T47" fmla="*/ 20283 h 722"/>
                  <a:gd name="T48" fmla="*/ 59811 w 708"/>
                  <a:gd name="T49" fmla="*/ 24942 h 722"/>
                  <a:gd name="T50" fmla="*/ 58384 w 708"/>
                  <a:gd name="T51" fmla="*/ 24942 h 722"/>
                  <a:gd name="T52" fmla="*/ 59129 w 708"/>
                  <a:gd name="T53" fmla="*/ 29999 h 722"/>
                  <a:gd name="T54" fmla="*/ 52822 w 708"/>
                  <a:gd name="T55" fmla="*/ 27761 h 722"/>
                  <a:gd name="T56" fmla="*/ 54269 w 708"/>
                  <a:gd name="T57" fmla="*/ 31224 h 722"/>
                  <a:gd name="T58" fmla="*/ 47953 w 708"/>
                  <a:gd name="T59" fmla="*/ 25935 h 722"/>
                  <a:gd name="T60" fmla="*/ 43035 w 708"/>
                  <a:gd name="T61" fmla="*/ 26562 h 722"/>
                  <a:gd name="T62" fmla="*/ 42422 w 708"/>
                  <a:gd name="T63" fmla="*/ 28735 h 722"/>
                  <a:gd name="T64" fmla="*/ 43035 w 708"/>
                  <a:gd name="T65" fmla="*/ 34336 h 722"/>
                  <a:gd name="T66" fmla="*/ 44483 w 708"/>
                  <a:gd name="T67" fmla="*/ 36815 h 722"/>
                  <a:gd name="T68" fmla="*/ 37569 w 708"/>
                  <a:gd name="T69" fmla="*/ 33417 h 722"/>
                  <a:gd name="T70" fmla="*/ 39605 w 708"/>
                  <a:gd name="T71" fmla="*/ 35591 h 722"/>
                  <a:gd name="T72" fmla="*/ 39605 w 708"/>
                  <a:gd name="T73" fmla="*/ 35929 h 722"/>
                  <a:gd name="T74" fmla="*/ 38275 w 708"/>
                  <a:gd name="T75" fmla="*/ 36538 h 722"/>
                  <a:gd name="T76" fmla="*/ 40362 w 708"/>
                  <a:gd name="T77" fmla="*/ 39100 h 722"/>
                  <a:gd name="T78" fmla="*/ 36822 w 708"/>
                  <a:gd name="T79" fmla="*/ 38164 h 722"/>
                  <a:gd name="T80" fmla="*/ 39605 w 708"/>
                  <a:gd name="T81" fmla="*/ 40929 h 722"/>
                  <a:gd name="T82" fmla="*/ 32615 w 708"/>
                  <a:gd name="T83" fmla="*/ 40929 h 722"/>
                  <a:gd name="T84" fmla="*/ 29067 w 708"/>
                  <a:gd name="T85" fmla="*/ 39685 h 722"/>
                  <a:gd name="T86" fmla="*/ 28496 w 708"/>
                  <a:gd name="T87" fmla="*/ 41588 h 722"/>
                  <a:gd name="T88" fmla="*/ 27049 w 708"/>
                  <a:gd name="T89" fmla="*/ 42819 h 722"/>
                  <a:gd name="T90" fmla="*/ 22921 w 708"/>
                  <a:gd name="T91" fmla="*/ 44996 h 722"/>
                  <a:gd name="T92" fmla="*/ 25716 w 708"/>
                  <a:gd name="T93" fmla="*/ 42819 h 722"/>
                  <a:gd name="T94" fmla="*/ 25020 w 708"/>
                  <a:gd name="T95" fmla="*/ 41588 h 722"/>
                  <a:gd name="T96" fmla="*/ 19324 w 708"/>
                  <a:gd name="T97" fmla="*/ 44050 h 722"/>
                  <a:gd name="T98" fmla="*/ 23585 w 708"/>
                  <a:gd name="T99" fmla="*/ 40335 h 722"/>
                  <a:gd name="T100" fmla="*/ 22921 w 708"/>
                  <a:gd name="T101" fmla="*/ 39685 h 722"/>
                  <a:gd name="T102" fmla="*/ 19324 w 708"/>
                  <a:gd name="T103" fmla="*/ 41588 h 722"/>
                  <a:gd name="T104" fmla="*/ 18704 w 708"/>
                  <a:gd name="T105" fmla="*/ 41884 h 722"/>
                  <a:gd name="T106" fmla="*/ 15178 w 708"/>
                  <a:gd name="T107" fmla="*/ 42485 h 722"/>
                  <a:gd name="T108" fmla="*/ 19324 w 708"/>
                  <a:gd name="T109" fmla="*/ 39999 h 722"/>
                  <a:gd name="T110" fmla="*/ 18002 w 708"/>
                  <a:gd name="T111" fmla="*/ 39685 h 722"/>
                  <a:gd name="T112" fmla="*/ 8299 w 708"/>
                  <a:gd name="T113" fmla="*/ 41272 h 722"/>
                  <a:gd name="T114" fmla="*/ 13884 w 708"/>
                  <a:gd name="T115" fmla="*/ 38498 h 722"/>
                  <a:gd name="T116" fmla="*/ 9037 w 708"/>
                  <a:gd name="T117" fmla="*/ 38760 h 722"/>
                  <a:gd name="T118" fmla="*/ 0 w 708"/>
                  <a:gd name="T119" fmla="*/ 38164 h 722"/>
                  <a:gd name="T120" fmla="*/ 6902 w 708"/>
                  <a:gd name="T121" fmla="*/ 36224 h 722"/>
                  <a:gd name="T122" fmla="*/ 9037 w 708"/>
                  <a:gd name="T123" fmla="*/ 29340 h 722"/>
                  <a:gd name="T124" fmla="*/ 6347 w 708"/>
                  <a:gd name="T125" fmla="*/ 20626 h 7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08"/>
                  <a:gd name="T190" fmla="*/ 0 h 722"/>
                  <a:gd name="T191" fmla="*/ 708 w 708"/>
                  <a:gd name="T192" fmla="*/ 722 h 72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08" h="722">
                    <a:moveTo>
                      <a:pt x="45" y="331"/>
                    </a:moveTo>
                    <a:lnTo>
                      <a:pt x="45" y="331"/>
                    </a:lnTo>
                    <a:lnTo>
                      <a:pt x="45" y="301"/>
                    </a:lnTo>
                    <a:lnTo>
                      <a:pt x="50" y="251"/>
                    </a:lnTo>
                    <a:lnTo>
                      <a:pt x="55" y="221"/>
                    </a:lnTo>
                    <a:lnTo>
                      <a:pt x="65" y="186"/>
                    </a:lnTo>
                    <a:lnTo>
                      <a:pt x="80" y="156"/>
                    </a:lnTo>
                    <a:lnTo>
                      <a:pt x="104" y="126"/>
                    </a:lnTo>
                    <a:lnTo>
                      <a:pt x="134" y="85"/>
                    </a:lnTo>
                    <a:lnTo>
                      <a:pt x="149" y="70"/>
                    </a:lnTo>
                    <a:lnTo>
                      <a:pt x="164" y="55"/>
                    </a:lnTo>
                    <a:lnTo>
                      <a:pt x="204" y="30"/>
                    </a:lnTo>
                    <a:lnTo>
                      <a:pt x="244" y="15"/>
                    </a:lnTo>
                    <a:lnTo>
                      <a:pt x="279" y="5"/>
                    </a:lnTo>
                    <a:lnTo>
                      <a:pt x="304" y="0"/>
                    </a:lnTo>
                    <a:lnTo>
                      <a:pt x="329" y="0"/>
                    </a:lnTo>
                    <a:lnTo>
                      <a:pt x="344" y="5"/>
                    </a:lnTo>
                    <a:lnTo>
                      <a:pt x="354" y="5"/>
                    </a:lnTo>
                    <a:lnTo>
                      <a:pt x="359" y="10"/>
                    </a:lnTo>
                    <a:lnTo>
                      <a:pt x="409" y="5"/>
                    </a:lnTo>
                    <a:lnTo>
                      <a:pt x="434" y="5"/>
                    </a:lnTo>
                    <a:lnTo>
                      <a:pt x="444" y="5"/>
                    </a:lnTo>
                    <a:lnTo>
                      <a:pt x="459" y="10"/>
                    </a:lnTo>
                    <a:lnTo>
                      <a:pt x="489" y="10"/>
                    </a:lnTo>
                    <a:lnTo>
                      <a:pt x="519" y="15"/>
                    </a:lnTo>
                    <a:lnTo>
                      <a:pt x="549" y="25"/>
                    </a:lnTo>
                    <a:lnTo>
                      <a:pt x="619" y="80"/>
                    </a:lnTo>
                    <a:lnTo>
                      <a:pt x="659" y="111"/>
                    </a:lnTo>
                    <a:lnTo>
                      <a:pt x="674" y="131"/>
                    </a:lnTo>
                    <a:lnTo>
                      <a:pt x="688" y="161"/>
                    </a:lnTo>
                    <a:lnTo>
                      <a:pt x="703" y="216"/>
                    </a:lnTo>
                    <a:lnTo>
                      <a:pt x="708" y="246"/>
                    </a:lnTo>
                    <a:lnTo>
                      <a:pt x="703" y="266"/>
                    </a:lnTo>
                    <a:lnTo>
                      <a:pt x="698" y="286"/>
                    </a:lnTo>
                    <a:lnTo>
                      <a:pt x="688" y="301"/>
                    </a:lnTo>
                    <a:lnTo>
                      <a:pt x="678" y="321"/>
                    </a:lnTo>
                    <a:lnTo>
                      <a:pt x="664" y="336"/>
                    </a:lnTo>
                    <a:lnTo>
                      <a:pt x="674" y="321"/>
                    </a:lnTo>
                    <a:lnTo>
                      <a:pt x="678" y="301"/>
                    </a:lnTo>
                    <a:lnTo>
                      <a:pt x="674" y="286"/>
                    </a:lnTo>
                    <a:lnTo>
                      <a:pt x="644" y="201"/>
                    </a:lnTo>
                    <a:lnTo>
                      <a:pt x="624" y="156"/>
                    </a:lnTo>
                    <a:lnTo>
                      <a:pt x="604" y="126"/>
                    </a:lnTo>
                    <a:lnTo>
                      <a:pt x="584" y="101"/>
                    </a:lnTo>
                    <a:lnTo>
                      <a:pt x="574" y="85"/>
                    </a:lnTo>
                    <a:lnTo>
                      <a:pt x="579" y="95"/>
                    </a:lnTo>
                    <a:lnTo>
                      <a:pt x="589" y="121"/>
                    </a:lnTo>
                    <a:lnTo>
                      <a:pt x="594" y="156"/>
                    </a:lnTo>
                    <a:lnTo>
                      <a:pt x="594" y="176"/>
                    </a:lnTo>
                    <a:lnTo>
                      <a:pt x="589" y="196"/>
                    </a:lnTo>
                    <a:lnTo>
                      <a:pt x="564" y="261"/>
                    </a:lnTo>
                    <a:lnTo>
                      <a:pt x="549" y="301"/>
                    </a:lnTo>
                    <a:lnTo>
                      <a:pt x="539" y="321"/>
                    </a:lnTo>
                    <a:lnTo>
                      <a:pt x="519" y="336"/>
                    </a:lnTo>
                    <a:lnTo>
                      <a:pt x="499" y="351"/>
                    </a:lnTo>
                    <a:lnTo>
                      <a:pt x="479" y="361"/>
                    </a:lnTo>
                    <a:lnTo>
                      <a:pt x="459" y="366"/>
                    </a:lnTo>
                    <a:lnTo>
                      <a:pt x="479" y="356"/>
                    </a:lnTo>
                    <a:lnTo>
                      <a:pt x="489" y="346"/>
                    </a:lnTo>
                    <a:lnTo>
                      <a:pt x="499" y="336"/>
                    </a:lnTo>
                    <a:lnTo>
                      <a:pt x="504" y="321"/>
                    </a:lnTo>
                    <a:lnTo>
                      <a:pt x="504" y="306"/>
                    </a:lnTo>
                    <a:lnTo>
                      <a:pt x="504" y="286"/>
                    </a:lnTo>
                    <a:lnTo>
                      <a:pt x="509" y="266"/>
                    </a:lnTo>
                    <a:lnTo>
                      <a:pt x="519" y="236"/>
                    </a:lnTo>
                    <a:lnTo>
                      <a:pt x="519" y="226"/>
                    </a:lnTo>
                    <a:lnTo>
                      <a:pt x="509" y="256"/>
                    </a:lnTo>
                    <a:lnTo>
                      <a:pt x="499" y="281"/>
                    </a:lnTo>
                    <a:lnTo>
                      <a:pt x="479" y="301"/>
                    </a:lnTo>
                    <a:lnTo>
                      <a:pt x="469" y="311"/>
                    </a:lnTo>
                    <a:lnTo>
                      <a:pt x="464" y="326"/>
                    </a:lnTo>
                    <a:lnTo>
                      <a:pt x="454" y="371"/>
                    </a:lnTo>
                    <a:lnTo>
                      <a:pt x="444" y="351"/>
                    </a:lnTo>
                    <a:lnTo>
                      <a:pt x="444" y="326"/>
                    </a:lnTo>
                    <a:lnTo>
                      <a:pt x="439" y="306"/>
                    </a:lnTo>
                    <a:lnTo>
                      <a:pt x="434" y="321"/>
                    </a:lnTo>
                    <a:lnTo>
                      <a:pt x="429" y="401"/>
                    </a:lnTo>
                    <a:lnTo>
                      <a:pt x="429" y="421"/>
                    </a:lnTo>
                    <a:lnTo>
                      <a:pt x="419" y="401"/>
                    </a:lnTo>
                    <a:lnTo>
                      <a:pt x="424" y="466"/>
                    </a:lnTo>
                    <a:lnTo>
                      <a:pt x="424" y="481"/>
                    </a:lnTo>
                    <a:lnTo>
                      <a:pt x="389" y="361"/>
                    </a:lnTo>
                    <a:lnTo>
                      <a:pt x="384" y="406"/>
                    </a:lnTo>
                    <a:lnTo>
                      <a:pt x="379" y="446"/>
                    </a:lnTo>
                    <a:lnTo>
                      <a:pt x="384" y="481"/>
                    </a:lnTo>
                    <a:lnTo>
                      <a:pt x="389" y="496"/>
                    </a:lnTo>
                    <a:lnTo>
                      <a:pt x="389" y="501"/>
                    </a:lnTo>
                    <a:lnTo>
                      <a:pt x="384" y="496"/>
                    </a:lnTo>
                    <a:lnTo>
                      <a:pt x="369" y="471"/>
                    </a:lnTo>
                    <a:lnTo>
                      <a:pt x="344" y="416"/>
                    </a:lnTo>
                    <a:lnTo>
                      <a:pt x="334" y="476"/>
                    </a:lnTo>
                    <a:lnTo>
                      <a:pt x="309" y="426"/>
                    </a:lnTo>
                    <a:lnTo>
                      <a:pt x="304" y="461"/>
                    </a:lnTo>
                    <a:lnTo>
                      <a:pt x="299" y="481"/>
                    </a:lnTo>
                    <a:lnTo>
                      <a:pt x="304" y="516"/>
                    </a:lnTo>
                    <a:lnTo>
                      <a:pt x="309" y="551"/>
                    </a:lnTo>
                    <a:lnTo>
                      <a:pt x="319" y="576"/>
                    </a:lnTo>
                    <a:lnTo>
                      <a:pt x="324" y="591"/>
                    </a:lnTo>
                    <a:lnTo>
                      <a:pt x="319" y="591"/>
                    </a:lnTo>
                    <a:lnTo>
                      <a:pt x="299" y="571"/>
                    </a:lnTo>
                    <a:lnTo>
                      <a:pt x="284" y="556"/>
                    </a:lnTo>
                    <a:lnTo>
                      <a:pt x="269" y="536"/>
                    </a:lnTo>
                    <a:lnTo>
                      <a:pt x="274" y="536"/>
                    </a:lnTo>
                    <a:lnTo>
                      <a:pt x="279" y="561"/>
                    </a:lnTo>
                    <a:lnTo>
                      <a:pt x="284" y="571"/>
                    </a:lnTo>
                    <a:lnTo>
                      <a:pt x="289" y="571"/>
                    </a:lnTo>
                    <a:lnTo>
                      <a:pt x="294" y="571"/>
                    </a:lnTo>
                    <a:lnTo>
                      <a:pt x="284" y="576"/>
                    </a:lnTo>
                    <a:lnTo>
                      <a:pt x="279" y="576"/>
                    </a:lnTo>
                    <a:lnTo>
                      <a:pt x="269" y="571"/>
                    </a:lnTo>
                    <a:lnTo>
                      <a:pt x="274" y="586"/>
                    </a:lnTo>
                    <a:lnTo>
                      <a:pt x="274" y="596"/>
                    </a:lnTo>
                    <a:lnTo>
                      <a:pt x="284" y="612"/>
                    </a:lnTo>
                    <a:lnTo>
                      <a:pt x="289" y="627"/>
                    </a:lnTo>
                    <a:lnTo>
                      <a:pt x="299" y="632"/>
                    </a:lnTo>
                    <a:lnTo>
                      <a:pt x="304" y="632"/>
                    </a:lnTo>
                    <a:lnTo>
                      <a:pt x="264" y="612"/>
                    </a:lnTo>
                    <a:lnTo>
                      <a:pt x="259" y="617"/>
                    </a:lnTo>
                    <a:lnTo>
                      <a:pt x="259" y="622"/>
                    </a:lnTo>
                    <a:lnTo>
                      <a:pt x="274" y="637"/>
                    </a:lnTo>
                    <a:lnTo>
                      <a:pt x="284" y="657"/>
                    </a:lnTo>
                    <a:lnTo>
                      <a:pt x="264" y="662"/>
                    </a:lnTo>
                    <a:lnTo>
                      <a:pt x="244" y="662"/>
                    </a:lnTo>
                    <a:lnTo>
                      <a:pt x="234" y="657"/>
                    </a:lnTo>
                    <a:lnTo>
                      <a:pt x="224" y="652"/>
                    </a:lnTo>
                    <a:lnTo>
                      <a:pt x="209" y="642"/>
                    </a:lnTo>
                    <a:lnTo>
                      <a:pt x="209" y="637"/>
                    </a:lnTo>
                    <a:lnTo>
                      <a:pt x="214" y="637"/>
                    </a:lnTo>
                    <a:lnTo>
                      <a:pt x="209" y="657"/>
                    </a:lnTo>
                    <a:lnTo>
                      <a:pt x="204" y="667"/>
                    </a:lnTo>
                    <a:lnTo>
                      <a:pt x="199" y="687"/>
                    </a:lnTo>
                    <a:lnTo>
                      <a:pt x="194" y="687"/>
                    </a:lnTo>
                    <a:lnTo>
                      <a:pt x="184" y="712"/>
                    </a:lnTo>
                    <a:lnTo>
                      <a:pt x="174" y="722"/>
                    </a:lnTo>
                    <a:lnTo>
                      <a:pt x="164" y="722"/>
                    </a:lnTo>
                    <a:lnTo>
                      <a:pt x="174" y="712"/>
                    </a:lnTo>
                    <a:lnTo>
                      <a:pt x="179" y="702"/>
                    </a:lnTo>
                    <a:lnTo>
                      <a:pt x="184" y="687"/>
                    </a:lnTo>
                    <a:lnTo>
                      <a:pt x="179" y="682"/>
                    </a:lnTo>
                    <a:lnTo>
                      <a:pt x="179" y="667"/>
                    </a:lnTo>
                    <a:lnTo>
                      <a:pt x="149" y="697"/>
                    </a:lnTo>
                    <a:lnTo>
                      <a:pt x="139" y="707"/>
                    </a:lnTo>
                    <a:lnTo>
                      <a:pt x="154" y="687"/>
                    </a:lnTo>
                    <a:lnTo>
                      <a:pt x="164" y="667"/>
                    </a:lnTo>
                    <a:lnTo>
                      <a:pt x="169" y="647"/>
                    </a:lnTo>
                    <a:lnTo>
                      <a:pt x="169" y="637"/>
                    </a:lnTo>
                    <a:lnTo>
                      <a:pt x="164" y="637"/>
                    </a:lnTo>
                    <a:lnTo>
                      <a:pt x="154" y="647"/>
                    </a:lnTo>
                    <a:lnTo>
                      <a:pt x="139" y="667"/>
                    </a:lnTo>
                    <a:lnTo>
                      <a:pt x="139" y="672"/>
                    </a:lnTo>
                    <a:lnTo>
                      <a:pt x="134" y="672"/>
                    </a:lnTo>
                    <a:lnTo>
                      <a:pt x="114" y="682"/>
                    </a:lnTo>
                    <a:lnTo>
                      <a:pt x="109" y="682"/>
                    </a:lnTo>
                    <a:lnTo>
                      <a:pt x="114" y="682"/>
                    </a:lnTo>
                    <a:lnTo>
                      <a:pt x="124" y="672"/>
                    </a:lnTo>
                    <a:lnTo>
                      <a:pt x="139" y="642"/>
                    </a:lnTo>
                    <a:lnTo>
                      <a:pt x="139" y="627"/>
                    </a:lnTo>
                    <a:lnTo>
                      <a:pt x="134" y="627"/>
                    </a:lnTo>
                    <a:lnTo>
                      <a:pt x="129" y="637"/>
                    </a:lnTo>
                    <a:lnTo>
                      <a:pt x="124" y="642"/>
                    </a:lnTo>
                    <a:lnTo>
                      <a:pt x="114" y="652"/>
                    </a:lnTo>
                    <a:lnTo>
                      <a:pt x="89" y="657"/>
                    </a:lnTo>
                    <a:lnTo>
                      <a:pt x="60" y="662"/>
                    </a:lnTo>
                    <a:lnTo>
                      <a:pt x="84" y="637"/>
                    </a:lnTo>
                    <a:lnTo>
                      <a:pt x="99" y="622"/>
                    </a:lnTo>
                    <a:lnTo>
                      <a:pt x="99" y="617"/>
                    </a:lnTo>
                    <a:lnTo>
                      <a:pt x="94" y="617"/>
                    </a:lnTo>
                    <a:lnTo>
                      <a:pt x="75" y="617"/>
                    </a:lnTo>
                    <a:lnTo>
                      <a:pt x="65" y="622"/>
                    </a:lnTo>
                    <a:lnTo>
                      <a:pt x="45" y="627"/>
                    </a:lnTo>
                    <a:lnTo>
                      <a:pt x="25" y="622"/>
                    </a:lnTo>
                    <a:lnTo>
                      <a:pt x="0" y="612"/>
                    </a:lnTo>
                    <a:lnTo>
                      <a:pt x="10" y="607"/>
                    </a:lnTo>
                    <a:lnTo>
                      <a:pt x="40" y="591"/>
                    </a:lnTo>
                    <a:lnTo>
                      <a:pt x="50" y="581"/>
                    </a:lnTo>
                    <a:lnTo>
                      <a:pt x="60" y="571"/>
                    </a:lnTo>
                    <a:lnTo>
                      <a:pt x="70" y="541"/>
                    </a:lnTo>
                    <a:lnTo>
                      <a:pt x="70" y="506"/>
                    </a:lnTo>
                    <a:lnTo>
                      <a:pt x="65" y="471"/>
                    </a:lnTo>
                    <a:lnTo>
                      <a:pt x="55" y="396"/>
                    </a:lnTo>
                    <a:lnTo>
                      <a:pt x="50" y="361"/>
                    </a:lnTo>
                    <a:lnTo>
                      <a:pt x="45" y="331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3" name="Freeform 152">
                <a:extLst>
                  <a:ext uri="{FF2B5EF4-FFF2-40B4-BE49-F238E27FC236}">
                    <a16:creationId xmlns:a16="http://schemas.microsoft.com/office/drawing/2014/main" id="{C395C352-D9C4-4167-83F8-6B02353387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823"/>
                <a:ext cx="762" cy="211"/>
              </a:xfrm>
              <a:custGeom>
                <a:avLst/>
                <a:gdLst>
                  <a:gd name="T0" fmla="*/ 0 w 549"/>
                  <a:gd name="T1" fmla="*/ 9329 h 161"/>
                  <a:gd name="T2" fmla="*/ 14886 w 549"/>
                  <a:gd name="T3" fmla="*/ 4082 h 161"/>
                  <a:gd name="T4" fmla="*/ 21763 w 549"/>
                  <a:gd name="T5" fmla="*/ 2290 h 161"/>
                  <a:gd name="T6" fmla="*/ 29943 w 549"/>
                  <a:gd name="T7" fmla="*/ 875 h 161"/>
                  <a:gd name="T8" fmla="*/ 29943 w 549"/>
                  <a:gd name="T9" fmla="*/ 1147 h 161"/>
                  <a:gd name="T10" fmla="*/ 27163 w 549"/>
                  <a:gd name="T11" fmla="*/ 2026 h 161"/>
                  <a:gd name="T12" fmla="*/ 21082 w 549"/>
                  <a:gd name="T13" fmla="*/ 4296 h 161"/>
                  <a:gd name="T14" fmla="*/ 21763 w 549"/>
                  <a:gd name="T15" fmla="*/ 4655 h 161"/>
                  <a:gd name="T16" fmla="*/ 26477 w 549"/>
                  <a:gd name="T17" fmla="*/ 3721 h 161"/>
                  <a:gd name="T18" fmla="*/ 31253 w 549"/>
                  <a:gd name="T19" fmla="*/ 2582 h 161"/>
                  <a:gd name="T20" fmla="*/ 40160 w 549"/>
                  <a:gd name="T21" fmla="*/ 2026 h 161"/>
                  <a:gd name="T22" fmla="*/ 41560 w 549"/>
                  <a:gd name="T23" fmla="*/ 2582 h 161"/>
                  <a:gd name="T24" fmla="*/ 42925 w 549"/>
                  <a:gd name="T25" fmla="*/ 6133 h 161"/>
                  <a:gd name="T26" fmla="*/ 44307 w 549"/>
                  <a:gd name="T27" fmla="*/ 7570 h 161"/>
                  <a:gd name="T28" fmla="*/ 44986 w 549"/>
                  <a:gd name="T29" fmla="*/ 7266 h 161"/>
                  <a:gd name="T30" fmla="*/ 48325 w 549"/>
                  <a:gd name="T31" fmla="*/ 3162 h 161"/>
                  <a:gd name="T32" fmla="*/ 50470 w 549"/>
                  <a:gd name="T33" fmla="*/ 2582 h 161"/>
                  <a:gd name="T34" fmla="*/ 57315 w 549"/>
                  <a:gd name="T35" fmla="*/ 2891 h 161"/>
                  <a:gd name="T36" fmla="*/ 63413 w 549"/>
                  <a:gd name="T37" fmla="*/ 3480 h 161"/>
                  <a:gd name="T38" fmla="*/ 75081 w 549"/>
                  <a:gd name="T39" fmla="*/ 5216 h 161"/>
                  <a:gd name="T40" fmla="*/ 73663 w 549"/>
                  <a:gd name="T41" fmla="*/ 4655 h 161"/>
                  <a:gd name="T42" fmla="*/ 64155 w 549"/>
                  <a:gd name="T43" fmla="*/ 1434 h 161"/>
                  <a:gd name="T44" fmla="*/ 59972 w 549"/>
                  <a:gd name="T45" fmla="*/ 875 h 161"/>
                  <a:gd name="T46" fmla="*/ 51770 w 549"/>
                  <a:gd name="T47" fmla="*/ 571 h 161"/>
                  <a:gd name="T48" fmla="*/ 49752 w 549"/>
                  <a:gd name="T49" fmla="*/ 321 h 161"/>
                  <a:gd name="T50" fmla="*/ 44986 w 549"/>
                  <a:gd name="T51" fmla="*/ 321 h 161"/>
                  <a:gd name="T52" fmla="*/ 38090 w 549"/>
                  <a:gd name="T53" fmla="*/ 571 h 161"/>
                  <a:gd name="T54" fmla="*/ 36064 w 549"/>
                  <a:gd name="T55" fmla="*/ 321 h 161"/>
                  <a:gd name="T56" fmla="*/ 30685 w 549"/>
                  <a:gd name="T57" fmla="*/ 0 h 161"/>
                  <a:gd name="T58" fmla="*/ 27163 w 549"/>
                  <a:gd name="T59" fmla="*/ 321 h 161"/>
                  <a:gd name="T60" fmla="*/ 16981 w 549"/>
                  <a:gd name="T61" fmla="*/ 1718 h 161"/>
                  <a:gd name="T62" fmla="*/ 11488 w 549"/>
                  <a:gd name="T63" fmla="*/ 3162 h 161"/>
                  <a:gd name="T64" fmla="*/ 7387 w 549"/>
                  <a:gd name="T65" fmla="*/ 4877 h 161"/>
                  <a:gd name="T66" fmla="*/ 3296 w 549"/>
                  <a:gd name="T67" fmla="*/ 7266 h 161"/>
                  <a:gd name="T68" fmla="*/ 0 w 549"/>
                  <a:gd name="T69" fmla="*/ 9329 h 16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49"/>
                  <a:gd name="T106" fmla="*/ 0 h 161"/>
                  <a:gd name="T107" fmla="*/ 549 w 549"/>
                  <a:gd name="T108" fmla="*/ 161 h 16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49" h="161">
                    <a:moveTo>
                      <a:pt x="0" y="161"/>
                    </a:moveTo>
                    <a:lnTo>
                      <a:pt x="0" y="161"/>
                    </a:lnTo>
                    <a:lnTo>
                      <a:pt x="44" y="116"/>
                    </a:lnTo>
                    <a:lnTo>
                      <a:pt x="109" y="70"/>
                    </a:lnTo>
                    <a:lnTo>
                      <a:pt x="159" y="40"/>
                    </a:lnTo>
                    <a:lnTo>
                      <a:pt x="204" y="20"/>
                    </a:lnTo>
                    <a:lnTo>
                      <a:pt x="219" y="15"/>
                    </a:lnTo>
                    <a:lnTo>
                      <a:pt x="224" y="15"/>
                    </a:lnTo>
                    <a:lnTo>
                      <a:pt x="219" y="20"/>
                    </a:lnTo>
                    <a:lnTo>
                      <a:pt x="199" y="35"/>
                    </a:lnTo>
                    <a:lnTo>
                      <a:pt x="159" y="65"/>
                    </a:lnTo>
                    <a:lnTo>
                      <a:pt x="154" y="75"/>
                    </a:lnTo>
                    <a:lnTo>
                      <a:pt x="154" y="80"/>
                    </a:lnTo>
                    <a:lnTo>
                      <a:pt x="159" y="80"/>
                    </a:lnTo>
                    <a:lnTo>
                      <a:pt x="164" y="80"/>
                    </a:lnTo>
                    <a:lnTo>
                      <a:pt x="194" y="65"/>
                    </a:lnTo>
                    <a:lnTo>
                      <a:pt x="229" y="45"/>
                    </a:lnTo>
                    <a:lnTo>
                      <a:pt x="264" y="35"/>
                    </a:lnTo>
                    <a:lnTo>
                      <a:pt x="294" y="35"/>
                    </a:lnTo>
                    <a:lnTo>
                      <a:pt x="304" y="35"/>
                    </a:lnTo>
                    <a:lnTo>
                      <a:pt x="304" y="45"/>
                    </a:lnTo>
                    <a:lnTo>
                      <a:pt x="314" y="106"/>
                    </a:lnTo>
                    <a:lnTo>
                      <a:pt x="324" y="126"/>
                    </a:lnTo>
                    <a:lnTo>
                      <a:pt x="324" y="131"/>
                    </a:lnTo>
                    <a:lnTo>
                      <a:pt x="329" y="126"/>
                    </a:lnTo>
                    <a:lnTo>
                      <a:pt x="344" y="80"/>
                    </a:lnTo>
                    <a:lnTo>
                      <a:pt x="354" y="55"/>
                    </a:lnTo>
                    <a:lnTo>
                      <a:pt x="364" y="50"/>
                    </a:lnTo>
                    <a:lnTo>
                      <a:pt x="369" y="45"/>
                    </a:lnTo>
                    <a:lnTo>
                      <a:pt x="419" y="50"/>
                    </a:lnTo>
                    <a:lnTo>
                      <a:pt x="464" y="60"/>
                    </a:lnTo>
                    <a:lnTo>
                      <a:pt x="549" y="90"/>
                    </a:lnTo>
                    <a:lnTo>
                      <a:pt x="544" y="85"/>
                    </a:lnTo>
                    <a:lnTo>
                      <a:pt x="539" y="80"/>
                    </a:lnTo>
                    <a:lnTo>
                      <a:pt x="469" y="25"/>
                    </a:lnTo>
                    <a:lnTo>
                      <a:pt x="439" y="15"/>
                    </a:lnTo>
                    <a:lnTo>
                      <a:pt x="409" y="10"/>
                    </a:lnTo>
                    <a:lnTo>
                      <a:pt x="379" y="10"/>
                    </a:lnTo>
                    <a:lnTo>
                      <a:pt x="364" y="5"/>
                    </a:lnTo>
                    <a:lnTo>
                      <a:pt x="354" y="5"/>
                    </a:lnTo>
                    <a:lnTo>
                      <a:pt x="329" y="5"/>
                    </a:lnTo>
                    <a:lnTo>
                      <a:pt x="279" y="10"/>
                    </a:lnTo>
                    <a:lnTo>
                      <a:pt x="274" y="5"/>
                    </a:lnTo>
                    <a:lnTo>
                      <a:pt x="264" y="5"/>
                    </a:lnTo>
                    <a:lnTo>
                      <a:pt x="249" y="0"/>
                    </a:lnTo>
                    <a:lnTo>
                      <a:pt x="224" y="0"/>
                    </a:lnTo>
                    <a:lnTo>
                      <a:pt x="199" y="5"/>
                    </a:lnTo>
                    <a:lnTo>
                      <a:pt x="164" y="15"/>
                    </a:lnTo>
                    <a:lnTo>
                      <a:pt x="124" y="30"/>
                    </a:lnTo>
                    <a:lnTo>
                      <a:pt x="84" y="55"/>
                    </a:lnTo>
                    <a:lnTo>
                      <a:pt x="69" y="70"/>
                    </a:lnTo>
                    <a:lnTo>
                      <a:pt x="54" y="85"/>
                    </a:lnTo>
                    <a:lnTo>
                      <a:pt x="24" y="126"/>
                    </a:lnTo>
                    <a:lnTo>
                      <a:pt x="9" y="141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4" name="Freeform 153">
                <a:extLst>
                  <a:ext uri="{FF2B5EF4-FFF2-40B4-BE49-F238E27FC236}">
                    <a16:creationId xmlns:a16="http://schemas.microsoft.com/office/drawing/2014/main" id="{B3561B60-E786-4F53-843B-2928A0E52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51" y="1351"/>
                <a:ext cx="283" cy="416"/>
              </a:xfrm>
              <a:custGeom>
                <a:avLst/>
                <a:gdLst>
                  <a:gd name="T0" fmla="*/ 1834 w 204"/>
                  <a:gd name="T1" fmla="*/ 3112 h 316"/>
                  <a:gd name="T2" fmla="*/ 14728 w 204"/>
                  <a:gd name="T3" fmla="*/ 9934 h 316"/>
                  <a:gd name="T4" fmla="*/ 21652 w 204"/>
                  <a:gd name="T5" fmla="*/ 13648 h 316"/>
                  <a:gd name="T6" fmla="*/ 27679 w 204"/>
                  <a:gd name="T7" fmla="*/ 15853 h 316"/>
                  <a:gd name="T8" fmla="*/ 23521 w 204"/>
                  <a:gd name="T9" fmla="*/ 16146 h 316"/>
                  <a:gd name="T10" fmla="*/ 19509 w 204"/>
                  <a:gd name="T11" fmla="*/ 15478 h 316"/>
                  <a:gd name="T12" fmla="*/ 17471 w 204"/>
                  <a:gd name="T13" fmla="*/ 14881 h 316"/>
                  <a:gd name="T14" fmla="*/ 18199 w 204"/>
                  <a:gd name="T15" fmla="*/ 14569 h 316"/>
                  <a:gd name="T16" fmla="*/ 17471 w 204"/>
                  <a:gd name="T17" fmla="*/ 15853 h 316"/>
                  <a:gd name="T18" fmla="*/ 16160 w 204"/>
                  <a:gd name="T19" fmla="*/ 17698 h 316"/>
                  <a:gd name="T20" fmla="*/ 16160 w 204"/>
                  <a:gd name="T21" fmla="*/ 17698 h 316"/>
                  <a:gd name="T22" fmla="*/ 15444 w 204"/>
                  <a:gd name="T23" fmla="*/ 17698 h 316"/>
                  <a:gd name="T24" fmla="*/ 12684 w 204"/>
                  <a:gd name="T25" fmla="*/ 19524 h 316"/>
                  <a:gd name="T26" fmla="*/ 12043 w 204"/>
                  <a:gd name="T27" fmla="*/ 19524 h 316"/>
                  <a:gd name="T28" fmla="*/ 14063 w 204"/>
                  <a:gd name="T29" fmla="*/ 17698 h 316"/>
                  <a:gd name="T30" fmla="*/ 13422 w 204"/>
                  <a:gd name="T31" fmla="*/ 17369 h 316"/>
                  <a:gd name="T32" fmla="*/ 13422 w 204"/>
                  <a:gd name="T33" fmla="*/ 16445 h 316"/>
                  <a:gd name="T34" fmla="*/ 13422 w 204"/>
                  <a:gd name="T35" fmla="*/ 16445 h 316"/>
                  <a:gd name="T36" fmla="*/ 9422 w 204"/>
                  <a:gd name="T37" fmla="*/ 18583 h 316"/>
                  <a:gd name="T38" fmla="*/ 8681 w 204"/>
                  <a:gd name="T39" fmla="*/ 18279 h 316"/>
                  <a:gd name="T40" fmla="*/ 12043 w 204"/>
                  <a:gd name="T41" fmla="*/ 15226 h 316"/>
                  <a:gd name="T42" fmla="*/ 12043 w 204"/>
                  <a:gd name="T43" fmla="*/ 14569 h 316"/>
                  <a:gd name="T44" fmla="*/ 11439 w 204"/>
                  <a:gd name="T45" fmla="*/ 14569 h 316"/>
                  <a:gd name="T46" fmla="*/ 10067 w 204"/>
                  <a:gd name="T47" fmla="*/ 15226 h 316"/>
                  <a:gd name="T48" fmla="*/ 8025 w 204"/>
                  <a:gd name="T49" fmla="*/ 16445 h 316"/>
                  <a:gd name="T50" fmla="*/ 8025 w 204"/>
                  <a:gd name="T51" fmla="*/ 16781 h 316"/>
                  <a:gd name="T52" fmla="*/ 12043 w 204"/>
                  <a:gd name="T53" fmla="*/ 13078 h 316"/>
                  <a:gd name="T54" fmla="*/ 10769 w 204"/>
                  <a:gd name="T55" fmla="*/ 11715 h 316"/>
                  <a:gd name="T56" fmla="*/ 7307 w 204"/>
                  <a:gd name="T57" fmla="*/ 8931 h 316"/>
                  <a:gd name="T58" fmla="*/ 2544 w 204"/>
                  <a:gd name="T59" fmla="*/ 6501 h 316"/>
                  <a:gd name="T60" fmla="*/ 0 w 204"/>
                  <a:gd name="T61" fmla="*/ 3707 h 316"/>
                  <a:gd name="T62" fmla="*/ 0 w 204"/>
                  <a:gd name="T63" fmla="*/ 932 h 316"/>
                  <a:gd name="T64" fmla="*/ 1834 w 204"/>
                  <a:gd name="T65" fmla="*/ 3112 h 3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4"/>
                  <a:gd name="T100" fmla="*/ 0 h 316"/>
                  <a:gd name="T101" fmla="*/ 204 w 204"/>
                  <a:gd name="T102" fmla="*/ 316 h 31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4" h="316">
                    <a:moveTo>
                      <a:pt x="14" y="50"/>
                    </a:moveTo>
                    <a:lnTo>
                      <a:pt x="14" y="50"/>
                    </a:lnTo>
                    <a:lnTo>
                      <a:pt x="109" y="160"/>
                    </a:lnTo>
                    <a:lnTo>
                      <a:pt x="134" y="190"/>
                    </a:lnTo>
                    <a:lnTo>
                      <a:pt x="159" y="221"/>
                    </a:lnTo>
                    <a:lnTo>
                      <a:pt x="204" y="256"/>
                    </a:lnTo>
                    <a:lnTo>
                      <a:pt x="174" y="261"/>
                    </a:lnTo>
                    <a:lnTo>
                      <a:pt x="159" y="261"/>
                    </a:lnTo>
                    <a:lnTo>
                      <a:pt x="144" y="251"/>
                    </a:lnTo>
                    <a:lnTo>
                      <a:pt x="129" y="241"/>
                    </a:lnTo>
                    <a:lnTo>
                      <a:pt x="129" y="236"/>
                    </a:lnTo>
                    <a:lnTo>
                      <a:pt x="134" y="236"/>
                    </a:lnTo>
                    <a:lnTo>
                      <a:pt x="129" y="256"/>
                    </a:lnTo>
                    <a:lnTo>
                      <a:pt x="124" y="266"/>
                    </a:lnTo>
                    <a:lnTo>
                      <a:pt x="119" y="286"/>
                    </a:lnTo>
                    <a:lnTo>
                      <a:pt x="114" y="286"/>
                    </a:lnTo>
                    <a:lnTo>
                      <a:pt x="104" y="306"/>
                    </a:lnTo>
                    <a:lnTo>
                      <a:pt x="94" y="316"/>
                    </a:lnTo>
                    <a:lnTo>
                      <a:pt x="89" y="316"/>
                    </a:lnTo>
                    <a:lnTo>
                      <a:pt x="99" y="306"/>
                    </a:lnTo>
                    <a:lnTo>
                      <a:pt x="104" y="286"/>
                    </a:lnTo>
                    <a:lnTo>
                      <a:pt x="99" y="281"/>
                    </a:lnTo>
                    <a:lnTo>
                      <a:pt x="99" y="266"/>
                    </a:lnTo>
                    <a:lnTo>
                      <a:pt x="84" y="286"/>
                    </a:lnTo>
                    <a:lnTo>
                      <a:pt x="69" y="301"/>
                    </a:lnTo>
                    <a:lnTo>
                      <a:pt x="64" y="296"/>
                    </a:lnTo>
                    <a:lnTo>
                      <a:pt x="79" y="271"/>
                    </a:lnTo>
                    <a:lnTo>
                      <a:pt x="89" y="246"/>
                    </a:lnTo>
                    <a:lnTo>
                      <a:pt x="89" y="236"/>
                    </a:lnTo>
                    <a:lnTo>
                      <a:pt x="84" y="236"/>
                    </a:lnTo>
                    <a:lnTo>
                      <a:pt x="74" y="246"/>
                    </a:lnTo>
                    <a:lnTo>
                      <a:pt x="59" y="266"/>
                    </a:lnTo>
                    <a:lnTo>
                      <a:pt x="59" y="271"/>
                    </a:lnTo>
                    <a:lnTo>
                      <a:pt x="89" y="211"/>
                    </a:lnTo>
                    <a:lnTo>
                      <a:pt x="79" y="190"/>
                    </a:lnTo>
                    <a:lnTo>
                      <a:pt x="69" y="165"/>
                    </a:lnTo>
                    <a:lnTo>
                      <a:pt x="54" y="145"/>
                    </a:lnTo>
                    <a:lnTo>
                      <a:pt x="19" y="105"/>
                    </a:lnTo>
                    <a:lnTo>
                      <a:pt x="9" y="85"/>
                    </a:lnTo>
                    <a:lnTo>
                      <a:pt x="0" y="60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14" y="5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" name="Freeform 154">
                <a:extLst>
                  <a:ext uri="{FF2B5EF4-FFF2-40B4-BE49-F238E27FC236}">
                    <a16:creationId xmlns:a16="http://schemas.microsoft.com/office/drawing/2014/main" id="{EE3FCB26-7757-4137-BE7F-EAEB0E364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8" y="988"/>
                <a:ext cx="403" cy="606"/>
              </a:xfrm>
              <a:custGeom>
                <a:avLst/>
                <a:gdLst>
                  <a:gd name="T0" fmla="*/ 4213 w 290"/>
                  <a:gd name="T1" fmla="*/ 12810 h 460"/>
                  <a:gd name="T2" fmla="*/ 2808 w 290"/>
                  <a:gd name="T3" fmla="*/ 13407 h 460"/>
                  <a:gd name="T4" fmla="*/ 689 w 290"/>
                  <a:gd name="T5" fmla="*/ 14976 h 460"/>
                  <a:gd name="T6" fmla="*/ 0 w 290"/>
                  <a:gd name="T7" fmla="*/ 18442 h 460"/>
                  <a:gd name="T8" fmla="*/ 689 w 290"/>
                  <a:gd name="T9" fmla="*/ 20899 h 460"/>
                  <a:gd name="T10" fmla="*/ 4213 w 290"/>
                  <a:gd name="T11" fmla="*/ 28728 h 460"/>
                  <a:gd name="T12" fmla="*/ 4213 w 290"/>
                  <a:gd name="T13" fmla="*/ 28728 h 460"/>
                  <a:gd name="T14" fmla="*/ 2086 w 290"/>
                  <a:gd name="T15" fmla="*/ 24967 h 460"/>
                  <a:gd name="T16" fmla="*/ 2086 w 290"/>
                  <a:gd name="T17" fmla="*/ 21242 h 460"/>
                  <a:gd name="T18" fmla="*/ 3524 w 290"/>
                  <a:gd name="T19" fmla="*/ 19702 h 460"/>
                  <a:gd name="T20" fmla="*/ 7597 w 290"/>
                  <a:gd name="T21" fmla="*/ 15955 h 460"/>
                  <a:gd name="T22" fmla="*/ 8287 w 290"/>
                  <a:gd name="T23" fmla="*/ 16267 h 460"/>
                  <a:gd name="T24" fmla="*/ 8287 w 290"/>
                  <a:gd name="T25" fmla="*/ 17492 h 460"/>
                  <a:gd name="T26" fmla="*/ 7597 w 290"/>
                  <a:gd name="T27" fmla="*/ 22469 h 460"/>
                  <a:gd name="T28" fmla="*/ 8287 w 290"/>
                  <a:gd name="T29" fmla="*/ 24045 h 460"/>
                  <a:gd name="T30" fmla="*/ 8287 w 290"/>
                  <a:gd name="T31" fmla="*/ 20638 h 460"/>
                  <a:gd name="T32" fmla="*/ 9022 w 290"/>
                  <a:gd name="T33" fmla="*/ 18706 h 460"/>
                  <a:gd name="T34" fmla="*/ 9022 w 290"/>
                  <a:gd name="T35" fmla="*/ 18706 h 460"/>
                  <a:gd name="T36" fmla="*/ 9737 w 290"/>
                  <a:gd name="T37" fmla="*/ 19090 h 460"/>
                  <a:gd name="T38" fmla="*/ 10471 w 290"/>
                  <a:gd name="T39" fmla="*/ 15955 h 460"/>
                  <a:gd name="T40" fmla="*/ 13179 w 290"/>
                  <a:gd name="T41" fmla="*/ 11560 h 460"/>
                  <a:gd name="T42" fmla="*/ 14634 w 290"/>
                  <a:gd name="T43" fmla="*/ 11560 h 460"/>
                  <a:gd name="T44" fmla="*/ 15324 w 290"/>
                  <a:gd name="T45" fmla="*/ 13751 h 460"/>
                  <a:gd name="T46" fmla="*/ 16003 w 290"/>
                  <a:gd name="T47" fmla="*/ 15332 h 460"/>
                  <a:gd name="T48" fmla="*/ 18803 w 290"/>
                  <a:gd name="T49" fmla="*/ 19702 h 460"/>
                  <a:gd name="T50" fmla="*/ 19552 w 290"/>
                  <a:gd name="T51" fmla="*/ 16553 h 460"/>
                  <a:gd name="T52" fmla="*/ 20221 w 290"/>
                  <a:gd name="T53" fmla="*/ 15579 h 460"/>
                  <a:gd name="T54" fmla="*/ 21570 w 290"/>
                  <a:gd name="T55" fmla="*/ 14379 h 460"/>
                  <a:gd name="T56" fmla="*/ 23659 w 290"/>
                  <a:gd name="T57" fmla="*/ 15332 h 460"/>
                  <a:gd name="T58" fmla="*/ 25707 w 290"/>
                  <a:gd name="T59" fmla="*/ 16553 h 460"/>
                  <a:gd name="T60" fmla="*/ 27171 w 290"/>
                  <a:gd name="T61" fmla="*/ 11224 h 460"/>
                  <a:gd name="T62" fmla="*/ 27171 w 290"/>
                  <a:gd name="T63" fmla="*/ 11826 h 460"/>
                  <a:gd name="T64" fmla="*/ 28525 w 290"/>
                  <a:gd name="T65" fmla="*/ 10920 h 460"/>
                  <a:gd name="T66" fmla="*/ 29975 w 290"/>
                  <a:gd name="T67" fmla="*/ 10003 h 460"/>
                  <a:gd name="T68" fmla="*/ 32052 w 290"/>
                  <a:gd name="T69" fmla="*/ 8427 h 460"/>
                  <a:gd name="T70" fmla="*/ 36858 w 290"/>
                  <a:gd name="T71" fmla="*/ 5943 h 460"/>
                  <a:gd name="T72" fmla="*/ 38300 w 290"/>
                  <a:gd name="T73" fmla="*/ 4063 h 460"/>
                  <a:gd name="T74" fmla="*/ 40331 w 290"/>
                  <a:gd name="T75" fmla="*/ 0 h 460"/>
                  <a:gd name="T76" fmla="*/ 37548 w 290"/>
                  <a:gd name="T77" fmla="*/ 3141 h 460"/>
                  <a:gd name="T78" fmla="*/ 33438 w 290"/>
                  <a:gd name="T79" fmla="*/ 6550 h 460"/>
                  <a:gd name="T80" fmla="*/ 32052 w 290"/>
                  <a:gd name="T81" fmla="*/ 7491 h 460"/>
                  <a:gd name="T82" fmla="*/ 27794 w 290"/>
                  <a:gd name="T83" fmla="*/ 8427 h 460"/>
                  <a:gd name="T84" fmla="*/ 27171 w 290"/>
                  <a:gd name="T85" fmla="*/ 7829 h 460"/>
                  <a:gd name="T86" fmla="*/ 29245 w 290"/>
                  <a:gd name="T87" fmla="*/ 2822 h 460"/>
                  <a:gd name="T88" fmla="*/ 29245 w 290"/>
                  <a:gd name="T89" fmla="*/ 2822 h 460"/>
                  <a:gd name="T90" fmla="*/ 27171 w 290"/>
                  <a:gd name="T91" fmla="*/ 3726 h 460"/>
                  <a:gd name="T92" fmla="*/ 22239 w 290"/>
                  <a:gd name="T93" fmla="*/ 9072 h 460"/>
                  <a:gd name="T94" fmla="*/ 16673 w 290"/>
                  <a:gd name="T95" fmla="*/ 14653 h 460"/>
                  <a:gd name="T96" fmla="*/ 16673 w 290"/>
                  <a:gd name="T97" fmla="*/ 14042 h 460"/>
                  <a:gd name="T98" fmla="*/ 15324 w 290"/>
                  <a:gd name="T99" fmla="*/ 11560 h 460"/>
                  <a:gd name="T100" fmla="*/ 16673 w 290"/>
                  <a:gd name="T101" fmla="*/ 8715 h 460"/>
                  <a:gd name="T102" fmla="*/ 20221 w 290"/>
                  <a:gd name="T103" fmla="*/ 4063 h 460"/>
                  <a:gd name="T104" fmla="*/ 14634 w 290"/>
                  <a:gd name="T105" fmla="*/ 8427 h 460"/>
                  <a:gd name="T106" fmla="*/ 11848 w 290"/>
                  <a:gd name="T107" fmla="*/ 10314 h 460"/>
                  <a:gd name="T108" fmla="*/ 4213 w 290"/>
                  <a:gd name="T109" fmla="*/ 12810 h 46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90"/>
                  <a:gd name="T166" fmla="*/ 0 h 460"/>
                  <a:gd name="T167" fmla="*/ 290 w 290"/>
                  <a:gd name="T168" fmla="*/ 460 h 46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90" h="460">
                    <a:moveTo>
                      <a:pt x="30" y="205"/>
                    </a:moveTo>
                    <a:lnTo>
                      <a:pt x="30" y="205"/>
                    </a:lnTo>
                    <a:lnTo>
                      <a:pt x="25" y="210"/>
                    </a:lnTo>
                    <a:lnTo>
                      <a:pt x="20" y="215"/>
                    </a:lnTo>
                    <a:lnTo>
                      <a:pt x="10" y="225"/>
                    </a:lnTo>
                    <a:lnTo>
                      <a:pt x="5" y="240"/>
                    </a:lnTo>
                    <a:lnTo>
                      <a:pt x="5" y="265"/>
                    </a:lnTo>
                    <a:lnTo>
                      <a:pt x="0" y="295"/>
                    </a:lnTo>
                    <a:lnTo>
                      <a:pt x="5" y="335"/>
                    </a:lnTo>
                    <a:lnTo>
                      <a:pt x="20" y="415"/>
                    </a:lnTo>
                    <a:lnTo>
                      <a:pt x="30" y="460"/>
                    </a:lnTo>
                    <a:lnTo>
                      <a:pt x="20" y="435"/>
                    </a:lnTo>
                    <a:lnTo>
                      <a:pt x="15" y="400"/>
                    </a:lnTo>
                    <a:lnTo>
                      <a:pt x="15" y="360"/>
                    </a:lnTo>
                    <a:lnTo>
                      <a:pt x="15" y="340"/>
                    </a:lnTo>
                    <a:lnTo>
                      <a:pt x="25" y="315"/>
                    </a:lnTo>
                    <a:lnTo>
                      <a:pt x="45" y="275"/>
                    </a:lnTo>
                    <a:lnTo>
                      <a:pt x="55" y="255"/>
                    </a:lnTo>
                    <a:lnTo>
                      <a:pt x="60" y="255"/>
                    </a:lnTo>
                    <a:lnTo>
                      <a:pt x="60" y="260"/>
                    </a:lnTo>
                    <a:lnTo>
                      <a:pt x="60" y="280"/>
                    </a:lnTo>
                    <a:lnTo>
                      <a:pt x="50" y="335"/>
                    </a:lnTo>
                    <a:lnTo>
                      <a:pt x="55" y="360"/>
                    </a:lnTo>
                    <a:lnTo>
                      <a:pt x="60" y="385"/>
                    </a:lnTo>
                    <a:lnTo>
                      <a:pt x="55" y="355"/>
                    </a:lnTo>
                    <a:lnTo>
                      <a:pt x="60" y="330"/>
                    </a:lnTo>
                    <a:lnTo>
                      <a:pt x="65" y="300"/>
                    </a:lnTo>
                    <a:lnTo>
                      <a:pt x="70" y="305"/>
                    </a:lnTo>
                    <a:lnTo>
                      <a:pt x="75" y="255"/>
                    </a:lnTo>
                    <a:lnTo>
                      <a:pt x="85" y="210"/>
                    </a:lnTo>
                    <a:lnTo>
                      <a:pt x="95" y="185"/>
                    </a:lnTo>
                    <a:lnTo>
                      <a:pt x="100" y="180"/>
                    </a:lnTo>
                    <a:lnTo>
                      <a:pt x="105" y="185"/>
                    </a:lnTo>
                    <a:lnTo>
                      <a:pt x="110" y="200"/>
                    </a:lnTo>
                    <a:lnTo>
                      <a:pt x="110" y="220"/>
                    </a:lnTo>
                    <a:lnTo>
                      <a:pt x="115" y="245"/>
                    </a:lnTo>
                    <a:lnTo>
                      <a:pt x="120" y="270"/>
                    </a:lnTo>
                    <a:lnTo>
                      <a:pt x="135" y="315"/>
                    </a:lnTo>
                    <a:lnTo>
                      <a:pt x="140" y="265"/>
                    </a:lnTo>
                    <a:lnTo>
                      <a:pt x="145" y="235"/>
                    </a:lnTo>
                    <a:lnTo>
                      <a:pt x="145" y="250"/>
                    </a:lnTo>
                    <a:lnTo>
                      <a:pt x="155" y="230"/>
                    </a:lnTo>
                    <a:lnTo>
                      <a:pt x="170" y="245"/>
                    </a:lnTo>
                    <a:lnTo>
                      <a:pt x="185" y="265"/>
                    </a:lnTo>
                    <a:lnTo>
                      <a:pt x="190" y="195"/>
                    </a:lnTo>
                    <a:lnTo>
                      <a:pt x="195" y="180"/>
                    </a:lnTo>
                    <a:lnTo>
                      <a:pt x="195" y="190"/>
                    </a:lnTo>
                    <a:lnTo>
                      <a:pt x="200" y="175"/>
                    </a:lnTo>
                    <a:lnTo>
                      <a:pt x="205" y="175"/>
                    </a:lnTo>
                    <a:lnTo>
                      <a:pt x="210" y="170"/>
                    </a:lnTo>
                    <a:lnTo>
                      <a:pt x="215" y="160"/>
                    </a:lnTo>
                    <a:lnTo>
                      <a:pt x="230" y="135"/>
                    </a:lnTo>
                    <a:lnTo>
                      <a:pt x="250" y="120"/>
                    </a:lnTo>
                    <a:lnTo>
                      <a:pt x="265" y="95"/>
                    </a:lnTo>
                    <a:lnTo>
                      <a:pt x="275" y="65"/>
                    </a:lnTo>
                    <a:lnTo>
                      <a:pt x="290" y="10"/>
                    </a:lnTo>
                    <a:lnTo>
                      <a:pt x="290" y="0"/>
                    </a:lnTo>
                    <a:lnTo>
                      <a:pt x="270" y="50"/>
                    </a:lnTo>
                    <a:lnTo>
                      <a:pt x="250" y="90"/>
                    </a:lnTo>
                    <a:lnTo>
                      <a:pt x="240" y="105"/>
                    </a:lnTo>
                    <a:lnTo>
                      <a:pt x="230" y="120"/>
                    </a:lnTo>
                    <a:lnTo>
                      <a:pt x="215" y="130"/>
                    </a:lnTo>
                    <a:lnTo>
                      <a:pt x="200" y="135"/>
                    </a:lnTo>
                    <a:lnTo>
                      <a:pt x="195" y="135"/>
                    </a:lnTo>
                    <a:lnTo>
                      <a:pt x="195" y="125"/>
                    </a:lnTo>
                    <a:lnTo>
                      <a:pt x="210" y="45"/>
                    </a:lnTo>
                    <a:lnTo>
                      <a:pt x="195" y="60"/>
                    </a:lnTo>
                    <a:lnTo>
                      <a:pt x="160" y="145"/>
                    </a:lnTo>
                    <a:lnTo>
                      <a:pt x="125" y="220"/>
                    </a:lnTo>
                    <a:lnTo>
                      <a:pt x="120" y="235"/>
                    </a:lnTo>
                    <a:lnTo>
                      <a:pt x="120" y="225"/>
                    </a:lnTo>
                    <a:lnTo>
                      <a:pt x="115" y="210"/>
                    </a:lnTo>
                    <a:lnTo>
                      <a:pt x="110" y="185"/>
                    </a:lnTo>
                    <a:lnTo>
                      <a:pt x="120" y="140"/>
                    </a:lnTo>
                    <a:lnTo>
                      <a:pt x="145" y="65"/>
                    </a:lnTo>
                    <a:lnTo>
                      <a:pt x="125" y="105"/>
                    </a:lnTo>
                    <a:lnTo>
                      <a:pt x="105" y="135"/>
                    </a:lnTo>
                    <a:lnTo>
                      <a:pt x="85" y="165"/>
                    </a:lnTo>
                    <a:lnTo>
                      <a:pt x="30" y="205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" name="Freeform 155">
                <a:extLst>
                  <a:ext uri="{FF2B5EF4-FFF2-40B4-BE49-F238E27FC236}">
                    <a16:creationId xmlns:a16="http://schemas.microsoft.com/office/drawing/2014/main" id="{43E1F5EB-80D8-48A4-B51F-F4DC510C2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" y="1034"/>
                <a:ext cx="319" cy="560"/>
              </a:xfrm>
              <a:custGeom>
                <a:avLst/>
                <a:gdLst>
                  <a:gd name="T0" fmla="*/ 31054 w 230"/>
                  <a:gd name="T1" fmla="*/ 0 h 425"/>
                  <a:gd name="T2" fmla="*/ 31054 w 230"/>
                  <a:gd name="T3" fmla="*/ 0 h 425"/>
                  <a:gd name="T4" fmla="*/ 25760 w 230"/>
                  <a:gd name="T5" fmla="*/ 1909 h 425"/>
                  <a:gd name="T6" fmla="*/ 19625 w 230"/>
                  <a:gd name="T7" fmla="*/ 4367 h 425"/>
                  <a:gd name="T8" fmla="*/ 12854 w 230"/>
                  <a:gd name="T9" fmla="*/ 7505 h 425"/>
                  <a:gd name="T10" fmla="*/ 12854 w 230"/>
                  <a:gd name="T11" fmla="*/ 7505 h 425"/>
                  <a:gd name="T12" fmla="*/ 6046 w 230"/>
                  <a:gd name="T13" fmla="*/ 10977 h 425"/>
                  <a:gd name="T14" fmla="*/ 3422 w 230"/>
                  <a:gd name="T15" fmla="*/ 12242 h 425"/>
                  <a:gd name="T16" fmla="*/ 1992 w 230"/>
                  <a:gd name="T17" fmla="*/ 13790 h 425"/>
                  <a:gd name="T18" fmla="*/ 681 w 230"/>
                  <a:gd name="T19" fmla="*/ 14996 h 425"/>
                  <a:gd name="T20" fmla="*/ 0 w 230"/>
                  <a:gd name="T21" fmla="*/ 16306 h 425"/>
                  <a:gd name="T22" fmla="*/ 0 w 230"/>
                  <a:gd name="T23" fmla="*/ 17861 h 425"/>
                  <a:gd name="T24" fmla="*/ 681 w 230"/>
                  <a:gd name="T25" fmla="*/ 19119 h 425"/>
                  <a:gd name="T26" fmla="*/ 681 w 230"/>
                  <a:gd name="T27" fmla="*/ 19119 h 425"/>
                  <a:gd name="T28" fmla="*/ 3422 w 230"/>
                  <a:gd name="T29" fmla="*/ 22260 h 425"/>
                  <a:gd name="T30" fmla="*/ 6727 w 230"/>
                  <a:gd name="T31" fmla="*/ 24423 h 425"/>
                  <a:gd name="T32" fmla="*/ 10838 w 230"/>
                  <a:gd name="T33" fmla="*/ 26620 h 425"/>
                  <a:gd name="T34" fmla="*/ 10838 w 230"/>
                  <a:gd name="T35" fmla="*/ 26620 h 425"/>
                  <a:gd name="T36" fmla="*/ 8778 w 230"/>
                  <a:gd name="T37" fmla="*/ 25026 h 425"/>
                  <a:gd name="T38" fmla="*/ 6727 w 230"/>
                  <a:gd name="T39" fmla="*/ 23508 h 425"/>
                  <a:gd name="T40" fmla="*/ 4746 w 230"/>
                  <a:gd name="T41" fmla="*/ 21291 h 425"/>
                  <a:gd name="T42" fmla="*/ 3422 w 230"/>
                  <a:gd name="T43" fmla="*/ 19119 h 425"/>
                  <a:gd name="T44" fmla="*/ 3422 w 230"/>
                  <a:gd name="T45" fmla="*/ 16585 h 425"/>
                  <a:gd name="T46" fmla="*/ 4062 w 230"/>
                  <a:gd name="T47" fmla="*/ 15680 h 425"/>
                  <a:gd name="T48" fmla="*/ 4746 w 230"/>
                  <a:gd name="T49" fmla="*/ 14397 h 425"/>
                  <a:gd name="T50" fmla="*/ 6727 w 230"/>
                  <a:gd name="T51" fmla="*/ 13456 h 425"/>
                  <a:gd name="T52" fmla="*/ 8778 w 230"/>
                  <a:gd name="T53" fmla="*/ 12576 h 425"/>
                  <a:gd name="T54" fmla="*/ 8778 w 230"/>
                  <a:gd name="T55" fmla="*/ 12576 h 425"/>
                  <a:gd name="T56" fmla="*/ 16886 w 230"/>
                  <a:gd name="T57" fmla="*/ 8729 h 425"/>
                  <a:gd name="T58" fmla="*/ 23678 w 230"/>
                  <a:gd name="T59" fmla="*/ 5684 h 425"/>
                  <a:gd name="T60" fmla="*/ 28401 w 230"/>
                  <a:gd name="T61" fmla="*/ 3166 h 425"/>
                  <a:gd name="T62" fmla="*/ 30480 w 230"/>
                  <a:gd name="T63" fmla="*/ 1548 h 425"/>
                  <a:gd name="T64" fmla="*/ 30480 w 230"/>
                  <a:gd name="T65" fmla="*/ 1548 h 425"/>
                  <a:gd name="T66" fmla="*/ 31054 w 230"/>
                  <a:gd name="T67" fmla="*/ 0 h 425"/>
                  <a:gd name="T68" fmla="*/ 31054 w 230"/>
                  <a:gd name="T69" fmla="*/ 0 h 425"/>
                  <a:gd name="T70" fmla="*/ 31054 w 230"/>
                  <a:gd name="T71" fmla="*/ 0 h 42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30"/>
                  <a:gd name="T109" fmla="*/ 0 h 425"/>
                  <a:gd name="T110" fmla="*/ 230 w 230"/>
                  <a:gd name="T111" fmla="*/ 425 h 42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30" h="425">
                    <a:moveTo>
                      <a:pt x="230" y="0"/>
                    </a:moveTo>
                    <a:lnTo>
                      <a:pt x="230" y="0"/>
                    </a:lnTo>
                    <a:lnTo>
                      <a:pt x="190" y="30"/>
                    </a:lnTo>
                    <a:lnTo>
                      <a:pt x="145" y="70"/>
                    </a:lnTo>
                    <a:lnTo>
                      <a:pt x="95" y="120"/>
                    </a:lnTo>
                    <a:lnTo>
                      <a:pt x="45" y="175"/>
                    </a:lnTo>
                    <a:lnTo>
                      <a:pt x="25" y="195"/>
                    </a:lnTo>
                    <a:lnTo>
                      <a:pt x="15" y="220"/>
                    </a:lnTo>
                    <a:lnTo>
                      <a:pt x="5" y="240"/>
                    </a:lnTo>
                    <a:lnTo>
                      <a:pt x="0" y="260"/>
                    </a:lnTo>
                    <a:lnTo>
                      <a:pt x="0" y="285"/>
                    </a:lnTo>
                    <a:lnTo>
                      <a:pt x="5" y="305"/>
                    </a:lnTo>
                    <a:lnTo>
                      <a:pt x="25" y="355"/>
                    </a:lnTo>
                    <a:lnTo>
                      <a:pt x="50" y="390"/>
                    </a:lnTo>
                    <a:lnTo>
                      <a:pt x="80" y="425"/>
                    </a:lnTo>
                    <a:lnTo>
                      <a:pt x="65" y="400"/>
                    </a:lnTo>
                    <a:lnTo>
                      <a:pt x="50" y="375"/>
                    </a:lnTo>
                    <a:lnTo>
                      <a:pt x="35" y="340"/>
                    </a:lnTo>
                    <a:lnTo>
                      <a:pt x="25" y="305"/>
                    </a:lnTo>
                    <a:lnTo>
                      <a:pt x="25" y="265"/>
                    </a:lnTo>
                    <a:lnTo>
                      <a:pt x="30" y="250"/>
                    </a:lnTo>
                    <a:lnTo>
                      <a:pt x="35" y="230"/>
                    </a:lnTo>
                    <a:lnTo>
                      <a:pt x="50" y="215"/>
                    </a:lnTo>
                    <a:lnTo>
                      <a:pt x="65" y="200"/>
                    </a:lnTo>
                    <a:lnTo>
                      <a:pt x="125" y="140"/>
                    </a:lnTo>
                    <a:lnTo>
                      <a:pt x="175" y="90"/>
                    </a:lnTo>
                    <a:lnTo>
                      <a:pt x="210" y="50"/>
                    </a:lnTo>
                    <a:lnTo>
                      <a:pt x="225" y="25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7" name="Freeform 156">
                <a:extLst>
                  <a:ext uri="{FF2B5EF4-FFF2-40B4-BE49-F238E27FC236}">
                    <a16:creationId xmlns:a16="http://schemas.microsoft.com/office/drawing/2014/main" id="{35FE9BD4-F835-4455-93DC-2CDDE65E6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7" y="902"/>
                <a:ext cx="70" cy="284"/>
              </a:xfrm>
              <a:custGeom>
                <a:avLst/>
                <a:gdLst>
                  <a:gd name="T0" fmla="*/ 2317 w 50"/>
                  <a:gd name="T1" fmla="*/ 0 h 216"/>
                  <a:gd name="T2" fmla="*/ 2317 w 50"/>
                  <a:gd name="T3" fmla="*/ 0 h 216"/>
                  <a:gd name="T4" fmla="*/ 3108 w 50"/>
                  <a:gd name="T5" fmla="*/ 589 h 216"/>
                  <a:gd name="T6" fmla="*/ 4690 w 50"/>
                  <a:gd name="T7" fmla="*/ 2118 h 216"/>
                  <a:gd name="T8" fmla="*/ 5489 w 50"/>
                  <a:gd name="T9" fmla="*/ 4593 h 216"/>
                  <a:gd name="T10" fmla="*/ 5489 w 50"/>
                  <a:gd name="T11" fmla="*/ 5826 h 216"/>
                  <a:gd name="T12" fmla="*/ 4690 w 50"/>
                  <a:gd name="T13" fmla="*/ 7351 h 216"/>
                  <a:gd name="T14" fmla="*/ 4690 w 50"/>
                  <a:gd name="T15" fmla="*/ 7351 h 216"/>
                  <a:gd name="T16" fmla="*/ 809 w 50"/>
                  <a:gd name="T17" fmla="*/ 11593 h 216"/>
                  <a:gd name="T18" fmla="*/ 0 w 50"/>
                  <a:gd name="T19" fmla="*/ 13081 h 216"/>
                  <a:gd name="T20" fmla="*/ 0 w 50"/>
                  <a:gd name="T21" fmla="*/ 13081 h 216"/>
                  <a:gd name="T22" fmla="*/ 809 w 50"/>
                  <a:gd name="T23" fmla="*/ 12492 h 216"/>
                  <a:gd name="T24" fmla="*/ 3921 w 50"/>
                  <a:gd name="T25" fmla="*/ 11286 h 216"/>
                  <a:gd name="T26" fmla="*/ 5489 w 50"/>
                  <a:gd name="T27" fmla="*/ 10071 h 216"/>
                  <a:gd name="T28" fmla="*/ 6195 w 50"/>
                  <a:gd name="T29" fmla="*/ 8829 h 216"/>
                  <a:gd name="T30" fmla="*/ 6964 w 50"/>
                  <a:gd name="T31" fmla="*/ 7351 h 216"/>
                  <a:gd name="T32" fmla="*/ 7795 w 50"/>
                  <a:gd name="T33" fmla="*/ 5551 h 216"/>
                  <a:gd name="T34" fmla="*/ 7795 w 50"/>
                  <a:gd name="T35" fmla="*/ 5551 h 216"/>
                  <a:gd name="T36" fmla="*/ 7795 w 50"/>
                  <a:gd name="T37" fmla="*/ 3998 h 216"/>
                  <a:gd name="T38" fmla="*/ 6964 w 50"/>
                  <a:gd name="T39" fmla="*/ 2785 h 216"/>
                  <a:gd name="T40" fmla="*/ 5489 w 50"/>
                  <a:gd name="T41" fmla="*/ 922 h 216"/>
                  <a:gd name="T42" fmla="*/ 3921 w 50"/>
                  <a:gd name="T43" fmla="*/ 330 h 216"/>
                  <a:gd name="T44" fmla="*/ 2317 w 50"/>
                  <a:gd name="T45" fmla="*/ 0 h 216"/>
                  <a:gd name="T46" fmla="*/ 2317 w 50"/>
                  <a:gd name="T47" fmla="*/ 0 h 2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216"/>
                  <a:gd name="T74" fmla="*/ 50 w 50"/>
                  <a:gd name="T75" fmla="*/ 216 h 2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216">
                    <a:moveTo>
                      <a:pt x="15" y="0"/>
                    </a:moveTo>
                    <a:lnTo>
                      <a:pt x="15" y="0"/>
                    </a:lnTo>
                    <a:lnTo>
                      <a:pt x="20" y="10"/>
                    </a:lnTo>
                    <a:lnTo>
                      <a:pt x="30" y="35"/>
                    </a:lnTo>
                    <a:lnTo>
                      <a:pt x="35" y="76"/>
                    </a:lnTo>
                    <a:lnTo>
                      <a:pt x="35" y="96"/>
                    </a:lnTo>
                    <a:lnTo>
                      <a:pt x="30" y="121"/>
                    </a:lnTo>
                    <a:lnTo>
                      <a:pt x="5" y="191"/>
                    </a:lnTo>
                    <a:lnTo>
                      <a:pt x="0" y="216"/>
                    </a:lnTo>
                    <a:lnTo>
                      <a:pt x="5" y="206"/>
                    </a:lnTo>
                    <a:lnTo>
                      <a:pt x="25" y="186"/>
                    </a:lnTo>
                    <a:lnTo>
                      <a:pt x="35" y="166"/>
                    </a:lnTo>
                    <a:lnTo>
                      <a:pt x="40" y="146"/>
                    </a:lnTo>
                    <a:lnTo>
                      <a:pt x="45" y="121"/>
                    </a:lnTo>
                    <a:lnTo>
                      <a:pt x="50" y="91"/>
                    </a:lnTo>
                    <a:lnTo>
                      <a:pt x="50" y="66"/>
                    </a:lnTo>
                    <a:lnTo>
                      <a:pt x="45" y="46"/>
                    </a:lnTo>
                    <a:lnTo>
                      <a:pt x="35" y="15"/>
                    </a:lnTo>
                    <a:lnTo>
                      <a:pt x="2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8" name="Freeform 157">
                <a:extLst>
                  <a:ext uri="{FF2B5EF4-FFF2-40B4-BE49-F238E27FC236}">
                    <a16:creationId xmlns:a16="http://schemas.microsoft.com/office/drawing/2014/main" id="{B361BC85-0F9C-4150-A8BB-CDF7BB217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56" y="876"/>
                <a:ext cx="91" cy="297"/>
              </a:xfrm>
              <a:custGeom>
                <a:avLst/>
                <a:gdLst>
                  <a:gd name="T0" fmla="*/ 3108 w 65"/>
                  <a:gd name="T1" fmla="*/ 0 h 226"/>
                  <a:gd name="T2" fmla="*/ 3108 w 65"/>
                  <a:gd name="T3" fmla="*/ 0 h 226"/>
                  <a:gd name="T4" fmla="*/ 4690 w 65"/>
                  <a:gd name="T5" fmla="*/ 1199 h 226"/>
                  <a:gd name="T6" fmla="*/ 6195 w 65"/>
                  <a:gd name="T7" fmla="*/ 3969 h 226"/>
                  <a:gd name="T8" fmla="*/ 6964 w 65"/>
                  <a:gd name="T9" fmla="*/ 6998 h 226"/>
                  <a:gd name="T10" fmla="*/ 6964 w 65"/>
                  <a:gd name="T11" fmla="*/ 8461 h 226"/>
                  <a:gd name="T12" fmla="*/ 6195 w 65"/>
                  <a:gd name="T13" fmla="*/ 9721 h 226"/>
                  <a:gd name="T14" fmla="*/ 6195 w 65"/>
                  <a:gd name="T15" fmla="*/ 9721 h 226"/>
                  <a:gd name="T16" fmla="*/ 0 w 65"/>
                  <a:gd name="T17" fmla="*/ 13612 h 226"/>
                  <a:gd name="T18" fmla="*/ 0 w 65"/>
                  <a:gd name="T19" fmla="*/ 13612 h 226"/>
                  <a:gd name="T20" fmla="*/ 1586 w 65"/>
                  <a:gd name="T21" fmla="*/ 12997 h 226"/>
                  <a:gd name="T22" fmla="*/ 5489 w 65"/>
                  <a:gd name="T23" fmla="*/ 11203 h 226"/>
                  <a:gd name="T24" fmla="*/ 7795 w 65"/>
                  <a:gd name="T25" fmla="*/ 9971 h 226"/>
                  <a:gd name="T26" fmla="*/ 9335 w 65"/>
                  <a:gd name="T27" fmla="*/ 8461 h 226"/>
                  <a:gd name="T28" fmla="*/ 10112 w 65"/>
                  <a:gd name="T29" fmla="*/ 6998 h 226"/>
                  <a:gd name="T30" fmla="*/ 9335 w 65"/>
                  <a:gd name="T31" fmla="*/ 5514 h 226"/>
                  <a:gd name="T32" fmla="*/ 9335 w 65"/>
                  <a:gd name="T33" fmla="*/ 5514 h 226"/>
                  <a:gd name="T34" fmla="*/ 6964 w 65"/>
                  <a:gd name="T35" fmla="*/ 3020 h 226"/>
                  <a:gd name="T36" fmla="*/ 5489 w 65"/>
                  <a:gd name="T37" fmla="*/ 1524 h 226"/>
                  <a:gd name="T38" fmla="*/ 3108 w 65"/>
                  <a:gd name="T39" fmla="*/ 0 h 226"/>
                  <a:gd name="T40" fmla="*/ 3108 w 65"/>
                  <a:gd name="T41" fmla="*/ 0 h 2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226"/>
                  <a:gd name="T65" fmla="*/ 65 w 65"/>
                  <a:gd name="T66" fmla="*/ 226 h 2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226">
                    <a:moveTo>
                      <a:pt x="20" y="0"/>
                    </a:moveTo>
                    <a:lnTo>
                      <a:pt x="20" y="0"/>
                    </a:lnTo>
                    <a:lnTo>
                      <a:pt x="30" y="20"/>
                    </a:lnTo>
                    <a:lnTo>
                      <a:pt x="40" y="66"/>
                    </a:lnTo>
                    <a:lnTo>
                      <a:pt x="45" y="116"/>
                    </a:lnTo>
                    <a:lnTo>
                      <a:pt x="45" y="141"/>
                    </a:lnTo>
                    <a:lnTo>
                      <a:pt x="40" y="161"/>
                    </a:lnTo>
                    <a:lnTo>
                      <a:pt x="0" y="226"/>
                    </a:lnTo>
                    <a:lnTo>
                      <a:pt x="10" y="216"/>
                    </a:lnTo>
                    <a:lnTo>
                      <a:pt x="35" y="186"/>
                    </a:lnTo>
                    <a:lnTo>
                      <a:pt x="50" y="166"/>
                    </a:lnTo>
                    <a:lnTo>
                      <a:pt x="60" y="141"/>
                    </a:lnTo>
                    <a:lnTo>
                      <a:pt x="65" y="116"/>
                    </a:lnTo>
                    <a:lnTo>
                      <a:pt x="60" y="91"/>
                    </a:lnTo>
                    <a:lnTo>
                      <a:pt x="45" y="50"/>
                    </a:lnTo>
                    <a:lnTo>
                      <a:pt x="35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9" name="Freeform 158">
                <a:extLst>
                  <a:ext uri="{FF2B5EF4-FFF2-40B4-BE49-F238E27FC236}">
                    <a16:creationId xmlns:a16="http://schemas.microsoft.com/office/drawing/2014/main" id="{53919DE5-0F4D-4D8A-897C-DD0850D03F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09" y="849"/>
                <a:ext cx="360" cy="541"/>
              </a:xfrm>
              <a:custGeom>
                <a:avLst/>
                <a:gdLst>
                  <a:gd name="T0" fmla="*/ 36160 w 259"/>
                  <a:gd name="T1" fmla="*/ 0 h 411"/>
                  <a:gd name="T2" fmla="*/ 36160 w 259"/>
                  <a:gd name="T3" fmla="*/ 0 h 411"/>
                  <a:gd name="T4" fmla="*/ 29844 w 259"/>
                  <a:gd name="T5" fmla="*/ 1813 h 411"/>
                  <a:gd name="T6" fmla="*/ 23627 w 259"/>
                  <a:gd name="T7" fmla="*/ 3701 h 411"/>
                  <a:gd name="T8" fmla="*/ 15245 w 259"/>
                  <a:gd name="T9" fmla="*/ 6843 h 411"/>
                  <a:gd name="T10" fmla="*/ 15245 w 259"/>
                  <a:gd name="T11" fmla="*/ 6843 h 411"/>
                  <a:gd name="T12" fmla="*/ 7566 w 259"/>
                  <a:gd name="T13" fmla="*/ 9606 h 411"/>
                  <a:gd name="T14" fmla="*/ 4681 w 259"/>
                  <a:gd name="T15" fmla="*/ 10852 h 411"/>
                  <a:gd name="T16" fmla="*/ 2817 w 259"/>
                  <a:gd name="T17" fmla="*/ 12140 h 411"/>
                  <a:gd name="T18" fmla="*/ 1332 w 259"/>
                  <a:gd name="T19" fmla="*/ 13317 h 411"/>
                  <a:gd name="T20" fmla="*/ 689 w 259"/>
                  <a:gd name="T21" fmla="*/ 14866 h 411"/>
                  <a:gd name="T22" fmla="*/ 0 w 259"/>
                  <a:gd name="T23" fmla="*/ 16129 h 411"/>
                  <a:gd name="T24" fmla="*/ 689 w 259"/>
                  <a:gd name="T25" fmla="*/ 17628 h 411"/>
                  <a:gd name="T26" fmla="*/ 689 w 259"/>
                  <a:gd name="T27" fmla="*/ 17628 h 411"/>
                  <a:gd name="T28" fmla="*/ 2817 w 259"/>
                  <a:gd name="T29" fmla="*/ 20723 h 411"/>
                  <a:gd name="T30" fmla="*/ 5443 w 259"/>
                  <a:gd name="T31" fmla="*/ 23204 h 411"/>
                  <a:gd name="T32" fmla="*/ 8929 w 259"/>
                  <a:gd name="T33" fmla="*/ 25340 h 411"/>
                  <a:gd name="T34" fmla="*/ 8929 w 259"/>
                  <a:gd name="T35" fmla="*/ 25340 h 411"/>
                  <a:gd name="T36" fmla="*/ 7566 w 259"/>
                  <a:gd name="T37" fmla="*/ 23850 h 411"/>
                  <a:gd name="T38" fmla="*/ 5443 w 259"/>
                  <a:gd name="T39" fmla="*/ 21972 h 411"/>
                  <a:gd name="T40" fmla="*/ 4220 w 259"/>
                  <a:gd name="T41" fmla="*/ 19835 h 411"/>
                  <a:gd name="T42" fmla="*/ 3539 w 259"/>
                  <a:gd name="T43" fmla="*/ 17628 h 411"/>
                  <a:gd name="T44" fmla="*/ 4220 w 259"/>
                  <a:gd name="T45" fmla="*/ 15157 h 411"/>
                  <a:gd name="T46" fmla="*/ 4681 w 259"/>
                  <a:gd name="T47" fmla="*/ 14271 h 411"/>
                  <a:gd name="T48" fmla="*/ 6144 w 259"/>
                  <a:gd name="T49" fmla="*/ 13317 h 411"/>
                  <a:gd name="T50" fmla="*/ 7566 w 259"/>
                  <a:gd name="T51" fmla="*/ 12140 h 411"/>
                  <a:gd name="T52" fmla="*/ 10364 w 259"/>
                  <a:gd name="T53" fmla="*/ 11458 h 411"/>
                  <a:gd name="T54" fmla="*/ 10364 w 259"/>
                  <a:gd name="T55" fmla="*/ 11458 h 411"/>
                  <a:gd name="T56" fmla="*/ 19380 w 259"/>
                  <a:gd name="T57" fmla="*/ 8399 h 411"/>
                  <a:gd name="T58" fmla="*/ 27071 w 259"/>
                  <a:gd name="T59" fmla="*/ 5636 h 411"/>
                  <a:gd name="T60" fmla="*/ 32647 w 259"/>
                  <a:gd name="T61" fmla="*/ 3110 h 411"/>
                  <a:gd name="T62" fmla="*/ 35472 w 259"/>
                  <a:gd name="T63" fmla="*/ 1540 h 411"/>
                  <a:gd name="T64" fmla="*/ 35472 w 259"/>
                  <a:gd name="T65" fmla="*/ 1540 h 411"/>
                  <a:gd name="T66" fmla="*/ 36160 w 259"/>
                  <a:gd name="T67" fmla="*/ 333 h 411"/>
                  <a:gd name="T68" fmla="*/ 36160 w 259"/>
                  <a:gd name="T69" fmla="*/ 0 h 411"/>
                  <a:gd name="T70" fmla="*/ 36160 w 259"/>
                  <a:gd name="T71" fmla="*/ 0 h 41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59"/>
                  <a:gd name="T109" fmla="*/ 0 h 411"/>
                  <a:gd name="T110" fmla="*/ 259 w 259"/>
                  <a:gd name="T111" fmla="*/ 411 h 41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59" h="411">
                    <a:moveTo>
                      <a:pt x="259" y="0"/>
                    </a:moveTo>
                    <a:lnTo>
                      <a:pt x="259" y="0"/>
                    </a:lnTo>
                    <a:lnTo>
                      <a:pt x="214" y="30"/>
                    </a:lnTo>
                    <a:lnTo>
                      <a:pt x="169" y="60"/>
                    </a:lnTo>
                    <a:lnTo>
                      <a:pt x="109" y="111"/>
                    </a:lnTo>
                    <a:lnTo>
                      <a:pt x="54" y="156"/>
                    </a:lnTo>
                    <a:lnTo>
                      <a:pt x="34" y="176"/>
                    </a:lnTo>
                    <a:lnTo>
                      <a:pt x="20" y="196"/>
                    </a:lnTo>
                    <a:lnTo>
                      <a:pt x="10" y="216"/>
                    </a:lnTo>
                    <a:lnTo>
                      <a:pt x="5" y="241"/>
                    </a:lnTo>
                    <a:lnTo>
                      <a:pt x="0" y="261"/>
                    </a:lnTo>
                    <a:lnTo>
                      <a:pt x="5" y="286"/>
                    </a:lnTo>
                    <a:lnTo>
                      <a:pt x="20" y="336"/>
                    </a:lnTo>
                    <a:lnTo>
                      <a:pt x="39" y="376"/>
                    </a:lnTo>
                    <a:lnTo>
                      <a:pt x="64" y="411"/>
                    </a:lnTo>
                    <a:lnTo>
                      <a:pt x="54" y="386"/>
                    </a:lnTo>
                    <a:lnTo>
                      <a:pt x="39" y="356"/>
                    </a:lnTo>
                    <a:lnTo>
                      <a:pt x="30" y="321"/>
                    </a:lnTo>
                    <a:lnTo>
                      <a:pt x="25" y="286"/>
                    </a:lnTo>
                    <a:lnTo>
                      <a:pt x="30" y="246"/>
                    </a:lnTo>
                    <a:lnTo>
                      <a:pt x="34" y="231"/>
                    </a:lnTo>
                    <a:lnTo>
                      <a:pt x="44" y="216"/>
                    </a:lnTo>
                    <a:lnTo>
                      <a:pt x="54" y="196"/>
                    </a:lnTo>
                    <a:lnTo>
                      <a:pt x="74" y="186"/>
                    </a:lnTo>
                    <a:lnTo>
                      <a:pt x="139" y="136"/>
                    </a:lnTo>
                    <a:lnTo>
                      <a:pt x="194" y="91"/>
                    </a:lnTo>
                    <a:lnTo>
                      <a:pt x="234" y="50"/>
                    </a:lnTo>
                    <a:lnTo>
                      <a:pt x="254" y="25"/>
                    </a:lnTo>
                    <a:lnTo>
                      <a:pt x="259" y="5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" name="Freeform 159">
                <a:extLst>
                  <a:ext uri="{FF2B5EF4-FFF2-40B4-BE49-F238E27FC236}">
                    <a16:creationId xmlns:a16="http://schemas.microsoft.com/office/drawing/2014/main" id="{5E5FCA89-9324-4821-831E-C34C20034B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1114"/>
                <a:ext cx="201" cy="342"/>
              </a:xfrm>
              <a:custGeom>
                <a:avLst/>
                <a:gdLst>
                  <a:gd name="T0" fmla="*/ 0 w 145"/>
                  <a:gd name="T1" fmla="*/ 4583 h 260"/>
                  <a:gd name="T2" fmla="*/ 0 w 145"/>
                  <a:gd name="T3" fmla="*/ 4583 h 260"/>
                  <a:gd name="T4" fmla="*/ 0 w 145"/>
                  <a:gd name="T5" fmla="*/ 5797 h 260"/>
                  <a:gd name="T6" fmla="*/ 678 w 145"/>
                  <a:gd name="T7" fmla="*/ 8266 h 260"/>
                  <a:gd name="T8" fmla="*/ 1303 w 145"/>
                  <a:gd name="T9" fmla="*/ 10716 h 260"/>
                  <a:gd name="T10" fmla="*/ 1986 w 145"/>
                  <a:gd name="T11" fmla="*/ 11940 h 260"/>
                  <a:gd name="T12" fmla="*/ 3414 w 145"/>
                  <a:gd name="T13" fmla="*/ 12788 h 260"/>
                  <a:gd name="T14" fmla="*/ 3414 w 145"/>
                  <a:gd name="T15" fmla="*/ 12788 h 260"/>
                  <a:gd name="T16" fmla="*/ 6668 w 145"/>
                  <a:gd name="T17" fmla="*/ 15574 h 260"/>
                  <a:gd name="T18" fmla="*/ 7333 w 145"/>
                  <a:gd name="T19" fmla="*/ 15883 h 260"/>
                  <a:gd name="T20" fmla="*/ 7333 w 145"/>
                  <a:gd name="T21" fmla="*/ 15883 h 260"/>
                  <a:gd name="T22" fmla="*/ 7333 w 145"/>
                  <a:gd name="T23" fmla="*/ 15883 h 260"/>
                  <a:gd name="T24" fmla="*/ 7333 w 145"/>
                  <a:gd name="T25" fmla="*/ 14959 h 260"/>
                  <a:gd name="T26" fmla="*/ 7991 w 145"/>
                  <a:gd name="T27" fmla="*/ 12788 h 260"/>
                  <a:gd name="T28" fmla="*/ 9380 w 145"/>
                  <a:gd name="T29" fmla="*/ 10411 h 260"/>
                  <a:gd name="T30" fmla="*/ 10724 w 145"/>
                  <a:gd name="T31" fmla="*/ 9160 h 260"/>
                  <a:gd name="T32" fmla="*/ 12781 w 145"/>
                  <a:gd name="T33" fmla="*/ 7929 h 260"/>
                  <a:gd name="T34" fmla="*/ 12781 w 145"/>
                  <a:gd name="T35" fmla="*/ 7929 h 260"/>
                  <a:gd name="T36" fmla="*/ 18062 w 145"/>
                  <a:gd name="T37" fmla="*/ 4264 h 260"/>
                  <a:gd name="T38" fmla="*/ 19478 w 145"/>
                  <a:gd name="T39" fmla="*/ 3060 h 260"/>
                  <a:gd name="T40" fmla="*/ 19478 w 145"/>
                  <a:gd name="T41" fmla="*/ 3060 h 260"/>
                  <a:gd name="T42" fmla="*/ 19478 w 145"/>
                  <a:gd name="T43" fmla="*/ 2761 h 260"/>
                  <a:gd name="T44" fmla="*/ 19478 w 145"/>
                  <a:gd name="T45" fmla="*/ 2761 h 260"/>
                  <a:gd name="T46" fmla="*/ 17477 w 145"/>
                  <a:gd name="T47" fmla="*/ 3350 h 260"/>
                  <a:gd name="T48" fmla="*/ 14697 w 145"/>
                  <a:gd name="T49" fmla="*/ 4264 h 260"/>
                  <a:gd name="T50" fmla="*/ 13518 w 145"/>
                  <a:gd name="T51" fmla="*/ 4583 h 260"/>
                  <a:gd name="T52" fmla="*/ 12096 w 145"/>
                  <a:gd name="T53" fmla="*/ 4583 h 260"/>
                  <a:gd name="T54" fmla="*/ 11450 w 145"/>
                  <a:gd name="T55" fmla="*/ 4583 h 260"/>
                  <a:gd name="T56" fmla="*/ 10724 w 145"/>
                  <a:gd name="T57" fmla="*/ 3674 h 260"/>
                  <a:gd name="T58" fmla="*/ 10724 w 145"/>
                  <a:gd name="T59" fmla="*/ 3674 h 260"/>
                  <a:gd name="T60" fmla="*/ 11450 w 145"/>
                  <a:gd name="T61" fmla="*/ 1796 h 260"/>
                  <a:gd name="T62" fmla="*/ 12096 w 145"/>
                  <a:gd name="T63" fmla="*/ 591 h 260"/>
                  <a:gd name="T64" fmla="*/ 12096 w 145"/>
                  <a:gd name="T65" fmla="*/ 0 h 260"/>
                  <a:gd name="T66" fmla="*/ 11450 w 145"/>
                  <a:gd name="T67" fmla="*/ 0 h 260"/>
                  <a:gd name="T68" fmla="*/ 9380 w 145"/>
                  <a:gd name="T69" fmla="*/ 591 h 260"/>
                  <a:gd name="T70" fmla="*/ 9380 w 145"/>
                  <a:gd name="T71" fmla="*/ 591 h 260"/>
                  <a:gd name="T72" fmla="*/ 6668 w 145"/>
                  <a:gd name="T73" fmla="*/ 2465 h 260"/>
                  <a:gd name="T74" fmla="*/ 4733 w 145"/>
                  <a:gd name="T75" fmla="*/ 4264 h 260"/>
                  <a:gd name="T76" fmla="*/ 3414 w 145"/>
                  <a:gd name="T77" fmla="*/ 5172 h 260"/>
                  <a:gd name="T78" fmla="*/ 3414 w 145"/>
                  <a:gd name="T79" fmla="*/ 5172 h 260"/>
                  <a:gd name="T80" fmla="*/ 2723 w 145"/>
                  <a:gd name="T81" fmla="*/ 5172 h 260"/>
                  <a:gd name="T82" fmla="*/ 2723 w 145"/>
                  <a:gd name="T83" fmla="*/ 5172 h 260"/>
                  <a:gd name="T84" fmla="*/ 1303 w 145"/>
                  <a:gd name="T85" fmla="*/ 4583 h 260"/>
                  <a:gd name="T86" fmla="*/ 678 w 145"/>
                  <a:gd name="T87" fmla="*/ 4264 h 260"/>
                  <a:gd name="T88" fmla="*/ 0 w 145"/>
                  <a:gd name="T89" fmla="*/ 4583 h 260"/>
                  <a:gd name="T90" fmla="*/ 0 w 145"/>
                  <a:gd name="T91" fmla="*/ 4583 h 26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45"/>
                  <a:gd name="T139" fmla="*/ 0 h 260"/>
                  <a:gd name="T140" fmla="*/ 145 w 145"/>
                  <a:gd name="T141" fmla="*/ 260 h 26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45" h="260">
                    <a:moveTo>
                      <a:pt x="0" y="75"/>
                    </a:moveTo>
                    <a:lnTo>
                      <a:pt x="0" y="75"/>
                    </a:lnTo>
                    <a:lnTo>
                      <a:pt x="0" y="95"/>
                    </a:lnTo>
                    <a:lnTo>
                      <a:pt x="5" y="135"/>
                    </a:lnTo>
                    <a:lnTo>
                      <a:pt x="10" y="175"/>
                    </a:lnTo>
                    <a:lnTo>
                      <a:pt x="15" y="195"/>
                    </a:lnTo>
                    <a:lnTo>
                      <a:pt x="25" y="210"/>
                    </a:lnTo>
                    <a:lnTo>
                      <a:pt x="50" y="255"/>
                    </a:lnTo>
                    <a:lnTo>
                      <a:pt x="55" y="260"/>
                    </a:lnTo>
                    <a:lnTo>
                      <a:pt x="55" y="245"/>
                    </a:lnTo>
                    <a:lnTo>
                      <a:pt x="60" y="210"/>
                    </a:lnTo>
                    <a:lnTo>
                      <a:pt x="70" y="170"/>
                    </a:lnTo>
                    <a:lnTo>
                      <a:pt x="80" y="150"/>
                    </a:lnTo>
                    <a:lnTo>
                      <a:pt x="95" y="130"/>
                    </a:lnTo>
                    <a:lnTo>
                      <a:pt x="135" y="70"/>
                    </a:lnTo>
                    <a:lnTo>
                      <a:pt x="145" y="50"/>
                    </a:lnTo>
                    <a:lnTo>
                      <a:pt x="145" y="45"/>
                    </a:lnTo>
                    <a:lnTo>
                      <a:pt x="130" y="55"/>
                    </a:lnTo>
                    <a:lnTo>
                      <a:pt x="110" y="70"/>
                    </a:lnTo>
                    <a:lnTo>
                      <a:pt x="100" y="75"/>
                    </a:lnTo>
                    <a:lnTo>
                      <a:pt x="90" y="75"/>
                    </a:lnTo>
                    <a:lnTo>
                      <a:pt x="85" y="75"/>
                    </a:lnTo>
                    <a:lnTo>
                      <a:pt x="80" y="60"/>
                    </a:lnTo>
                    <a:lnTo>
                      <a:pt x="85" y="30"/>
                    </a:lnTo>
                    <a:lnTo>
                      <a:pt x="90" y="10"/>
                    </a:lnTo>
                    <a:lnTo>
                      <a:pt x="90" y="0"/>
                    </a:lnTo>
                    <a:lnTo>
                      <a:pt x="85" y="0"/>
                    </a:lnTo>
                    <a:lnTo>
                      <a:pt x="70" y="10"/>
                    </a:lnTo>
                    <a:lnTo>
                      <a:pt x="50" y="40"/>
                    </a:lnTo>
                    <a:lnTo>
                      <a:pt x="35" y="70"/>
                    </a:lnTo>
                    <a:lnTo>
                      <a:pt x="25" y="85"/>
                    </a:lnTo>
                    <a:lnTo>
                      <a:pt x="20" y="85"/>
                    </a:lnTo>
                    <a:lnTo>
                      <a:pt x="10" y="75"/>
                    </a:lnTo>
                    <a:lnTo>
                      <a:pt x="5" y="7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66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" name="Freeform 160">
                <a:extLst>
                  <a:ext uri="{FF2B5EF4-FFF2-40B4-BE49-F238E27FC236}">
                    <a16:creationId xmlns:a16="http://schemas.microsoft.com/office/drawing/2014/main" id="{EE254018-4E0F-45EA-8887-39F4BDA549B9}"/>
                  </a:ext>
                </a:extLst>
              </p:cNvPr>
              <p:cNvSpPr>
                <a:spLocks/>
              </p:cNvSpPr>
              <p:nvPr/>
            </p:nvSpPr>
            <p:spPr bwMode="auto">
              <a:xfrm rot="-897813">
                <a:off x="1945" y="942"/>
                <a:ext cx="281" cy="204"/>
              </a:xfrm>
              <a:custGeom>
                <a:avLst/>
                <a:gdLst>
                  <a:gd name="T0" fmla="*/ 2147483646 w 50"/>
                  <a:gd name="T1" fmla="*/ 0 h 216"/>
                  <a:gd name="T2" fmla="*/ 2147483646 w 50"/>
                  <a:gd name="T3" fmla="*/ 0 h 216"/>
                  <a:gd name="T4" fmla="*/ 2147483646 w 50"/>
                  <a:gd name="T5" fmla="*/ 9 h 216"/>
                  <a:gd name="T6" fmla="*/ 2147483646 w 50"/>
                  <a:gd name="T7" fmla="*/ 16 h 216"/>
                  <a:gd name="T8" fmla="*/ 2147483646 w 50"/>
                  <a:gd name="T9" fmla="*/ 33 h 216"/>
                  <a:gd name="T10" fmla="*/ 2147483646 w 50"/>
                  <a:gd name="T11" fmla="*/ 41 h 216"/>
                  <a:gd name="T12" fmla="*/ 2147483646 w 50"/>
                  <a:gd name="T13" fmla="*/ 52 h 216"/>
                  <a:gd name="T14" fmla="*/ 2147483646 w 50"/>
                  <a:gd name="T15" fmla="*/ 52 h 216"/>
                  <a:gd name="T16" fmla="*/ 2147483646 w 50"/>
                  <a:gd name="T17" fmla="*/ 81 h 216"/>
                  <a:gd name="T18" fmla="*/ 0 w 50"/>
                  <a:gd name="T19" fmla="*/ 92 h 216"/>
                  <a:gd name="T20" fmla="*/ 0 w 50"/>
                  <a:gd name="T21" fmla="*/ 92 h 216"/>
                  <a:gd name="T22" fmla="*/ 2147483646 w 50"/>
                  <a:gd name="T23" fmla="*/ 88 h 216"/>
                  <a:gd name="T24" fmla="*/ 2147483646 w 50"/>
                  <a:gd name="T25" fmla="*/ 79 h 216"/>
                  <a:gd name="T26" fmla="*/ 2147483646 w 50"/>
                  <a:gd name="T27" fmla="*/ 71 h 216"/>
                  <a:gd name="T28" fmla="*/ 2147483646 w 50"/>
                  <a:gd name="T29" fmla="*/ 62 h 216"/>
                  <a:gd name="T30" fmla="*/ 2147483646 w 50"/>
                  <a:gd name="T31" fmla="*/ 52 h 216"/>
                  <a:gd name="T32" fmla="*/ 2147483646 w 50"/>
                  <a:gd name="T33" fmla="*/ 39 h 216"/>
                  <a:gd name="T34" fmla="*/ 2147483646 w 50"/>
                  <a:gd name="T35" fmla="*/ 39 h 216"/>
                  <a:gd name="T36" fmla="*/ 2147483646 w 50"/>
                  <a:gd name="T37" fmla="*/ 28 h 216"/>
                  <a:gd name="T38" fmla="*/ 2147483646 w 50"/>
                  <a:gd name="T39" fmla="*/ 21 h 216"/>
                  <a:gd name="T40" fmla="*/ 2147483646 w 50"/>
                  <a:gd name="T41" fmla="*/ 9 h 216"/>
                  <a:gd name="T42" fmla="*/ 2147483646 w 50"/>
                  <a:gd name="T43" fmla="*/ 5 h 216"/>
                  <a:gd name="T44" fmla="*/ 2147483646 w 50"/>
                  <a:gd name="T45" fmla="*/ 0 h 216"/>
                  <a:gd name="T46" fmla="*/ 2147483646 w 50"/>
                  <a:gd name="T47" fmla="*/ 0 h 21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"/>
                  <a:gd name="T73" fmla="*/ 0 h 216"/>
                  <a:gd name="T74" fmla="*/ 50 w 50"/>
                  <a:gd name="T75" fmla="*/ 216 h 21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" h="216">
                    <a:moveTo>
                      <a:pt x="15" y="0"/>
                    </a:moveTo>
                    <a:lnTo>
                      <a:pt x="15" y="0"/>
                    </a:lnTo>
                    <a:lnTo>
                      <a:pt x="20" y="10"/>
                    </a:lnTo>
                    <a:lnTo>
                      <a:pt x="30" y="35"/>
                    </a:lnTo>
                    <a:lnTo>
                      <a:pt x="35" y="76"/>
                    </a:lnTo>
                    <a:lnTo>
                      <a:pt x="35" y="96"/>
                    </a:lnTo>
                    <a:lnTo>
                      <a:pt x="30" y="121"/>
                    </a:lnTo>
                    <a:lnTo>
                      <a:pt x="5" y="191"/>
                    </a:lnTo>
                    <a:lnTo>
                      <a:pt x="0" y="216"/>
                    </a:lnTo>
                    <a:lnTo>
                      <a:pt x="5" y="206"/>
                    </a:lnTo>
                    <a:lnTo>
                      <a:pt x="25" y="186"/>
                    </a:lnTo>
                    <a:lnTo>
                      <a:pt x="35" y="166"/>
                    </a:lnTo>
                    <a:lnTo>
                      <a:pt x="40" y="146"/>
                    </a:lnTo>
                    <a:lnTo>
                      <a:pt x="45" y="121"/>
                    </a:lnTo>
                    <a:lnTo>
                      <a:pt x="50" y="91"/>
                    </a:lnTo>
                    <a:lnTo>
                      <a:pt x="50" y="66"/>
                    </a:lnTo>
                    <a:lnTo>
                      <a:pt x="45" y="46"/>
                    </a:lnTo>
                    <a:lnTo>
                      <a:pt x="35" y="15"/>
                    </a:lnTo>
                    <a:lnTo>
                      <a:pt x="25" y="5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" name="Freeform 161">
                <a:extLst>
                  <a:ext uri="{FF2B5EF4-FFF2-40B4-BE49-F238E27FC236}">
                    <a16:creationId xmlns:a16="http://schemas.microsoft.com/office/drawing/2014/main" id="{AF60A071-405E-4EA0-9636-11C29FE86B58}"/>
                  </a:ext>
                </a:extLst>
              </p:cNvPr>
              <p:cNvSpPr>
                <a:spLocks/>
              </p:cNvSpPr>
              <p:nvPr/>
            </p:nvSpPr>
            <p:spPr bwMode="auto">
              <a:xfrm rot="-1824648">
                <a:off x="2148" y="907"/>
                <a:ext cx="91" cy="297"/>
              </a:xfrm>
              <a:custGeom>
                <a:avLst/>
                <a:gdLst>
                  <a:gd name="T0" fmla="*/ 3108 w 65"/>
                  <a:gd name="T1" fmla="*/ 0 h 226"/>
                  <a:gd name="T2" fmla="*/ 3108 w 65"/>
                  <a:gd name="T3" fmla="*/ 0 h 226"/>
                  <a:gd name="T4" fmla="*/ 4690 w 65"/>
                  <a:gd name="T5" fmla="*/ 1199 h 226"/>
                  <a:gd name="T6" fmla="*/ 6195 w 65"/>
                  <a:gd name="T7" fmla="*/ 3969 h 226"/>
                  <a:gd name="T8" fmla="*/ 6964 w 65"/>
                  <a:gd name="T9" fmla="*/ 6998 h 226"/>
                  <a:gd name="T10" fmla="*/ 6964 w 65"/>
                  <a:gd name="T11" fmla="*/ 8461 h 226"/>
                  <a:gd name="T12" fmla="*/ 6195 w 65"/>
                  <a:gd name="T13" fmla="*/ 9721 h 226"/>
                  <a:gd name="T14" fmla="*/ 6195 w 65"/>
                  <a:gd name="T15" fmla="*/ 9721 h 226"/>
                  <a:gd name="T16" fmla="*/ 0 w 65"/>
                  <a:gd name="T17" fmla="*/ 13612 h 226"/>
                  <a:gd name="T18" fmla="*/ 0 w 65"/>
                  <a:gd name="T19" fmla="*/ 13612 h 226"/>
                  <a:gd name="T20" fmla="*/ 1586 w 65"/>
                  <a:gd name="T21" fmla="*/ 12997 h 226"/>
                  <a:gd name="T22" fmla="*/ 5489 w 65"/>
                  <a:gd name="T23" fmla="*/ 11203 h 226"/>
                  <a:gd name="T24" fmla="*/ 7795 w 65"/>
                  <a:gd name="T25" fmla="*/ 9971 h 226"/>
                  <a:gd name="T26" fmla="*/ 9335 w 65"/>
                  <a:gd name="T27" fmla="*/ 8461 h 226"/>
                  <a:gd name="T28" fmla="*/ 10112 w 65"/>
                  <a:gd name="T29" fmla="*/ 6998 h 226"/>
                  <a:gd name="T30" fmla="*/ 9335 w 65"/>
                  <a:gd name="T31" fmla="*/ 5514 h 226"/>
                  <a:gd name="T32" fmla="*/ 9335 w 65"/>
                  <a:gd name="T33" fmla="*/ 5514 h 226"/>
                  <a:gd name="T34" fmla="*/ 6964 w 65"/>
                  <a:gd name="T35" fmla="*/ 3020 h 226"/>
                  <a:gd name="T36" fmla="*/ 5489 w 65"/>
                  <a:gd name="T37" fmla="*/ 1524 h 226"/>
                  <a:gd name="T38" fmla="*/ 3108 w 65"/>
                  <a:gd name="T39" fmla="*/ 0 h 226"/>
                  <a:gd name="T40" fmla="*/ 3108 w 65"/>
                  <a:gd name="T41" fmla="*/ 0 h 22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5"/>
                  <a:gd name="T64" fmla="*/ 0 h 226"/>
                  <a:gd name="T65" fmla="*/ 65 w 65"/>
                  <a:gd name="T66" fmla="*/ 226 h 22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5" h="226">
                    <a:moveTo>
                      <a:pt x="20" y="0"/>
                    </a:moveTo>
                    <a:lnTo>
                      <a:pt x="20" y="0"/>
                    </a:lnTo>
                    <a:lnTo>
                      <a:pt x="30" y="20"/>
                    </a:lnTo>
                    <a:lnTo>
                      <a:pt x="40" y="66"/>
                    </a:lnTo>
                    <a:lnTo>
                      <a:pt x="45" y="116"/>
                    </a:lnTo>
                    <a:lnTo>
                      <a:pt x="45" y="141"/>
                    </a:lnTo>
                    <a:lnTo>
                      <a:pt x="40" y="161"/>
                    </a:lnTo>
                    <a:lnTo>
                      <a:pt x="0" y="226"/>
                    </a:lnTo>
                    <a:lnTo>
                      <a:pt x="10" y="216"/>
                    </a:lnTo>
                    <a:lnTo>
                      <a:pt x="35" y="186"/>
                    </a:lnTo>
                    <a:lnTo>
                      <a:pt x="50" y="166"/>
                    </a:lnTo>
                    <a:lnTo>
                      <a:pt x="60" y="141"/>
                    </a:lnTo>
                    <a:lnTo>
                      <a:pt x="65" y="116"/>
                    </a:lnTo>
                    <a:lnTo>
                      <a:pt x="60" y="91"/>
                    </a:lnTo>
                    <a:lnTo>
                      <a:pt x="45" y="50"/>
                    </a:lnTo>
                    <a:lnTo>
                      <a:pt x="35" y="2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82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" name="Freeform 162">
                <a:extLst>
                  <a:ext uri="{FF2B5EF4-FFF2-40B4-BE49-F238E27FC236}">
                    <a16:creationId xmlns:a16="http://schemas.microsoft.com/office/drawing/2014/main" id="{A734D686-B4DE-47E2-B92E-DD7E64A38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58" y="1584"/>
                <a:ext cx="300" cy="106"/>
              </a:xfrm>
              <a:custGeom>
                <a:avLst/>
                <a:gdLst>
                  <a:gd name="T0" fmla="*/ 125011 w 195"/>
                  <a:gd name="T1" fmla="*/ 4294 h 81"/>
                  <a:gd name="T2" fmla="*/ 125011 w 195"/>
                  <a:gd name="T3" fmla="*/ 4294 h 81"/>
                  <a:gd name="T4" fmla="*/ 98915 w 195"/>
                  <a:gd name="T5" fmla="*/ 4040 h 81"/>
                  <a:gd name="T6" fmla="*/ 79785 w 195"/>
                  <a:gd name="T7" fmla="*/ 3732 h 81"/>
                  <a:gd name="T8" fmla="*/ 64277 w 195"/>
                  <a:gd name="T9" fmla="*/ 3180 h 81"/>
                  <a:gd name="T10" fmla="*/ 64277 w 195"/>
                  <a:gd name="T11" fmla="*/ 3180 h 81"/>
                  <a:gd name="T12" fmla="*/ 22505 w 195"/>
                  <a:gd name="T13" fmla="*/ 1119 h 81"/>
                  <a:gd name="T14" fmla="*/ 9508 w 195"/>
                  <a:gd name="T15" fmla="*/ 304 h 81"/>
                  <a:gd name="T16" fmla="*/ 9508 w 195"/>
                  <a:gd name="T17" fmla="*/ 304 h 81"/>
                  <a:gd name="T18" fmla="*/ 3205 w 195"/>
                  <a:gd name="T19" fmla="*/ 0 h 81"/>
                  <a:gd name="T20" fmla="*/ 0 w 195"/>
                  <a:gd name="T21" fmla="*/ 0 h 81"/>
                  <a:gd name="T22" fmla="*/ 0 w 195"/>
                  <a:gd name="T23" fmla="*/ 559 h 81"/>
                  <a:gd name="T24" fmla="*/ 0 w 195"/>
                  <a:gd name="T25" fmla="*/ 559 h 81"/>
                  <a:gd name="T26" fmla="*/ 6180 w 195"/>
                  <a:gd name="T27" fmla="*/ 2359 h 81"/>
                  <a:gd name="T28" fmla="*/ 15688 w 195"/>
                  <a:gd name="T29" fmla="*/ 4294 h 81"/>
                  <a:gd name="T30" fmla="*/ 15688 w 195"/>
                  <a:gd name="T31" fmla="*/ 4294 h 81"/>
                  <a:gd name="T32" fmla="*/ 19177 w 195"/>
                  <a:gd name="T33" fmla="*/ 4294 h 81"/>
                  <a:gd name="T34" fmla="*/ 19177 w 195"/>
                  <a:gd name="T35" fmla="*/ 4294 h 81"/>
                  <a:gd name="T36" fmla="*/ 28682 w 195"/>
                  <a:gd name="T37" fmla="*/ 4040 h 81"/>
                  <a:gd name="T38" fmla="*/ 41780 w 195"/>
                  <a:gd name="T39" fmla="*/ 3732 h 81"/>
                  <a:gd name="T40" fmla="*/ 41780 w 195"/>
                  <a:gd name="T41" fmla="*/ 3732 h 81"/>
                  <a:gd name="T42" fmla="*/ 57354 w 195"/>
                  <a:gd name="T43" fmla="*/ 4294 h 81"/>
                  <a:gd name="T44" fmla="*/ 73500 w 195"/>
                  <a:gd name="T45" fmla="*/ 4588 h 81"/>
                  <a:gd name="T46" fmla="*/ 73500 w 195"/>
                  <a:gd name="T47" fmla="*/ 4588 h 81"/>
                  <a:gd name="T48" fmla="*/ 95966 w 195"/>
                  <a:gd name="T49" fmla="*/ 4588 h 81"/>
                  <a:gd name="T50" fmla="*/ 118471 w 195"/>
                  <a:gd name="T51" fmla="*/ 4294 h 81"/>
                  <a:gd name="T52" fmla="*/ 118471 w 195"/>
                  <a:gd name="T53" fmla="*/ 4294 h 81"/>
                  <a:gd name="T54" fmla="*/ 125011 w 195"/>
                  <a:gd name="T55" fmla="*/ 4294 h 81"/>
                  <a:gd name="T56" fmla="*/ 125011 w 195"/>
                  <a:gd name="T57" fmla="*/ 4294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95"/>
                  <a:gd name="T88" fmla="*/ 0 h 81"/>
                  <a:gd name="T89" fmla="*/ 195 w 195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95" h="81">
                    <a:moveTo>
                      <a:pt x="195" y="76"/>
                    </a:moveTo>
                    <a:lnTo>
                      <a:pt x="195" y="76"/>
                    </a:lnTo>
                    <a:lnTo>
                      <a:pt x="155" y="71"/>
                    </a:lnTo>
                    <a:lnTo>
                      <a:pt x="125" y="66"/>
                    </a:lnTo>
                    <a:lnTo>
                      <a:pt x="100" y="56"/>
                    </a:lnTo>
                    <a:lnTo>
                      <a:pt x="35" y="20"/>
                    </a:lnTo>
                    <a:lnTo>
                      <a:pt x="15" y="5"/>
                    </a:lnTo>
                    <a:lnTo>
                      <a:pt x="5" y="0"/>
                    </a:lnTo>
                    <a:lnTo>
                      <a:pt x="0" y="0"/>
                    </a:lnTo>
                    <a:lnTo>
                      <a:pt x="0" y="10"/>
                    </a:lnTo>
                    <a:lnTo>
                      <a:pt x="10" y="41"/>
                    </a:lnTo>
                    <a:lnTo>
                      <a:pt x="25" y="76"/>
                    </a:lnTo>
                    <a:lnTo>
                      <a:pt x="30" y="76"/>
                    </a:lnTo>
                    <a:lnTo>
                      <a:pt x="45" y="71"/>
                    </a:lnTo>
                    <a:lnTo>
                      <a:pt x="65" y="66"/>
                    </a:lnTo>
                    <a:lnTo>
                      <a:pt x="90" y="76"/>
                    </a:lnTo>
                    <a:lnTo>
                      <a:pt x="115" y="81"/>
                    </a:lnTo>
                    <a:lnTo>
                      <a:pt x="150" y="81"/>
                    </a:lnTo>
                    <a:lnTo>
                      <a:pt x="185" y="76"/>
                    </a:lnTo>
                    <a:lnTo>
                      <a:pt x="195" y="76"/>
                    </a:lnTo>
                    <a:close/>
                  </a:path>
                </a:pathLst>
              </a:custGeom>
              <a:solidFill>
                <a:srgbClr val="E7B4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" name="Freeform 163">
                <a:extLst>
                  <a:ext uri="{FF2B5EF4-FFF2-40B4-BE49-F238E27FC236}">
                    <a16:creationId xmlns:a16="http://schemas.microsoft.com/office/drawing/2014/main" id="{68661641-8C2B-4590-A520-05847EB6EAD0}"/>
                  </a:ext>
                </a:extLst>
              </p:cNvPr>
              <p:cNvSpPr>
                <a:spLocks/>
              </p:cNvSpPr>
              <p:nvPr/>
            </p:nvSpPr>
            <p:spPr bwMode="auto">
              <a:xfrm rot="-3696420">
                <a:off x="2167" y="1511"/>
                <a:ext cx="46" cy="33"/>
              </a:xfrm>
              <a:custGeom>
                <a:avLst/>
                <a:gdLst>
                  <a:gd name="T0" fmla="*/ 0 w 35"/>
                  <a:gd name="T1" fmla="*/ 25 h 30"/>
                  <a:gd name="T2" fmla="*/ 0 w 35"/>
                  <a:gd name="T3" fmla="*/ 25 h 30"/>
                  <a:gd name="T4" fmla="*/ 1526 w 35"/>
                  <a:gd name="T5" fmla="*/ 108 h 30"/>
                  <a:gd name="T6" fmla="*/ 1526 w 35"/>
                  <a:gd name="T7" fmla="*/ 108 h 30"/>
                  <a:gd name="T8" fmla="*/ 2109 w 35"/>
                  <a:gd name="T9" fmla="*/ 124 h 30"/>
                  <a:gd name="T10" fmla="*/ 2109 w 35"/>
                  <a:gd name="T11" fmla="*/ 108 h 30"/>
                  <a:gd name="T12" fmla="*/ 2109 w 35"/>
                  <a:gd name="T13" fmla="*/ 108 h 30"/>
                  <a:gd name="T14" fmla="*/ 1785 w 35"/>
                  <a:gd name="T15" fmla="*/ 67 h 30"/>
                  <a:gd name="T16" fmla="*/ 912 w 35"/>
                  <a:gd name="T17" fmla="*/ 25 h 30"/>
                  <a:gd name="T18" fmla="*/ 912 w 35"/>
                  <a:gd name="T19" fmla="*/ 25 h 30"/>
                  <a:gd name="T20" fmla="*/ 587 w 35"/>
                  <a:gd name="T21" fmla="*/ 0 h 30"/>
                  <a:gd name="T22" fmla="*/ 330 w 35"/>
                  <a:gd name="T23" fmla="*/ 0 h 30"/>
                  <a:gd name="T24" fmla="*/ 0 w 35"/>
                  <a:gd name="T25" fmla="*/ 25 h 30"/>
                  <a:gd name="T26" fmla="*/ 0 w 35"/>
                  <a:gd name="T27" fmla="*/ 25 h 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"/>
                  <a:gd name="T43" fmla="*/ 0 h 30"/>
                  <a:gd name="T44" fmla="*/ 35 w 35"/>
                  <a:gd name="T45" fmla="*/ 30 h 3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" h="30">
                    <a:moveTo>
                      <a:pt x="0" y="5"/>
                    </a:moveTo>
                    <a:lnTo>
                      <a:pt x="0" y="5"/>
                    </a:lnTo>
                    <a:lnTo>
                      <a:pt x="25" y="25"/>
                    </a:lnTo>
                    <a:lnTo>
                      <a:pt x="35" y="30"/>
                    </a:lnTo>
                    <a:lnTo>
                      <a:pt x="35" y="25"/>
                    </a:lnTo>
                    <a:lnTo>
                      <a:pt x="30" y="15"/>
                    </a:lnTo>
                    <a:lnTo>
                      <a:pt x="15" y="5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EFC1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" name="WordArt 164">
                <a:extLst>
                  <a:ext uri="{FF2B5EF4-FFF2-40B4-BE49-F238E27FC236}">
                    <a16:creationId xmlns:a16="http://schemas.microsoft.com/office/drawing/2014/main" id="{7D48D821-B12A-486E-BFD6-E4D2DE1C2664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3069" y="1225"/>
                <a:ext cx="687" cy="551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algn="ctr" rtl="1"/>
                <a:r>
                  <a:rPr lang="he-IL" sz="4000" i="1" kern="10" spc="-500">
                    <a:ln w="15875">
                      <a:solidFill>
                        <a:srgbClr val="BBE0E3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David" panose="020E0502060401010101" pitchFamily="34" charset="-79"/>
                    <a:cs typeface="David" panose="020E0502060401010101" pitchFamily="34" charset="-79"/>
                  </a:rPr>
                  <a:t>אָ בָּ בָ</a:t>
                </a:r>
              </a:p>
              <a:p>
                <a:pPr algn="ctr" rtl="1"/>
                <a:r>
                  <a:rPr lang="he-IL" sz="4000" i="1" kern="10" spc="-500">
                    <a:ln w="15875">
                      <a:solidFill>
                        <a:srgbClr val="BBE0E3"/>
                      </a:solidFill>
                      <a:round/>
                      <a:headEnd/>
                      <a:tailEnd/>
                    </a:ln>
                    <a:solidFill>
                      <a:srgbClr val="FFFFFF"/>
                    </a:solidFill>
                    <a:latin typeface="David" panose="020E0502060401010101" pitchFamily="34" charset="-79"/>
                    <a:cs typeface="David" panose="020E0502060401010101" pitchFamily="34" charset="-79"/>
                  </a:rPr>
                  <a:t>גָ דָ הָ וָ</a:t>
                </a:r>
                <a:endParaRPr lang="en-US" sz="4000" i="1" kern="10" spc="-500">
                  <a:ln w="15875">
                    <a:solidFill>
                      <a:srgbClr val="BBE0E3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David" panose="020E0502060401010101" pitchFamily="34" charset="-79"/>
                  <a:cs typeface="David" panose="020E0502060401010101" pitchFamily="34" charset="-79"/>
                </a:endParaRPr>
              </a:p>
            </p:txBody>
          </p:sp>
          <p:sp>
            <p:nvSpPr>
              <p:cNvPr id="3186" name="AutoShape 165">
                <a:extLst>
                  <a:ext uri="{FF2B5EF4-FFF2-40B4-BE49-F238E27FC236}">
                    <a16:creationId xmlns:a16="http://schemas.microsoft.com/office/drawing/2014/main" id="{49A511F7-43C3-41FF-9EEF-4E5B6D8B2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9" y="2273"/>
                <a:ext cx="426" cy="114"/>
              </a:xfrm>
              <a:prstGeom prst="parallelogram">
                <a:avLst>
                  <a:gd name="adj" fmla="val 93421"/>
                </a:avLst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3187" name="Freeform 166">
                <a:extLst>
                  <a:ext uri="{FF2B5EF4-FFF2-40B4-BE49-F238E27FC236}">
                    <a16:creationId xmlns:a16="http://schemas.microsoft.com/office/drawing/2014/main" id="{BB2D419C-FB9E-4F58-BEBC-D8D443B79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14"/>
                <a:ext cx="230" cy="146"/>
              </a:xfrm>
              <a:custGeom>
                <a:avLst/>
                <a:gdLst>
                  <a:gd name="T0" fmla="*/ 2561 w 180"/>
                  <a:gd name="T1" fmla="*/ 0 h 120"/>
                  <a:gd name="T2" fmla="*/ 2561 w 180"/>
                  <a:gd name="T3" fmla="*/ 0 h 120"/>
                  <a:gd name="T4" fmla="*/ 1765 w 180"/>
                  <a:gd name="T5" fmla="*/ 90 h 120"/>
                  <a:gd name="T6" fmla="*/ 1201 w 180"/>
                  <a:gd name="T7" fmla="*/ 193 h 120"/>
                  <a:gd name="T8" fmla="*/ 797 w 180"/>
                  <a:gd name="T9" fmla="*/ 371 h 120"/>
                  <a:gd name="T10" fmla="*/ 201 w 180"/>
                  <a:gd name="T11" fmla="*/ 583 h 120"/>
                  <a:gd name="T12" fmla="*/ 201 w 180"/>
                  <a:gd name="T13" fmla="*/ 583 h 120"/>
                  <a:gd name="T14" fmla="*/ 0 w 180"/>
                  <a:gd name="T15" fmla="*/ 948 h 120"/>
                  <a:gd name="T16" fmla="*/ 0 w 180"/>
                  <a:gd name="T17" fmla="*/ 1314 h 120"/>
                  <a:gd name="T18" fmla="*/ 201 w 180"/>
                  <a:gd name="T19" fmla="*/ 1707 h 120"/>
                  <a:gd name="T20" fmla="*/ 588 w 180"/>
                  <a:gd name="T21" fmla="*/ 1892 h 120"/>
                  <a:gd name="T22" fmla="*/ 971 w 180"/>
                  <a:gd name="T23" fmla="*/ 1995 h 120"/>
                  <a:gd name="T24" fmla="*/ 971 w 180"/>
                  <a:gd name="T25" fmla="*/ 1995 h 120"/>
                  <a:gd name="T26" fmla="*/ 1568 w 180"/>
                  <a:gd name="T27" fmla="*/ 2186 h 120"/>
                  <a:gd name="T28" fmla="*/ 2379 w 180"/>
                  <a:gd name="T29" fmla="*/ 2286 h 120"/>
                  <a:gd name="T30" fmla="*/ 3369 w 180"/>
                  <a:gd name="T31" fmla="*/ 2286 h 120"/>
                  <a:gd name="T32" fmla="*/ 4144 w 180"/>
                  <a:gd name="T33" fmla="*/ 2186 h 120"/>
                  <a:gd name="T34" fmla="*/ 4144 w 180"/>
                  <a:gd name="T35" fmla="*/ 2186 h 120"/>
                  <a:gd name="T36" fmla="*/ 5723 w 180"/>
                  <a:gd name="T37" fmla="*/ 1802 h 120"/>
                  <a:gd name="T38" fmla="*/ 6707 w 180"/>
                  <a:gd name="T39" fmla="*/ 1511 h 120"/>
                  <a:gd name="T40" fmla="*/ 6707 w 180"/>
                  <a:gd name="T41" fmla="*/ 1511 h 120"/>
                  <a:gd name="T42" fmla="*/ 6903 w 180"/>
                  <a:gd name="T43" fmla="*/ 1314 h 120"/>
                  <a:gd name="T44" fmla="*/ 7111 w 180"/>
                  <a:gd name="T45" fmla="*/ 1129 h 120"/>
                  <a:gd name="T46" fmla="*/ 7111 w 180"/>
                  <a:gd name="T47" fmla="*/ 863 h 120"/>
                  <a:gd name="T48" fmla="*/ 6903 w 180"/>
                  <a:gd name="T49" fmla="*/ 668 h 120"/>
                  <a:gd name="T50" fmla="*/ 6903 w 180"/>
                  <a:gd name="T51" fmla="*/ 668 h 120"/>
                  <a:gd name="T52" fmla="*/ 6547 w 180"/>
                  <a:gd name="T53" fmla="*/ 479 h 120"/>
                  <a:gd name="T54" fmla="*/ 6123 w 180"/>
                  <a:gd name="T55" fmla="*/ 286 h 120"/>
                  <a:gd name="T56" fmla="*/ 4963 w 180"/>
                  <a:gd name="T57" fmla="*/ 90 h 120"/>
                  <a:gd name="T58" fmla="*/ 3750 w 180"/>
                  <a:gd name="T59" fmla="*/ 0 h 120"/>
                  <a:gd name="T60" fmla="*/ 2561 w 180"/>
                  <a:gd name="T61" fmla="*/ 0 h 120"/>
                  <a:gd name="T62" fmla="*/ 2561 w 180"/>
                  <a:gd name="T63" fmla="*/ 0 h 1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120"/>
                  <a:gd name="T98" fmla="*/ 180 w 180"/>
                  <a:gd name="T99" fmla="*/ 120 h 1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120">
                    <a:moveTo>
                      <a:pt x="65" y="0"/>
                    </a:moveTo>
                    <a:lnTo>
                      <a:pt x="65" y="0"/>
                    </a:lnTo>
                    <a:lnTo>
                      <a:pt x="45" y="5"/>
                    </a:lnTo>
                    <a:lnTo>
                      <a:pt x="30" y="10"/>
                    </a:lnTo>
                    <a:lnTo>
                      <a:pt x="20" y="20"/>
                    </a:lnTo>
                    <a:lnTo>
                      <a:pt x="5" y="30"/>
                    </a:lnTo>
                    <a:lnTo>
                      <a:pt x="0" y="50"/>
                    </a:lnTo>
                    <a:lnTo>
                      <a:pt x="0" y="70"/>
                    </a:lnTo>
                    <a:lnTo>
                      <a:pt x="5" y="90"/>
                    </a:lnTo>
                    <a:lnTo>
                      <a:pt x="15" y="100"/>
                    </a:lnTo>
                    <a:lnTo>
                      <a:pt x="25" y="105"/>
                    </a:lnTo>
                    <a:lnTo>
                      <a:pt x="40" y="115"/>
                    </a:lnTo>
                    <a:lnTo>
                      <a:pt x="60" y="120"/>
                    </a:lnTo>
                    <a:lnTo>
                      <a:pt x="85" y="120"/>
                    </a:lnTo>
                    <a:lnTo>
                      <a:pt x="105" y="115"/>
                    </a:lnTo>
                    <a:lnTo>
                      <a:pt x="145" y="95"/>
                    </a:lnTo>
                    <a:lnTo>
                      <a:pt x="170" y="80"/>
                    </a:lnTo>
                    <a:lnTo>
                      <a:pt x="175" y="70"/>
                    </a:lnTo>
                    <a:lnTo>
                      <a:pt x="180" y="60"/>
                    </a:lnTo>
                    <a:lnTo>
                      <a:pt x="180" y="45"/>
                    </a:lnTo>
                    <a:lnTo>
                      <a:pt x="175" y="35"/>
                    </a:lnTo>
                    <a:lnTo>
                      <a:pt x="165" y="25"/>
                    </a:lnTo>
                    <a:lnTo>
                      <a:pt x="155" y="15"/>
                    </a:lnTo>
                    <a:lnTo>
                      <a:pt x="125" y="5"/>
                    </a:lnTo>
                    <a:lnTo>
                      <a:pt x="95" y="0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A1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" name="Freeform 167">
                <a:extLst>
                  <a:ext uri="{FF2B5EF4-FFF2-40B4-BE49-F238E27FC236}">
                    <a16:creationId xmlns:a16="http://schemas.microsoft.com/office/drawing/2014/main" id="{9EBDCFF1-C580-44DE-A7F2-91F8727CFB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38"/>
                <a:ext cx="230" cy="122"/>
              </a:xfrm>
              <a:custGeom>
                <a:avLst/>
                <a:gdLst>
                  <a:gd name="T0" fmla="*/ 797 w 180"/>
                  <a:gd name="T1" fmla="*/ 0 h 100"/>
                  <a:gd name="T2" fmla="*/ 797 w 180"/>
                  <a:gd name="T3" fmla="*/ 0 h 100"/>
                  <a:gd name="T4" fmla="*/ 971 w 180"/>
                  <a:gd name="T5" fmla="*/ 379 h 100"/>
                  <a:gd name="T6" fmla="*/ 1381 w 180"/>
                  <a:gd name="T7" fmla="*/ 798 h 100"/>
                  <a:gd name="T8" fmla="*/ 1986 w 180"/>
                  <a:gd name="T9" fmla="*/ 975 h 100"/>
                  <a:gd name="T10" fmla="*/ 2561 w 180"/>
                  <a:gd name="T11" fmla="*/ 1188 h 100"/>
                  <a:gd name="T12" fmla="*/ 3369 w 180"/>
                  <a:gd name="T13" fmla="*/ 1274 h 100"/>
                  <a:gd name="T14" fmla="*/ 4355 w 180"/>
                  <a:gd name="T15" fmla="*/ 1274 h 100"/>
                  <a:gd name="T16" fmla="*/ 5128 w 180"/>
                  <a:gd name="T17" fmla="*/ 1091 h 100"/>
                  <a:gd name="T18" fmla="*/ 6123 w 180"/>
                  <a:gd name="T19" fmla="*/ 894 h 100"/>
                  <a:gd name="T20" fmla="*/ 6123 w 180"/>
                  <a:gd name="T21" fmla="*/ 894 h 100"/>
                  <a:gd name="T22" fmla="*/ 7111 w 180"/>
                  <a:gd name="T23" fmla="*/ 379 h 100"/>
                  <a:gd name="T24" fmla="*/ 7111 w 180"/>
                  <a:gd name="T25" fmla="*/ 379 h 100"/>
                  <a:gd name="T26" fmla="*/ 6903 w 180"/>
                  <a:gd name="T27" fmla="*/ 894 h 100"/>
                  <a:gd name="T28" fmla="*/ 6707 w 180"/>
                  <a:gd name="T29" fmla="*/ 1188 h 100"/>
                  <a:gd name="T30" fmla="*/ 6707 w 180"/>
                  <a:gd name="T31" fmla="*/ 1188 h 100"/>
                  <a:gd name="T32" fmla="*/ 5723 w 180"/>
                  <a:gd name="T33" fmla="*/ 1496 h 100"/>
                  <a:gd name="T34" fmla="*/ 4144 w 180"/>
                  <a:gd name="T35" fmla="*/ 1880 h 100"/>
                  <a:gd name="T36" fmla="*/ 4144 w 180"/>
                  <a:gd name="T37" fmla="*/ 1880 h 100"/>
                  <a:gd name="T38" fmla="*/ 3369 w 180"/>
                  <a:gd name="T39" fmla="*/ 1981 h 100"/>
                  <a:gd name="T40" fmla="*/ 2379 w 180"/>
                  <a:gd name="T41" fmla="*/ 1981 h 100"/>
                  <a:gd name="T42" fmla="*/ 1568 w 180"/>
                  <a:gd name="T43" fmla="*/ 1880 h 100"/>
                  <a:gd name="T44" fmla="*/ 971 w 180"/>
                  <a:gd name="T45" fmla="*/ 1691 h 100"/>
                  <a:gd name="T46" fmla="*/ 971 w 180"/>
                  <a:gd name="T47" fmla="*/ 1691 h 100"/>
                  <a:gd name="T48" fmla="*/ 588 w 180"/>
                  <a:gd name="T49" fmla="*/ 1587 h 100"/>
                  <a:gd name="T50" fmla="*/ 201 w 180"/>
                  <a:gd name="T51" fmla="*/ 1386 h 100"/>
                  <a:gd name="T52" fmla="*/ 0 w 180"/>
                  <a:gd name="T53" fmla="*/ 975 h 100"/>
                  <a:gd name="T54" fmla="*/ 0 w 180"/>
                  <a:gd name="T55" fmla="*/ 601 h 100"/>
                  <a:gd name="T56" fmla="*/ 201 w 180"/>
                  <a:gd name="T57" fmla="*/ 198 h 100"/>
                  <a:gd name="T58" fmla="*/ 201 w 180"/>
                  <a:gd name="T59" fmla="*/ 198 h 100"/>
                  <a:gd name="T60" fmla="*/ 797 w 180"/>
                  <a:gd name="T61" fmla="*/ 0 h 100"/>
                  <a:gd name="T62" fmla="*/ 797 w 180"/>
                  <a:gd name="T63" fmla="*/ 0 h 10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0"/>
                  <a:gd name="T97" fmla="*/ 0 h 100"/>
                  <a:gd name="T98" fmla="*/ 180 w 180"/>
                  <a:gd name="T99" fmla="*/ 100 h 10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0" h="100">
                    <a:moveTo>
                      <a:pt x="20" y="0"/>
                    </a:moveTo>
                    <a:lnTo>
                      <a:pt x="20" y="0"/>
                    </a:lnTo>
                    <a:lnTo>
                      <a:pt x="25" y="20"/>
                    </a:lnTo>
                    <a:lnTo>
                      <a:pt x="35" y="40"/>
                    </a:lnTo>
                    <a:lnTo>
                      <a:pt x="50" y="50"/>
                    </a:lnTo>
                    <a:lnTo>
                      <a:pt x="65" y="60"/>
                    </a:lnTo>
                    <a:lnTo>
                      <a:pt x="85" y="65"/>
                    </a:lnTo>
                    <a:lnTo>
                      <a:pt x="110" y="65"/>
                    </a:lnTo>
                    <a:lnTo>
                      <a:pt x="130" y="55"/>
                    </a:lnTo>
                    <a:lnTo>
                      <a:pt x="155" y="45"/>
                    </a:lnTo>
                    <a:lnTo>
                      <a:pt x="180" y="20"/>
                    </a:lnTo>
                    <a:lnTo>
                      <a:pt x="175" y="45"/>
                    </a:lnTo>
                    <a:lnTo>
                      <a:pt x="170" y="60"/>
                    </a:lnTo>
                    <a:lnTo>
                      <a:pt x="145" y="75"/>
                    </a:lnTo>
                    <a:lnTo>
                      <a:pt x="105" y="95"/>
                    </a:lnTo>
                    <a:lnTo>
                      <a:pt x="85" y="100"/>
                    </a:lnTo>
                    <a:lnTo>
                      <a:pt x="60" y="100"/>
                    </a:lnTo>
                    <a:lnTo>
                      <a:pt x="40" y="95"/>
                    </a:lnTo>
                    <a:lnTo>
                      <a:pt x="25" y="85"/>
                    </a:lnTo>
                    <a:lnTo>
                      <a:pt x="15" y="80"/>
                    </a:lnTo>
                    <a:lnTo>
                      <a:pt x="5" y="70"/>
                    </a:lnTo>
                    <a:lnTo>
                      <a:pt x="0" y="50"/>
                    </a:lnTo>
                    <a:lnTo>
                      <a:pt x="0" y="30"/>
                    </a:lnTo>
                    <a:lnTo>
                      <a:pt x="5" y="10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8F9B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" name="Freeform 168">
                <a:extLst>
                  <a:ext uri="{FF2B5EF4-FFF2-40B4-BE49-F238E27FC236}">
                    <a16:creationId xmlns:a16="http://schemas.microsoft.com/office/drawing/2014/main" id="{182C8A3A-92CE-42C8-9B89-7EB8BBBADA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8" y="2299"/>
                <a:ext cx="224" cy="61"/>
              </a:xfrm>
              <a:custGeom>
                <a:avLst/>
                <a:gdLst>
                  <a:gd name="T0" fmla="*/ 0 w 175"/>
                  <a:gd name="T1" fmla="*/ 94 h 50"/>
                  <a:gd name="T2" fmla="*/ 0 w 175"/>
                  <a:gd name="T3" fmla="*/ 94 h 50"/>
                  <a:gd name="T4" fmla="*/ 598 w 175"/>
                  <a:gd name="T5" fmla="*/ 295 h 50"/>
                  <a:gd name="T6" fmla="*/ 1228 w 175"/>
                  <a:gd name="T7" fmla="*/ 494 h 50"/>
                  <a:gd name="T8" fmla="*/ 2838 w 175"/>
                  <a:gd name="T9" fmla="*/ 601 h 50"/>
                  <a:gd name="T10" fmla="*/ 4440 w 175"/>
                  <a:gd name="T11" fmla="*/ 601 h 50"/>
                  <a:gd name="T12" fmla="*/ 5472 w 175"/>
                  <a:gd name="T13" fmla="*/ 379 h 50"/>
                  <a:gd name="T14" fmla="*/ 5472 w 175"/>
                  <a:gd name="T15" fmla="*/ 379 h 50"/>
                  <a:gd name="T16" fmla="*/ 6271 w 175"/>
                  <a:gd name="T17" fmla="*/ 198 h 50"/>
                  <a:gd name="T18" fmla="*/ 7114 w 175"/>
                  <a:gd name="T19" fmla="*/ 0 h 50"/>
                  <a:gd name="T20" fmla="*/ 7114 w 175"/>
                  <a:gd name="T21" fmla="*/ 0 h 50"/>
                  <a:gd name="T22" fmla="*/ 6912 w 175"/>
                  <a:gd name="T23" fmla="*/ 198 h 50"/>
                  <a:gd name="T24" fmla="*/ 6912 w 175"/>
                  <a:gd name="T25" fmla="*/ 198 h 50"/>
                  <a:gd name="T26" fmla="*/ 5893 w 175"/>
                  <a:gd name="T27" fmla="*/ 494 h 50"/>
                  <a:gd name="T28" fmla="*/ 4256 w 175"/>
                  <a:gd name="T29" fmla="*/ 894 h 50"/>
                  <a:gd name="T30" fmla="*/ 4256 w 175"/>
                  <a:gd name="T31" fmla="*/ 894 h 50"/>
                  <a:gd name="T32" fmla="*/ 3459 w 175"/>
                  <a:gd name="T33" fmla="*/ 975 h 50"/>
                  <a:gd name="T34" fmla="*/ 2470 w 175"/>
                  <a:gd name="T35" fmla="*/ 975 h 50"/>
                  <a:gd name="T36" fmla="*/ 1604 w 175"/>
                  <a:gd name="T37" fmla="*/ 894 h 50"/>
                  <a:gd name="T38" fmla="*/ 1009 w 175"/>
                  <a:gd name="T39" fmla="*/ 688 h 50"/>
                  <a:gd name="T40" fmla="*/ 1009 w 175"/>
                  <a:gd name="T41" fmla="*/ 688 h 50"/>
                  <a:gd name="T42" fmla="*/ 204 w 175"/>
                  <a:gd name="T43" fmla="*/ 494 h 50"/>
                  <a:gd name="T44" fmla="*/ 0 w 175"/>
                  <a:gd name="T45" fmla="*/ 94 h 50"/>
                  <a:gd name="T46" fmla="*/ 0 w 175"/>
                  <a:gd name="T47" fmla="*/ 94 h 5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5"/>
                  <a:gd name="T73" fmla="*/ 0 h 50"/>
                  <a:gd name="T74" fmla="*/ 175 w 175"/>
                  <a:gd name="T75" fmla="*/ 50 h 5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5" h="50">
                    <a:moveTo>
                      <a:pt x="0" y="5"/>
                    </a:moveTo>
                    <a:lnTo>
                      <a:pt x="0" y="5"/>
                    </a:lnTo>
                    <a:lnTo>
                      <a:pt x="15" y="15"/>
                    </a:lnTo>
                    <a:lnTo>
                      <a:pt x="30" y="25"/>
                    </a:lnTo>
                    <a:lnTo>
                      <a:pt x="70" y="30"/>
                    </a:lnTo>
                    <a:lnTo>
                      <a:pt x="110" y="30"/>
                    </a:lnTo>
                    <a:lnTo>
                      <a:pt x="135" y="20"/>
                    </a:lnTo>
                    <a:lnTo>
                      <a:pt x="155" y="10"/>
                    </a:lnTo>
                    <a:lnTo>
                      <a:pt x="175" y="0"/>
                    </a:lnTo>
                    <a:lnTo>
                      <a:pt x="170" y="10"/>
                    </a:lnTo>
                    <a:lnTo>
                      <a:pt x="145" y="25"/>
                    </a:lnTo>
                    <a:lnTo>
                      <a:pt x="105" y="45"/>
                    </a:lnTo>
                    <a:lnTo>
                      <a:pt x="85" y="50"/>
                    </a:lnTo>
                    <a:lnTo>
                      <a:pt x="60" y="50"/>
                    </a:lnTo>
                    <a:lnTo>
                      <a:pt x="40" y="45"/>
                    </a:lnTo>
                    <a:lnTo>
                      <a:pt x="25" y="35"/>
                    </a:lnTo>
                    <a:lnTo>
                      <a:pt x="5" y="2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6672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0" name="Freeform 169">
                <a:extLst>
                  <a:ext uri="{FF2B5EF4-FFF2-40B4-BE49-F238E27FC236}">
                    <a16:creationId xmlns:a16="http://schemas.microsoft.com/office/drawing/2014/main" id="{F1B3090E-80E7-4012-8E52-B69A2CC52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1" y="2238"/>
                <a:ext cx="70" cy="49"/>
              </a:xfrm>
              <a:custGeom>
                <a:avLst/>
                <a:gdLst>
                  <a:gd name="T0" fmla="*/ 1105 w 55"/>
                  <a:gd name="T1" fmla="*/ 0 h 40"/>
                  <a:gd name="T2" fmla="*/ 1105 w 55"/>
                  <a:gd name="T3" fmla="*/ 0 h 40"/>
                  <a:gd name="T4" fmla="*/ 1509 w 55"/>
                  <a:gd name="T5" fmla="*/ 0 h 40"/>
                  <a:gd name="T6" fmla="*/ 1866 w 55"/>
                  <a:gd name="T7" fmla="*/ 107 h 40"/>
                  <a:gd name="T8" fmla="*/ 2043 w 55"/>
                  <a:gd name="T9" fmla="*/ 205 h 40"/>
                  <a:gd name="T10" fmla="*/ 2043 w 55"/>
                  <a:gd name="T11" fmla="*/ 441 h 40"/>
                  <a:gd name="T12" fmla="*/ 2043 w 55"/>
                  <a:gd name="T13" fmla="*/ 441 h 40"/>
                  <a:gd name="T14" fmla="*/ 2043 w 55"/>
                  <a:gd name="T15" fmla="*/ 627 h 40"/>
                  <a:gd name="T16" fmla="*/ 1866 w 55"/>
                  <a:gd name="T17" fmla="*/ 748 h 40"/>
                  <a:gd name="T18" fmla="*/ 1509 w 55"/>
                  <a:gd name="T19" fmla="*/ 848 h 40"/>
                  <a:gd name="T20" fmla="*/ 1105 w 55"/>
                  <a:gd name="T21" fmla="*/ 848 h 40"/>
                  <a:gd name="T22" fmla="*/ 1105 w 55"/>
                  <a:gd name="T23" fmla="*/ 848 h 40"/>
                  <a:gd name="T24" fmla="*/ 559 w 55"/>
                  <a:gd name="T25" fmla="*/ 848 h 40"/>
                  <a:gd name="T26" fmla="*/ 403 w 55"/>
                  <a:gd name="T27" fmla="*/ 748 h 40"/>
                  <a:gd name="T28" fmla="*/ 0 w 55"/>
                  <a:gd name="T29" fmla="*/ 627 h 40"/>
                  <a:gd name="T30" fmla="*/ 0 w 55"/>
                  <a:gd name="T31" fmla="*/ 441 h 40"/>
                  <a:gd name="T32" fmla="*/ 0 w 55"/>
                  <a:gd name="T33" fmla="*/ 441 h 40"/>
                  <a:gd name="T34" fmla="*/ 0 w 55"/>
                  <a:gd name="T35" fmla="*/ 205 h 40"/>
                  <a:gd name="T36" fmla="*/ 403 w 55"/>
                  <a:gd name="T37" fmla="*/ 107 h 40"/>
                  <a:gd name="T38" fmla="*/ 559 w 55"/>
                  <a:gd name="T39" fmla="*/ 0 h 40"/>
                  <a:gd name="T40" fmla="*/ 1105 w 55"/>
                  <a:gd name="T41" fmla="*/ 0 h 40"/>
                  <a:gd name="T42" fmla="*/ 1105 w 55"/>
                  <a:gd name="T43" fmla="*/ 0 h 4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5"/>
                  <a:gd name="T67" fmla="*/ 0 h 40"/>
                  <a:gd name="T68" fmla="*/ 55 w 55"/>
                  <a:gd name="T69" fmla="*/ 40 h 40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5" h="40">
                    <a:moveTo>
                      <a:pt x="30" y="0"/>
                    </a:moveTo>
                    <a:lnTo>
                      <a:pt x="30" y="0"/>
                    </a:lnTo>
                    <a:lnTo>
                      <a:pt x="40" y="0"/>
                    </a:lnTo>
                    <a:lnTo>
                      <a:pt x="50" y="5"/>
                    </a:lnTo>
                    <a:lnTo>
                      <a:pt x="55" y="10"/>
                    </a:lnTo>
                    <a:lnTo>
                      <a:pt x="55" y="20"/>
                    </a:lnTo>
                    <a:lnTo>
                      <a:pt x="55" y="30"/>
                    </a:lnTo>
                    <a:lnTo>
                      <a:pt x="50" y="35"/>
                    </a:lnTo>
                    <a:lnTo>
                      <a:pt x="40" y="40"/>
                    </a:lnTo>
                    <a:lnTo>
                      <a:pt x="30" y="40"/>
                    </a:lnTo>
                    <a:lnTo>
                      <a:pt x="15" y="40"/>
                    </a:lnTo>
                    <a:lnTo>
                      <a:pt x="10" y="35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0" y="10"/>
                    </a:lnTo>
                    <a:lnTo>
                      <a:pt x="10" y="5"/>
                    </a:lnTo>
                    <a:lnTo>
                      <a:pt x="15" y="0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AEB7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1" name="Freeform 170">
                <a:extLst>
                  <a:ext uri="{FF2B5EF4-FFF2-40B4-BE49-F238E27FC236}">
                    <a16:creationId xmlns:a16="http://schemas.microsoft.com/office/drawing/2014/main" id="{6081DD0B-99FB-4C85-959A-560C1C63D6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" y="2329"/>
                <a:ext cx="268" cy="218"/>
              </a:xfrm>
              <a:custGeom>
                <a:avLst/>
                <a:gdLst>
                  <a:gd name="T0" fmla="*/ 7573 w 210"/>
                  <a:gd name="T1" fmla="*/ 0 h 180"/>
                  <a:gd name="T2" fmla="*/ 7573 w 210"/>
                  <a:gd name="T3" fmla="*/ 0 h 180"/>
                  <a:gd name="T4" fmla="*/ 7353 w 210"/>
                  <a:gd name="T5" fmla="*/ 85 h 180"/>
                  <a:gd name="T6" fmla="*/ 7163 w 210"/>
                  <a:gd name="T7" fmla="*/ 183 h 180"/>
                  <a:gd name="T8" fmla="*/ 7163 w 210"/>
                  <a:gd name="T9" fmla="*/ 528 h 180"/>
                  <a:gd name="T10" fmla="*/ 7163 w 210"/>
                  <a:gd name="T11" fmla="*/ 528 h 180"/>
                  <a:gd name="T12" fmla="*/ 7163 w 210"/>
                  <a:gd name="T13" fmla="*/ 899 h 180"/>
                  <a:gd name="T14" fmla="*/ 6801 w 210"/>
                  <a:gd name="T15" fmla="*/ 1154 h 180"/>
                  <a:gd name="T16" fmla="*/ 6193 w 210"/>
                  <a:gd name="T17" fmla="*/ 1409 h 180"/>
                  <a:gd name="T18" fmla="*/ 5066 w 210"/>
                  <a:gd name="T19" fmla="*/ 1669 h 180"/>
                  <a:gd name="T20" fmla="*/ 5066 w 210"/>
                  <a:gd name="T21" fmla="*/ 1669 h 180"/>
                  <a:gd name="T22" fmla="*/ 2523 w 210"/>
                  <a:gd name="T23" fmla="*/ 2406 h 180"/>
                  <a:gd name="T24" fmla="*/ 1143 w 210"/>
                  <a:gd name="T25" fmla="*/ 2749 h 180"/>
                  <a:gd name="T26" fmla="*/ 0 w 210"/>
                  <a:gd name="T27" fmla="*/ 3188 h 180"/>
                  <a:gd name="T28" fmla="*/ 0 w 210"/>
                  <a:gd name="T29" fmla="*/ 3188 h 180"/>
                  <a:gd name="T30" fmla="*/ 785 w 210"/>
                  <a:gd name="T31" fmla="*/ 3098 h 180"/>
                  <a:gd name="T32" fmla="*/ 785 w 210"/>
                  <a:gd name="T33" fmla="*/ 3098 h 180"/>
                  <a:gd name="T34" fmla="*/ 2335 w 210"/>
                  <a:gd name="T35" fmla="*/ 2749 h 180"/>
                  <a:gd name="T36" fmla="*/ 2335 w 210"/>
                  <a:gd name="T37" fmla="*/ 2749 h 180"/>
                  <a:gd name="T38" fmla="*/ 3869 w 210"/>
                  <a:gd name="T39" fmla="*/ 2294 h 180"/>
                  <a:gd name="T40" fmla="*/ 5244 w 210"/>
                  <a:gd name="T41" fmla="*/ 1938 h 180"/>
                  <a:gd name="T42" fmla="*/ 5244 w 210"/>
                  <a:gd name="T43" fmla="*/ 1938 h 180"/>
                  <a:gd name="T44" fmla="*/ 6606 w 210"/>
                  <a:gd name="T45" fmla="*/ 1508 h 180"/>
                  <a:gd name="T46" fmla="*/ 7001 w 210"/>
                  <a:gd name="T47" fmla="*/ 1321 h 180"/>
                  <a:gd name="T48" fmla="*/ 7353 w 210"/>
                  <a:gd name="T49" fmla="*/ 1154 h 180"/>
                  <a:gd name="T50" fmla="*/ 7353 w 210"/>
                  <a:gd name="T51" fmla="*/ 1154 h 180"/>
                  <a:gd name="T52" fmla="*/ 7573 w 210"/>
                  <a:gd name="T53" fmla="*/ 787 h 180"/>
                  <a:gd name="T54" fmla="*/ 7573 w 210"/>
                  <a:gd name="T55" fmla="*/ 614 h 180"/>
                  <a:gd name="T56" fmla="*/ 7573 w 210"/>
                  <a:gd name="T57" fmla="*/ 436 h 180"/>
                  <a:gd name="T58" fmla="*/ 7744 w 210"/>
                  <a:gd name="T59" fmla="*/ 346 h 180"/>
                  <a:gd name="T60" fmla="*/ 7744 w 210"/>
                  <a:gd name="T61" fmla="*/ 346 h 180"/>
                  <a:gd name="T62" fmla="*/ 8131 w 210"/>
                  <a:gd name="T63" fmla="*/ 183 h 180"/>
                  <a:gd name="T64" fmla="*/ 8131 w 210"/>
                  <a:gd name="T65" fmla="*/ 85 h 180"/>
                  <a:gd name="T66" fmla="*/ 7573 w 210"/>
                  <a:gd name="T67" fmla="*/ 0 h 1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10"/>
                  <a:gd name="T103" fmla="*/ 0 h 180"/>
                  <a:gd name="T104" fmla="*/ 210 w 210"/>
                  <a:gd name="T105" fmla="*/ 180 h 1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10" h="180">
                    <a:moveTo>
                      <a:pt x="195" y="0"/>
                    </a:moveTo>
                    <a:lnTo>
                      <a:pt x="195" y="0"/>
                    </a:lnTo>
                    <a:lnTo>
                      <a:pt x="190" y="5"/>
                    </a:lnTo>
                    <a:lnTo>
                      <a:pt x="185" y="10"/>
                    </a:lnTo>
                    <a:lnTo>
                      <a:pt x="185" y="30"/>
                    </a:lnTo>
                    <a:lnTo>
                      <a:pt x="185" y="50"/>
                    </a:lnTo>
                    <a:lnTo>
                      <a:pt x="175" y="65"/>
                    </a:lnTo>
                    <a:lnTo>
                      <a:pt x="160" y="80"/>
                    </a:lnTo>
                    <a:lnTo>
                      <a:pt x="130" y="95"/>
                    </a:lnTo>
                    <a:lnTo>
                      <a:pt x="65" y="135"/>
                    </a:lnTo>
                    <a:lnTo>
                      <a:pt x="30" y="155"/>
                    </a:lnTo>
                    <a:lnTo>
                      <a:pt x="0" y="180"/>
                    </a:lnTo>
                    <a:lnTo>
                      <a:pt x="20" y="175"/>
                    </a:lnTo>
                    <a:lnTo>
                      <a:pt x="60" y="155"/>
                    </a:lnTo>
                    <a:lnTo>
                      <a:pt x="100" y="130"/>
                    </a:lnTo>
                    <a:lnTo>
                      <a:pt x="135" y="110"/>
                    </a:lnTo>
                    <a:lnTo>
                      <a:pt x="170" y="85"/>
                    </a:lnTo>
                    <a:lnTo>
                      <a:pt x="180" y="75"/>
                    </a:lnTo>
                    <a:lnTo>
                      <a:pt x="190" y="65"/>
                    </a:lnTo>
                    <a:lnTo>
                      <a:pt x="195" y="45"/>
                    </a:lnTo>
                    <a:lnTo>
                      <a:pt x="195" y="35"/>
                    </a:lnTo>
                    <a:lnTo>
                      <a:pt x="195" y="25"/>
                    </a:lnTo>
                    <a:lnTo>
                      <a:pt x="200" y="20"/>
                    </a:lnTo>
                    <a:lnTo>
                      <a:pt x="210" y="10"/>
                    </a:lnTo>
                    <a:lnTo>
                      <a:pt x="210" y="5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8291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92" name="WordArt 171">
                <a:extLst>
                  <a:ext uri="{FF2B5EF4-FFF2-40B4-BE49-F238E27FC236}">
                    <a16:creationId xmlns:a16="http://schemas.microsoft.com/office/drawing/2014/main" id="{9D59A021-3BA1-450C-B94E-93012FA4602A}"/>
                  </a:ext>
                </a:extLst>
              </p:cNvPr>
              <p:cNvSpPr>
                <a:spLocks noChangeArrowheads="1" noChangeShapeType="1" noTextEdit="1"/>
              </p:cNvSpPr>
              <p:nvPr/>
            </p:nvSpPr>
            <p:spPr bwMode="auto">
              <a:xfrm>
                <a:off x="1328" y="1718"/>
                <a:ext cx="2930" cy="1699"/>
              </a:xfrm>
              <a:prstGeom prst="rect">
                <a:avLst/>
              </a:prstGeom>
            </p:spPr>
            <p:txBody>
              <a:bodyPr wrap="none" fromWordArt="1">
                <a:prstTxWarp prst="textCurveUp">
                  <a:avLst>
                    <a:gd name="adj" fmla="val 40356"/>
                  </a:avLst>
                </a:prstTxWarp>
              </a:bodyPr>
              <a:lstStyle/>
              <a:p>
                <a:pPr algn="ctr" rtl="1"/>
                <a:r>
                  <a:rPr lang="he-IL" sz="3600" b="1" kern="10" spc="-180">
                    <a:ln w="12700">
                      <a:solidFill>
                        <a:srgbClr val="CCFFCC"/>
                      </a:solidFill>
                      <a:round/>
                      <a:headEnd/>
                      <a:tailEnd/>
                    </a:ln>
                    <a:solidFill>
                      <a:srgbClr val="005C00"/>
                    </a:solidFill>
                    <a:effectLst>
                      <a:outerShdw dist="45791" dir="3378596" algn="ctr" rotWithShape="0">
                        <a:schemeClr val="folHlink">
                          <a:alpha val="79999"/>
                        </a:schemeClr>
                      </a:outerShdw>
                    </a:effectLst>
                    <a:latin typeface="Guttman Vilna" panose="02010401010101010101" pitchFamily="2" charset="-79"/>
                    <a:cs typeface="Guttman Vilna" panose="02010401010101010101" pitchFamily="2" charset="-79"/>
                  </a:rPr>
                  <a:t>עֹצמה במחשב</a:t>
                </a:r>
                <a:endParaRPr lang="en-US" sz="3600" b="1" kern="10" spc="-180">
                  <a:ln w="12700">
                    <a:solidFill>
                      <a:srgbClr val="CCFFCC"/>
                    </a:solidFill>
                    <a:round/>
                    <a:headEnd/>
                    <a:tailEnd/>
                  </a:ln>
                  <a:solidFill>
                    <a:srgbClr val="005C00"/>
                  </a:solidFill>
                  <a:effectLst>
                    <a:outerShdw dist="45791" dir="3378596" algn="ctr" rotWithShape="0">
                      <a:schemeClr val="folHlink">
                        <a:alpha val="79999"/>
                      </a:schemeClr>
                    </a:outerShdw>
                  </a:effectLst>
                  <a:cs typeface="Guttman Vilna" panose="02010401010101010101" pitchFamily="2" charset="-79"/>
                </a:endParaRPr>
              </a:p>
            </p:txBody>
          </p:sp>
        </p:grpSp>
        <p:sp>
          <p:nvSpPr>
            <p:cNvPr id="3082" name="Freeform 183">
              <a:extLst>
                <a:ext uri="{FF2B5EF4-FFF2-40B4-BE49-F238E27FC236}">
                  <a16:creationId xmlns:a16="http://schemas.microsoft.com/office/drawing/2014/main" id="{182BC471-98BF-40FE-817B-C0A204233DEC}"/>
                </a:ext>
              </a:extLst>
            </p:cNvPr>
            <p:cNvSpPr>
              <a:spLocks/>
            </p:cNvSpPr>
            <p:nvPr/>
          </p:nvSpPr>
          <p:spPr bwMode="auto">
            <a:xfrm rot="-1657950">
              <a:off x="2215" y="1439"/>
              <a:ext cx="54" cy="28"/>
            </a:xfrm>
            <a:custGeom>
              <a:avLst/>
              <a:gdLst>
                <a:gd name="T0" fmla="*/ 0 w 35"/>
                <a:gd name="T1" fmla="*/ 5 h 30"/>
                <a:gd name="T2" fmla="*/ 0 w 35"/>
                <a:gd name="T3" fmla="*/ 5 h 30"/>
                <a:gd name="T4" fmla="*/ 16899 w 35"/>
                <a:gd name="T5" fmla="*/ 8 h 30"/>
                <a:gd name="T6" fmla="*/ 16899 w 35"/>
                <a:gd name="T7" fmla="*/ 8 h 30"/>
                <a:gd name="T8" fmla="*/ 23237 w 35"/>
                <a:gd name="T9" fmla="*/ 11 h 30"/>
                <a:gd name="T10" fmla="*/ 23237 w 35"/>
                <a:gd name="T11" fmla="*/ 8 h 30"/>
                <a:gd name="T12" fmla="*/ 23237 w 35"/>
                <a:gd name="T13" fmla="*/ 8 h 30"/>
                <a:gd name="T14" fmla="*/ 20000 w 35"/>
                <a:gd name="T15" fmla="*/ 7 h 30"/>
                <a:gd name="T16" fmla="*/ 9762 w 35"/>
                <a:gd name="T17" fmla="*/ 5 h 30"/>
                <a:gd name="T18" fmla="*/ 9762 w 35"/>
                <a:gd name="T19" fmla="*/ 5 h 30"/>
                <a:gd name="T20" fmla="*/ 6327 w 35"/>
                <a:gd name="T21" fmla="*/ 0 h 30"/>
                <a:gd name="T22" fmla="*/ 3411 w 35"/>
                <a:gd name="T23" fmla="*/ 0 h 30"/>
                <a:gd name="T24" fmla="*/ 0 w 35"/>
                <a:gd name="T25" fmla="*/ 5 h 30"/>
                <a:gd name="T26" fmla="*/ 0 w 35"/>
                <a:gd name="T27" fmla="*/ 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0"/>
                <a:gd name="T44" fmla="*/ 35 w 35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0">
                  <a:moveTo>
                    <a:pt x="0" y="5"/>
                  </a:moveTo>
                  <a:lnTo>
                    <a:pt x="0" y="5"/>
                  </a:lnTo>
                  <a:lnTo>
                    <a:pt x="25" y="25"/>
                  </a:lnTo>
                  <a:lnTo>
                    <a:pt x="35" y="30"/>
                  </a:lnTo>
                  <a:lnTo>
                    <a:pt x="35" y="25"/>
                  </a:lnTo>
                  <a:lnTo>
                    <a:pt x="30" y="15"/>
                  </a:lnTo>
                  <a:lnTo>
                    <a:pt x="15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A9970"/>
            </a:solidFill>
            <a:ln w="9525">
              <a:solidFill>
                <a:srgbClr val="EA99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3" name="Freeform 191">
              <a:extLst>
                <a:ext uri="{FF2B5EF4-FFF2-40B4-BE49-F238E27FC236}">
                  <a16:creationId xmlns:a16="http://schemas.microsoft.com/office/drawing/2014/main" id="{49835CF6-F3A3-4C3F-AA46-BCFE0ACEA867}"/>
                </a:ext>
              </a:extLst>
            </p:cNvPr>
            <p:cNvSpPr>
              <a:spLocks/>
            </p:cNvSpPr>
            <p:nvPr/>
          </p:nvSpPr>
          <p:spPr bwMode="auto">
            <a:xfrm rot="-2679388">
              <a:off x="2217" y="1700"/>
              <a:ext cx="62" cy="33"/>
            </a:xfrm>
            <a:custGeom>
              <a:avLst/>
              <a:gdLst>
                <a:gd name="T0" fmla="*/ 0 w 35"/>
                <a:gd name="T1" fmla="*/ 25 h 30"/>
                <a:gd name="T2" fmla="*/ 0 w 35"/>
                <a:gd name="T3" fmla="*/ 25 h 30"/>
                <a:gd name="T4" fmla="*/ 131346 w 35"/>
                <a:gd name="T5" fmla="*/ 108 h 30"/>
                <a:gd name="T6" fmla="*/ 131346 w 35"/>
                <a:gd name="T7" fmla="*/ 108 h 30"/>
                <a:gd name="T8" fmla="*/ 185887 w 35"/>
                <a:gd name="T9" fmla="*/ 124 h 30"/>
                <a:gd name="T10" fmla="*/ 185887 w 35"/>
                <a:gd name="T11" fmla="*/ 108 h 30"/>
                <a:gd name="T12" fmla="*/ 185887 w 35"/>
                <a:gd name="T13" fmla="*/ 108 h 30"/>
                <a:gd name="T14" fmla="*/ 159377 w 35"/>
                <a:gd name="T15" fmla="*/ 67 h 30"/>
                <a:gd name="T16" fmla="*/ 81236 w 35"/>
                <a:gd name="T17" fmla="*/ 25 h 30"/>
                <a:gd name="T18" fmla="*/ 81236 w 35"/>
                <a:gd name="T19" fmla="*/ 25 h 30"/>
                <a:gd name="T20" fmla="*/ 54512 w 35"/>
                <a:gd name="T21" fmla="*/ 0 h 30"/>
                <a:gd name="T22" fmla="*/ 27160 w 35"/>
                <a:gd name="T23" fmla="*/ 0 h 30"/>
                <a:gd name="T24" fmla="*/ 0 w 35"/>
                <a:gd name="T25" fmla="*/ 25 h 30"/>
                <a:gd name="T26" fmla="*/ 0 w 35"/>
                <a:gd name="T27" fmla="*/ 25 h 3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5"/>
                <a:gd name="T43" fmla="*/ 0 h 30"/>
                <a:gd name="T44" fmla="*/ 35 w 35"/>
                <a:gd name="T45" fmla="*/ 30 h 3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5" h="30">
                  <a:moveTo>
                    <a:pt x="0" y="5"/>
                  </a:moveTo>
                  <a:lnTo>
                    <a:pt x="0" y="5"/>
                  </a:lnTo>
                  <a:lnTo>
                    <a:pt x="25" y="25"/>
                  </a:lnTo>
                  <a:lnTo>
                    <a:pt x="35" y="30"/>
                  </a:lnTo>
                  <a:lnTo>
                    <a:pt x="35" y="25"/>
                  </a:lnTo>
                  <a:lnTo>
                    <a:pt x="30" y="15"/>
                  </a:lnTo>
                  <a:lnTo>
                    <a:pt x="15" y="5"/>
                  </a:lnTo>
                  <a:lnTo>
                    <a:pt x="10" y="0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A9970"/>
            </a:solidFill>
            <a:ln w="9525">
              <a:solidFill>
                <a:srgbClr val="EA997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4" name="Line 192">
              <a:extLst>
                <a:ext uri="{FF2B5EF4-FFF2-40B4-BE49-F238E27FC236}">
                  <a16:creationId xmlns:a16="http://schemas.microsoft.com/office/drawing/2014/main" id="{CE6123E4-1C91-44BB-8C8D-73B81E02B9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29" y="1745"/>
              <a:ext cx="23" cy="10"/>
            </a:xfrm>
            <a:prstGeom prst="line">
              <a:avLst/>
            </a:prstGeom>
            <a:noFill/>
            <a:ln w="9525">
              <a:solidFill>
                <a:srgbClr val="E271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45C1B107-9812-41E0-8EA7-DCE6FCBA46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צוֹחֶ_ת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12291" name="Text Box 3">
            <a:hlinkClick r:id="" action="ppaction://noaction">
              <a:snd r:embed="rId4" name="צוחקת קמץ.wav"/>
            </a:hlinkClick>
            <a:extLst>
              <a:ext uri="{FF2B5EF4-FFF2-40B4-BE49-F238E27FC236}">
                <a16:creationId xmlns:a16="http://schemas.microsoft.com/office/drawing/2014/main" id="{2249EF8A-D289-451E-9DEF-0C2B76FFD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קָ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2292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08BA07D-EBE4-4096-88CF-03ED64C5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קֶ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2293" name="Text Box 5">
            <a:hlinkClick r:id="" action="ppaction://noaction">
              <a:snd r:embed="rId5" name="צוחקת חולם.wav"/>
            </a:hlinkClick>
            <a:extLst>
              <a:ext uri="{FF2B5EF4-FFF2-40B4-BE49-F238E27FC236}">
                <a16:creationId xmlns:a16="http://schemas.microsoft.com/office/drawing/2014/main" id="{1C9B571C-F02A-43A2-8FD9-B7C8AA220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קוֹ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2294" name="Text Box 6">
            <a:hlinkClick r:id="" action="ppaction://noaction">
              <a:snd r:embed="rId6" name="צוחקת שווא.wav"/>
            </a:hlinkClick>
            <a:extLst>
              <a:ext uri="{FF2B5EF4-FFF2-40B4-BE49-F238E27FC236}">
                <a16:creationId xmlns:a16="http://schemas.microsoft.com/office/drawing/2014/main" id="{E1580717-D54B-4F40-847A-559B1BC447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קְ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2295" name="תמונה 183">
            <a:extLst>
              <a:ext uri="{FF2B5EF4-FFF2-40B4-BE49-F238E27FC236}">
                <a16:creationId xmlns:a16="http://schemas.microsoft.com/office/drawing/2014/main" id="{8C8A974F-B98C-4012-95F6-6B02862E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323975"/>
            <a:ext cx="32131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278A06-8BAB-4174-BD1C-A5AE211AA9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787" y="8366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BA30E0-69B6-4A3F-ABE4-04CB69333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3314" name="Picture 173" descr="MMj01855860000[1]">
            <a:extLst>
              <a:ext uri="{FF2B5EF4-FFF2-40B4-BE49-F238E27FC236}">
                <a16:creationId xmlns:a16="http://schemas.microsoft.com/office/drawing/2014/main" id="{350DF725-67C4-4AAA-B396-D5BCBE5E4C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7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CEC8FE-1217-482E-AF06-4FAEFFA6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316" name="Rectangle 175">
            <a:extLst>
              <a:ext uri="{FF2B5EF4-FFF2-40B4-BE49-F238E27FC236}">
                <a16:creationId xmlns:a16="http://schemas.microsoft.com/office/drawing/2014/main" id="{A3096C4D-DF9E-49DD-9528-E51BB5C1C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068638"/>
            <a:ext cx="2339975" cy="1079500"/>
          </a:xfrm>
          <a:prstGeom prst="rect">
            <a:avLst/>
          </a:prstGeom>
          <a:solidFill>
            <a:srgbClr val="FFDB9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צוֹחֶקֶת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3317" name="תמונה 1">
            <a:extLst>
              <a:ext uri="{FF2B5EF4-FFF2-40B4-BE49-F238E27FC236}">
                <a16:creationId xmlns:a16="http://schemas.microsoft.com/office/drawing/2014/main" id="{B3A3B836-979C-4BD3-ABAC-973D1B84A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123825"/>
            <a:ext cx="32131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941958EA-3C7C-43D6-932B-BB6536AE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מַחְ_רֶת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14339" name="Text Box 3">
            <a:hlinkClick r:id="" action="ppaction://noaction">
              <a:snd r:embed="rId4" name="מחברת חיריק.wav"/>
            </a:hlinkClick>
            <a:extLst>
              <a:ext uri="{FF2B5EF4-FFF2-40B4-BE49-F238E27FC236}">
                <a16:creationId xmlns:a16="http://schemas.microsoft.com/office/drawing/2014/main" id="{0EDD5203-A9FF-424D-8721-D0D177A67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בִּי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4340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5A566A2-1B98-46E2-84A2-1388E149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4341" name="Text Box 5">
            <a:hlinkClick r:id="" action="ppaction://noaction">
              <a:snd r:embed="rId5" name="מחברת שווא.wav"/>
            </a:hlinkClick>
            <a:extLst>
              <a:ext uri="{FF2B5EF4-FFF2-40B4-BE49-F238E27FC236}">
                <a16:creationId xmlns:a16="http://schemas.microsoft.com/office/drawing/2014/main" id="{C3E8866B-E512-4CFA-9763-CD0BBABF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4342" name="Text Box 6">
            <a:hlinkClick r:id="" action="ppaction://noaction">
              <a:snd r:embed="rId6" name="מחברת קמץ.wav"/>
            </a:hlinkClick>
            <a:extLst>
              <a:ext uri="{FF2B5EF4-FFF2-40B4-BE49-F238E27FC236}">
                <a16:creationId xmlns:a16="http://schemas.microsoft.com/office/drawing/2014/main" id="{6286AC19-5520-472A-B52B-AC52183EF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בָּ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4343" name="גרפיקה 113" descr="ספר פתוח">
            <a:extLst>
              <a:ext uri="{FF2B5EF4-FFF2-40B4-BE49-F238E27FC236}">
                <a16:creationId xmlns:a16="http://schemas.microsoft.com/office/drawing/2014/main" id="{C5D2F9F6-C0A2-4D09-94B1-3F4015957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190625"/>
            <a:ext cx="3371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6EAB5A-625E-4537-9A42-3D6074A2D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50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CE7D48C-9D3E-48DA-9B79-98EE629DF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2102174"/>
            <a:ext cx="487363" cy="487363"/>
          </a:xfrm>
          <a:prstGeom prst="rect">
            <a:avLst/>
          </a:prstGeom>
        </p:spPr>
      </p:pic>
      <p:pic>
        <p:nvPicPr>
          <p:cNvPr id="15362" name="Picture 104" descr="MMj01855860000[1]">
            <a:extLst>
              <a:ext uri="{FF2B5EF4-FFF2-40B4-BE49-F238E27FC236}">
                <a16:creationId xmlns:a16="http://schemas.microsoft.com/office/drawing/2014/main" id="{95AB714B-386B-4737-8B5F-0E695EDEE1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AutoShape 10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FEA10E2-CD55-4BD9-AE61-CC83DE999F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365" name="Rectangle 106">
            <a:extLst>
              <a:ext uri="{FF2B5EF4-FFF2-40B4-BE49-F238E27FC236}">
                <a16:creationId xmlns:a16="http://schemas.microsoft.com/office/drawing/2014/main" id="{5A470669-A42A-484D-92BA-08476C7D2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BFE59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מַחְבֶּרֶת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5366" name="גרפיקה 107" descr="ספר פתוח">
            <a:extLst>
              <a:ext uri="{FF2B5EF4-FFF2-40B4-BE49-F238E27FC236}">
                <a16:creationId xmlns:a16="http://schemas.microsoft.com/office/drawing/2014/main" id="{7CAA342A-2718-460A-9BB5-ADAF7C2911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342900"/>
            <a:ext cx="3371850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>
            <a:extLst>
              <a:ext uri="{FF2B5EF4-FFF2-40B4-BE49-F238E27FC236}">
                <a16:creationId xmlns:a16="http://schemas.microsoft.com/office/drawing/2014/main" id="{F5850D26-6AC7-4C3A-9E9E-3B5C4380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קוֹ_את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16387" name="Text Box 4">
            <a:hlinkClick r:id="" action="ppaction://noaction">
              <a:snd r:embed="rId4" name="קוראת קמץ.wav"/>
            </a:hlinkClick>
            <a:extLst>
              <a:ext uri="{FF2B5EF4-FFF2-40B4-BE49-F238E27FC236}">
                <a16:creationId xmlns:a16="http://schemas.microsoft.com/office/drawing/2014/main" id="{BF3BAF09-F66D-4890-A50D-8AFD8E69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6388" name="Text Box 5">
            <a:hlinkClick r:id="" action="ppaction://noaction">
              <a:snd r:embed="rId5" name="קוראת חולם.wav"/>
            </a:hlinkClick>
            <a:extLst>
              <a:ext uri="{FF2B5EF4-FFF2-40B4-BE49-F238E27FC236}">
                <a16:creationId xmlns:a16="http://schemas.microsoft.com/office/drawing/2014/main" id="{9D3D8E9A-B903-45D9-853D-3A5042C20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רוֹ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6389" name="Text Box 6">
            <a:hlinkClick r:id="" action="ppaction://noaction">
              <a:snd r:embed="rId6" name="קוראת שווא.wav"/>
            </a:hlinkClick>
            <a:extLst>
              <a:ext uri="{FF2B5EF4-FFF2-40B4-BE49-F238E27FC236}">
                <a16:creationId xmlns:a16="http://schemas.microsoft.com/office/drawing/2014/main" id="{DA54C3F6-A6E5-4CC9-8A43-D19DF4EA5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6390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B481979-A078-4691-B4EA-A8F23C911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רֵ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6391" name="Picture 13" descr="קריאת ספר">
            <a:extLst>
              <a:ext uri="{FF2B5EF4-FFF2-40B4-BE49-F238E27FC236}">
                <a16:creationId xmlns:a16="http://schemas.microsoft.com/office/drawing/2014/main" id="{57FD35CE-3DC5-4A86-B8FF-06E2B2AF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420813"/>
            <a:ext cx="2400300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28A1B57-851F-41F8-9DA6-2BBFA9CAC2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08963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0C864D-1DC9-4715-8F0D-06A2B7A19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4746" y="3707039"/>
            <a:ext cx="487363" cy="487363"/>
          </a:xfrm>
          <a:prstGeom prst="rect">
            <a:avLst/>
          </a:prstGeom>
        </p:spPr>
      </p:pic>
      <p:pic>
        <p:nvPicPr>
          <p:cNvPr id="17410" name="Picture 3" descr="MMj01855860000[1]">
            <a:extLst>
              <a:ext uri="{FF2B5EF4-FFF2-40B4-BE49-F238E27FC236}">
                <a16:creationId xmlns:a16="http://schemas.microsoft.com/office/drawing/2014/main" id="{0AA198E8-7456-4BD1-B0F2-35CC332B01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7B53339-F1AA-4245-BF6C-A564D3838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7412" name="Rectangle 5">
            <a:hlinkClick r:id="" action="ppaction://noaction">
              <a:snd r:embed="rId6" name="פטריה2"/>
            </a:hlinkClick>
            <a:extLst>
              <a:ext uri="{FF2B5EF4-FFF2-40B4-BE49-F238E27FC236}">
                <a16:creationId xmlns:a16="http://schemas.microsoft.com/office/drawing/2014/main" id="{77F443FA-8B5A-4E80-BD1A-3493CB8B2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103" y="3573463"/>
            <a:ext cx="2339975" cy="1079500"/>
          </a:xfrm>
          <a:prstGeom prst="rect">
            <a:avLst/>
          </a:prstGeom>
          <a:solidFill>
            <a:srgbClr val="FFD5AB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קוֹרֵאת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17414" name="Picture 7" descr="קריאת ספר">
            <a:extLst>
              <a:ext uri="{FF2B5EF4-FFF2-40B4-BE49-F238E27FC236}">
                <a16:creationId xmlns:a16="http://schemas.microsoft.com/office/drawing/2014/main" id="{0857B93E-E06E-44E1-BDF9-02843FBAC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459" y="525463"/>
            <a:ext cx="20605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>
            <a:extLst>
              <a:ext uri="{FF2B5EF4-FFF2-40B4-BE49-F238E27FC236}">
                <a16:creationId xmlns:a16="http://schemas.microsoft.com/office/drawing/2014/main" id="{2636B8B9-E233-47F9-AD7A-ABE590F30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_טֶרֶת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18435" name="Text Box 4">
            <a:hlinkClick r:id="" action="ppaction://noaction">
              <a:snd r:embed="rId4" name="שוטרת סגול.wav"/>
            </a:hlinkClick>
            <a:extLst>
              <a:ext uri="{FF2B5EF4-FFF2-40B4-BE49-F238E27FC236}">
                <a16:creationId xmlns:a16="http://schemas.microsoft.com/office/drawing/2014/main" id="{90731794-842B-4E5D-BEDE-546F66FEE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6" name="Text Box 5">
            <a:hlinkClick r:id="" action="ppaction://noaction">
              <a:snd r:embed="rId5" name="שוטרת חיריק.wav"/>
            </a:hlinkClick>
            <a:extLst>
              <a:ext uri="{FF2B5EF4-FFF2-40B4-BE49-F238E27FC236}">
                <a16:creationId xmlns:a16="http://schemas.microsoft.com/office/drawing/2014/main" id="{4CA01DE2-EC61-4B76-96D6-2A806B772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7" name="Text 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66E205-52C0-405F-B525-57D1EE59D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שׁוֹ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8438" name="Text Box 7">
            <a:hlinkClick r:id="" action="ppaction://noaction">
              <a:snd r:embed="rId6" name="שוטרת שווא.wav"/>
            </a:hlinkClick>
            <a:extLst>
              <a:ext uri="{FF2B5EF4-FFF2-40B4-BE49-F238E27FC236}">
                <a16:creationId xmlns:a16="http://schemas.microsoft.com/office/drawing/2014/main" id="{DF95EA28-1AC9-45C2-9450-BC1247120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8439" name="Picture 13" descr="שוטרת עם מיקרופון">
            <a:extLst>
              <a:ext uri="{FF2B5EF4-FFF2-40B4-BE49-F238E27FC236}">
                <a16:creationId xmlns:a16="http://schemas.microsoft.com/office/drawing/2014/main" id="{798CDF73-8529-40DE-AF80-92546075D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1560513"/>
            <a:ext cx="962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CE500A-7BB6-497C-9D7E-E6963F5951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55713" y="71120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B616AD9-9AB7-48A9-86A0-5F0F2EA58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7" y="3638096"/>
            <a:ext cx="487363" cy="487363"/>
          </a:xfrm>
          <a:prstGeom prst="rect">
            <a:avLst/>
          </a:prstGeom>
        </p:spPr>
      </p:pic>
      <p:pic>
        <p:nvPicPr>
          <p:cNvPr id="1945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0381E2-6847-4AD6-A55A-49AE369CD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213995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MMj01855860000[1]">
            <a:extLst>
              <a:ext uri="{FF2B5EF4-FFF2-40B4-BE49-F238E27FC236}">
                <a16:creationId xmlns:a16="http://schemas.microsoft.com/office/drawing/2014/main" id="{F799D130-B13E-4AFD-AE46-B945095057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65DD3B-A2C7-4AA7-9211-3D121F1A1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BD662C39-7493-4BA8-ACE9-AA23F6BCF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2" y="3585709"/>
            <a:ext cx="2339975" cy="1079500"/>
          </a:xfrm>
          <a:prstGeom prst="rect">
            <a:avLst/>
          </a:prstGeom>
          <a:solidFill>
            <a:srgbClr val="FFD9B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שׁוֹטֶרֶת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19462" name="Picture 13" descr="שוטרת עם מיקרופון">
            <a:extLst>
              <a:ext uri="{FF2B5EF4-FFF2-40B4-BE49-F238E27FC236}">
                <a16:creationId xmlns:a16="http://schemas.microsoft.com/office/drawing/2014/main" id="{E9B7396B-E094-4AAF-9D8B-112884981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263" y="308655"/>
            <a:ext cx="9620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>
            <a:extLst>
              <a:ext uri="{FF2B5EF4-FFF2-40B4-BE49-F238E27FC236}">
                <a16:creationId xmlns:a16="http://schemas.microsoft.com/office/drawing/2014/main" id="{B1A9C4CF-861B-4DB2-86B0-2762905A9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בְּ_כָה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20483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08C9C5A-919A-4178-AC7F-149A5A543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E3B9"/>
          </a:solidFill>
          <a:ln w="25400" algn="ctr">
            <a:solidFill>
              <a:srgbClr val="5E00BC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רֵ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0484" name="Text Box 5">
            <a:hlinkClick r:id="" action="ppaction://noaction">
              <a:snd r:embed="rId4" name="בריכה חיריק - Copy.wav"/>
            </a:hlinkClick>
            <a:extLst>
              <a:ext uri="{FF2B5EF4-FFF2-40B4-BE49-F238E27FC236}">
                <a16:creationId xmlns:a16="http://schemas.microsoft.com/office/drawing/2014/main" id="{BD8015BA-2951-4552-B5B7-E52194BB4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E3B9"/>
          </a:solidFill>
          <a:ln w="25400" algn="ctr">
            <a:solidFill>
              <a:srgbClr val="5E00BC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רִי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0485" name="Text Box 6">
            <a:hlinkClick r:id="" action="ppaction://noaction">
              <a:snd r:embed="rId5" name="בריכה שווא - Copy.wav"/>
            </a:hlinkClick>
            <a:extLst>
              <a:ext uri="{FF2B5EF4-FFF2-40B4-BE49-F238E27FC236}">
                <a16:creationId xmlns:a16="http://schemas.microsoft.com/office/drawing/2014/main" id="{08104955-841B-4216-974B-5DCABEDD9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E3B9"/>
          </a:solidFill>
          <a:ln w="25400" algn="ctr">
            <a:solidFill>
              <a:srgbClr val="5E00BC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0486" name="Text Box 7">
            <a:hlinkClick r:id="" action="ppaction://noaction">
              <a:snd r:embed="rId6" name="בריכה קמץ - Copy.wav"/>
            </a:hlinkClick>
            <a:extLst>
              <a:ext uri="{FF2B5EF4-FFF2-40B4-BE49-F238E27FC236}">
                <a16:creationId xmlns:a16="http://schemas.microsoft.com/office/drawing/2014/main" id="{D1260678-E07F-47AA-B1F0-4E8138523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E3B9"/>
          </a:solidFill>
          <a:ln w="25400" algn="ctr">
            <a:solidFill>
              <a:srgbClr val="5E00BC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2BBF68-2D7B-4E3D-9E71-214B2EE6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3789" y="83661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0AFC79-C159-4089-925D-2A17EAF019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150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47A5EA-ABAB-429A-B13B-BC711D940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184525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MMj01855860000[1]">
            <a:extLst>
              <a:ext uri="{FF2B5EF4-FFF2-40B4-BE49-F238E27FC236}">
                <a16:creationId xmlns:a16="http://schemas.microsoft.com/office/drawing/2014/main" id="{C92E3CCA-A67C-4285-9F8D-884D152B2F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AutoShape 5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2369299-0CC9-4F97-A704-0551EC0EB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1509" name="Rectangle 6">
            <a:hlinkClick r:id="" action="ppaction://noaction">
              <a:snd r:embed="rId6" name="צמידים"/>
            </a:hlinkClick>
            <a:extLst>
              <a:ext uri="{FF2B5EF4-FFF2-40B4-BE49-F238E27FC236}">
                <a16:creationId xmlns:a16="http://schemas.microsoft.com/office/drawing/2014/main" id="{404D7B61-BE81-4A19-9E84-51C9ACC13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59075"/>
            <a:ext cx="2339975" cy="1079500"/>
          </a:xfrm>
          <a:prstGeom prst="rect">
            <a:avLst/>
          </a:prstGeom>
          <a:solidFill>
            <a:srgbClr val="FFE3B9"/>
          </a:solidFill>
          <a:ln w="25400" algn="ctr">
            <a:solidFill>
              <a:srgbClr val="5E00BC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בְּרֵכָה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81F43FF2-8672-4E37-9D02-89994D9C4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גֶּ_ר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4099" name="Text Box 3">
            <a:hlinkClick r:id="" action="ppaction://noaction">
              <a:snd r:embed="rId4" name="גשר חיריק - Copy.wav"/>
            </a:hlinkClick>
            <a:extLst>
              <a:ext uri="{FF2B5EF4-FFF2-40B4-BE49-F238E27FC236}">
                <a16:creationId xmlns:a16="http://schemas.microsoft.com/office/drawing/2014/main" id="{8E2E29A1-25C2-4360-B5D1-24220CF5F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0075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100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0F9690A-4A66-4119-B383-9200A9456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101" name="Text Box 5">
            <a:hlinkClick r:id="" action="ppaction://noaction">
              <a:snd r:embed="rId5" name="גשר שווא - Copy.wav"/>
            </a:hlinkClick>
            <a:extLst>
              <a:ext uri="{FF2B5EF4-FFF2-40B4-BE49-F238E27FC236}">
                <a16:creationId xmlns:a16="http://schemas.microsoft.com/office/drawing/2014/main" id="{8BCA3144-EE20-4BD2-8541-D8473805B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102" name="Text Box 6">
            <a:hlinkClick r:id="" action="ppaction://noaction">
              <a:snd r:embed="rId6" name="גשר קמץ - Copy.wav"/>
            </a:hlinkClick>
            <a:extLst>
              <a:ext uri="{FF2B5EF4-FFF2-40B4-BE49-F238E27FC236}">
                <a16:creationId xmlns:a16="http://schemas.microsoft.com/office/drawing/2014/main" id="{1FCDD355-3930-4753-B4C8-2E8D751E72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4103" name="Picture 13" descr="גשר מעל פה הנהר">
            <a:extLst>
              <a:ext uri="{FF2B5EF4-FFF2-40B4-BE49-F238E27FC236}">
                <a16:creationId xmlns:a16="http://schemas.microsoft.com/office/drawing/2014/main" id="{E5D89D8D-9BA8-49E8-9AF0-D4E4AB0D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55257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531D60-6C11-4F6F-8A2D-0C631B911C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7093" y="7678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>
            <a:extLst>
              <a:ext uri="{FF2B5EF4-FFF2-40B4-BE49-F238E27FC236}">
                <a16:creationId xmlns:a16="http://schemas.microsoft.com/office/drawing/2014/main" id="{5C7D6258-77A6-4B09-B675-42BF825E8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מִרְ_סֶת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22531" name="Text Box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C0E8A6-CF48-4B02-8B3B-EAF130C4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2532" name="Text Box 5">
            <a:hlinkClick r:id="" action="ppaction://noaction">
              <a:snd r:embed="rId4" name="מרפסת חולם.wav"/>
            </a:hlinkClick>
            <a:extLst>
              <a:ext uri="{FF2B5EF4-FFF2-40B4-BE49-F238E27FC236}">
                <a16:creationId xmlns:a16="http://schemas.microsoft.com/office/drawing/2014/main" id="{CC6DDA2D-51D8-43CE-AF58-997B5A0A8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פּוֹ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2533" name="Text Box 6">
            <a:hlinkClick r:id="" action="ppaction://noaction">
              <a:snd r:embed="rId5" name="מרפסת שווא.wav"/>
            </a:hlinkClick>
            <a:extLst>
              <a:ext uri="{FF2B5EF4-FFF2-40B4-BE49-F238E27FC236}">
                <a16:creationId xmlns:a16="http://schemas.microsoft.com/office/drawing/2014/main" id="{16AB0EBF-71CC-40BF-87CB-755187F97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2534" name="Text Box 7">
            <a:hlinkClick r:id="" action="ppaction://noaction">
              <a:snd r:embed="rId6" name="מרפסת קמץ.wav"/>
            </a:hlinkClick>
            <a:extLst>
              <a:ext uri="{FF2B5EF4-FFF2-40B4-BE49-F238E27FC236}">
                <a16:creationId xmlns:a16="http://schemas.microsoft.com/office/drawing/2014/main" id="{06FAEE4A-F2C2-4EE7-9C67-21B4DF8B1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פָּ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2535" name="Picture 13" descr="רפסת">
            <a:extLst>
              <a:ext uri="{FF2B5EF4-FFF2-40B4-BE49-F238E27FC236}">
                <a16:creationId xmlns:a16="http://schemas.microsoft.com/office/drawing/2014/main" id="{0BA29C88-3A55-4E9E-9372-EC3F6DD94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5736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BEFCEF3-43B8-4EFA-A01A-BCE59F2BE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787" y="80962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B74AE4-09DC-490A-B49A-AF7039BA4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1805" y="2550044"/>
            <a:ext cx="487363" cy="487363"/>
          </a:xfrm>
          <a:prstGeom prst="rect">
            <a:avLst/>
          </a:prstGeom>
        </p:spPr>
      </p:pic>
      <p:pic>
        <p:nvPicPr>
          <p:cNvPr id="23555" name="Picture 3" descr="MMj01855860000[1]">
            <a:extLst>
              <a:ext uri="{FF2B5EF4-FFF2-40B4-BE49-F238E27FC236}">
                <a16:creationId xmlns:a16="http://schemas.microsoft.com/office/drawing/2014/main" id="{231E4421-36CF-418A-A49F-C40B710FF8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F86584A-193E-40CF-AC14-47BA2EBA6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3557" name="Rectangle 5">
            <a:hlinkClick r:id="" action="ppaction://noaction">
              <a:snd r:embed="rId6" name="ס3"/>
            </a:hlinkClick>
            <a:extLst>
              <a:ext uri="{FF2B5EF4-FFF2-40B4-BE49-F238E27FC236}">
                <a16:creationId xmlns:a16="http://schemas.microsoft.com/office/drawing/2014/main" id="{E88C721C-9BC2-48BE-A40C-13A716B5C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716338"/>
            <a:ext cx="2339975" cy="1079500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מִרְפֶּסֶת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3558" name="Picture 7" descr="רפסת">
            <a:extLst>
              <a:ext uri="{FF2B5EF4-FFF2-40B4-BE49-F238E27FC236}">
                <a16:creationId xmlns:a16="http://schemas.microsoft.com/office/drawing/2014/main" id="{1FA621BD-2C3F-41CF-BE02-4E0FF963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7" y="569913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690F848C-9844-4D6A-A901-5274222FB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סֵ_ל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24579" name="Text Box 4">
            <a:hlinkClick r:id="" action="ppaction://noaction">
              <a:snd r:embed="rId4" name="ספל פ דגושה.wav"/>
            </a:hlinkClick>
            <a:extLst>
              <a:ext uri="{FF2B5EF4-FFF2-40B4-BE49-F238E27FC236}">
                <a16:creationId xmlns:a16="http://schemas.microsoft.com/office/drawing/2014/main" id="{BE734E61-B3FF-4563-960B-D09563D8A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פֶּ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4580" name="Text Box 5">
            <a:hlinkClick r:id="" action="ppaction://noaction">
              <a:snd r:embed="rId5" name="ספל שווא.wav"/>
            </a:hlinkClick>
            <a:extLst>
              <a:ext uri="{FF2B5EF4-FFF2-40B4-BE49-F238E27FC236}">
                <a16:creationId xmlns:a16="http://schemas.microsoft.com/office/drawing/2014/main" id="{34B7DCFB-E198-431C-A4CD-EBEC00D6E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4581" name="Text Box 6">
            <a:hlinkClick r:id="" action="ppaction://noaction">
              <a:snd r:embed="rId6" name="ספל חולם.wav"/>
            </a:hlinkClick>
            <a:extLst>
              <a:ext uri="{FF2B5EF4-FFF2-40B4-BE49-F238E27FC236}">
                <a16:creationId xmlns:a16="http://schemas.microsoft.com/office/drawing/2014/main" id="{A0654B81-E34F-4F52-8682-706561D0B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פוֹ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4582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FF2BCA-BB2D-46A3-8A38-9662CBEA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4583" name="תמונה 2" descr="משקה חם בטבלה">
            <a:extLst>
              <a:ext uri="{FF2B5EF4-FFF2-40B4-BE49-F238E27FC236}">
                <a16:creationId xmlns:a16="http://schemas.microsoft.com/office/drawing/2014/main" id="{87F99469-5217-4BCB-8559-BCC26937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6" t="34120" r="3867"/>
          <a:stretch>
            <a:fillRect/>
          </a:stretch>
        </p:blipFill>
        <p:spPr bwMode="auto">
          <a:xfrm>
            <a:off x="3275013" y="1643063"/>
            <a:ext cx="2592387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6B3F657-769B-42EE-9FFA-21973EA16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50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CD4863-1D86-488F-AA44-BB6F24D0A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3381" y="2634018"/>
            <a:ext cx="487363" cy="487363"/>
          </a:xfrm>
          <a:prstGeom prst="rect">
            <a:avLst/>
          </a:prstGeom>
        </p:spPr>
      </p:pic>
      <p:pic>
        <p:nvPicPr>
          <p:cNvPr id="25603" name="Picture 3" descr="MMj01855860000[1]">
            <a:extLst>
              <a:ext uri="{FF2B5EF4-FFF2-40B4-BE49-F238E27FC236}">
                <a16:creationId xmlns:a16="http://schemas.microsoft.com/office/drawing/2014/main" id="{1A8C0D5C-3026-46BE-831C-2E26533CF9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B81A3A-C761-4470-880F-18E53EB0C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5605" name="Rectangle 5">
            <a:hlinkClick r:id="" action="ppaction://noaction">
              <a:snd r:embed="rId6" name="ביקתה3"/>
            </a:hlinkClick>
            <a:extLst>
              <a:ext uri="{FF2B5EF4-FFF2-40B4-BE49-F238E27FC236}">
                <a16:creationId xmlns:a16="http://schemas.microsoft.com/office/drawing/2014/main" id="{9E6ECD90-DC4F-45B6-8C19-6A9413206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716338"/>
            <a:ext cx="2339975" cy="1079500"/>
          </a:xfrm>
          <a:prstGeom prst="rect">
            <a:avLst/>
          </a:prstGeom>
          <a:solidFill>
            <a:srgbClr val="CCFF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סֵפֶל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5606" name="תמונה 5" descr="משקה חם בטבלה">
            <a:extLst>
              <a:ext uri="{FF2B5EF4-FFF2-40B4-BE49-F238E27FC236}">
                <a16:creationId xmlns:a16="http://schemas.microsoft.com/office/drawing/2014/main" id="{1CF772E7-AB49-457D-8763-4DC1112E0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6" t="34120" r="3867"/>
          <a:stretch>
            <a:fillRect/>
          </a:stretch>
        </p:blipFill>
        <p:spPr bwMode="auto">
          <a:xfrm>
            <a:off x="3239293" y="661956"/>
            <a:ext cx="2592388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>
            <a:extLst>
              <a:ext uri="{FF2B5EF4-FFF2-40B4-BE49-F238E27FC236}">
                <a16:creationId xmlns:a16="http://schemas.microsoft.com/office/drawing/2014/main" id="{9ECCBCA5-5AF2-4607-BAED-1EA36BDDA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מַ_מֵר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26627" name="Text Box 4">
            <a:hlinkClick r:id="" action="ppaction://noaction">
              <a:snd r:embed="rId4" name="מסמר צירה.wav"/>
            </a:hlinkClick>
            <a:extLst>
              <a:ext uri="{FF2B5EF4-FFF2-40B4-BE49-F238E27FC236}">
                <a16:creationId xmlns:a16="http://schemas.microsoft.com/office/drawing/2014/main" id="{63936BA5-54AD-40E9-AADA-E470378F2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6628" name="Text Box 5">
            <a:hlinkClick r:id="" action="ppaction://noaction">
              <a:snd r:embed="rId5" name="מסמר חיריק.wav"/>
            </a:hlinkClick>
            <a:extLst>
              <a:ext uri="{FF2B5EF4-FFF2-40B4-BE49-F238E27FC236}">
                <a16:creationId xmlns:a16="http://schemas.microsoft.com/office/drawing/2014/main" id="{47BFF4A4-017F-4206-9548-628D190E4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סִי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6629" name="Text Box 6">
            <a:hlinkClick r:id="" action="ppaction://noaction">
              <a:snd r:embed="rId4" name="מסמר צירה.wav"/>
            </a:hlinkClick>
            <a:extLst>
              <a:ext uri="{FF2B5EF4-FFF2-40B4-BE49-F238E27FC236}">
                <a16:creationId xmlns:a16="http://schemas.microsoft.com/office/drawing/2014/main" id="{AB4C4673-DCFE-4D6F-BDDA-4971402A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סֵ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26630" name="Text Box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0DCFF15-E17F-4E91-9EAE-2842393C9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סְ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26631" name="גרפיקה 2" descr="מסמרים עם מילוי מלא">
            <a:extLst>
              <a:ext uri="{FF2B5EF4-FFF2-40B4-BE49-F238E27FC236}">
                <a16:creationId xmlns:a16="http://schemas.microsoft.com/office/drawing/2014/main" id="{7BAEBB4B-D141-4B8B-9524-E9D51F427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1651000"/>
            <a:ext cx="23685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A934E1-B099-4098-846A-82BFD6543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46382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C8BDFE-DBDB-4A04-8086-2D918748D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3902982"/>
            <a:ext cx="487363" cy="487363"/>
          </a:xfrm>
          <a:prstGeom prst="rect">
            <a:avLst/>
          </a:prstGeom>
        </p:spPr>
      </p:pic>
      <p:pic>
        <p:nvPicPr>
          <p:cNvPr id="27651" name="Picture 3" descr="MMj01855860000[1]">
            <a:extLst>
              <a:ext uri="{FF2B5EF4-FFF2-40B4-BE49-F238E27FC236}">
                <a16:creationId xmlns:a16="http://schemas.microsoft.com/office/drawing/2014/main" id="{93A93F03-B126-4A0C-B81C-374C694E8B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3470400-C348-463E-A573-61A28AA74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27653" name="Rectangle 5">
            <a:hlinkClick r:id="" action="ppaction://noaction">
              <a:snd r:embed="rId6" name="גלידה"/>
            </a:hlinkClick>
            <a:extLst>
              <a:ext uri="{FF2B5EF4-FFF2-40B4-BE49-F238E27FC236}">
                <a16:creationId xmlns:a16="http://schemas.microsoft.com/office/drawing/2014/main" id="{042D330D-D54B-4608-AE63-1940D31B8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499" y="3709420"/>
            <a:ext cx="2339975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מַסְמֵר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27654" name="גרפיקה 5" descr="מסמרים עם מילוי מלא">
            <a:extLst>
              <a:ext uri="{FF2B5EF4-FFF2-40B4-BE49-F238E27FC236}">
                <a16:creationId xmlns:a16="http://schemas.microsoft.com/office/drawing/2014/main" id="{008F18A1-27AD-4FF2-B39C-4D7D163D61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623888"/>
            <a:ext cx="23685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CD40547-28FB-4BA0-96D0-47919AA32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98921" y="2133600"/>
            <a:ext cx="487363" cy="487363"/>
          </a:xfrm>
          <a:prstGeom prst="rect">
            <a:avLst/>
          </a:prstGeom>
        </p:spPr>
      </p:pic>
      <p:sp>
        <p:nvSpPr>
          <p:cNvPr id="28675" name="WordArt 11">
            <a:extLst>
              <a:ext uri="{FF2B5EF4-FFF2-40B4-BE49-F238E27FC236}">
                <a16:creationId xmlns:a16="http://schemas.microsoft.com/office/drawing/2014/main" id="{D9B8108E-D90E-49DB-B803-EE9C7F2C0B3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133600"/>
            <a:ext cx="8978900" cy="29511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b="1" kern="10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בָּבַּבְבִיבָ</a:t>
            </a:r>
            <a:endParaRPr lang="en-US" sz="3600" b="1" kern="10">
              <a:solidFill>
                <a:srgbClr val="FFFFD9"/>
              </a:solidFill>
              <a:effectLst>
                <a:outerShdw dist="35921" dir="2700000" algn="ctr" rotWithShape="0">
                  <a:srgbClr val="CCFFCC">
                    <a:alpha val="79999"/>
                  </a:srgbClr>
                </a:outerShdw>
              </a:effectLst>
            </a:endParaRPr>
          </a:p>
        </p:txBody>
      </p:sp>
      <p:sp>
        <p:nvSpPr>
          <p:cNvPr id="28676" name="WordArt 12">
            <a:extLst>
              <a:ext uri="{FF2B5EF4-FFF2-40B4-BE49-F238E27FC236}">
                <a16:creationId xmlns:a16="http://schemas.microsoft.com/office/drawing/2014/main" id="{DD7EB444-FAF7-426B-BC7D-FBA2EBF308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743416">
            <a:off x="2105556" y="834835"/>
            <a:ext cx="6469062" cy="23955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kern="10" spc="-180" dirty="0" err="1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אָאַאְאִאִי</a:t>
            </a:r>
            <a:endParaRPr lang="en-US" sz="3600" kern="10" spc="-180" dirty="0">
              <a:solidFill>
                <a:srgbClr val="FFFFD9"/>
              </a:solidFill>
              <a:effectLst>
                <a:outerShdw dist="35921" dir="2700000" algn="ctr" rotWithShape="0">
                  <a:srgbClr val="CCFFCC">
                    <a:alpha val="79999"/>
                  </a:srgbClr>
                </a:outerShdw>
              </a:effectLst>
            </a:endParaRPr>
          </a:p>
        </p:txBody>
      </p:sp>
      <p:sp>
        <p:nvSpPr>
          <p:cNvPr id="28677" name="WordArt 13">
            <a:extLst>
              <a:ext uri="{FF2B5EF4-FFF2-40B4-BE49-F238E27FC236}">
                <a16:creationId xmlns:a16="http://schemas.microsoft.com/office/drawing/2014/main" id="{04BD44C8-6310-4F83-8B98-E4CF51685F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388060">
            <a:off x="193675" y="4044950"/>
            <a:ext cx="8683625" cy="22875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/>
            <a:r>
              <a:rPr lang="he-IL" sz="3600" kern="10" spc="-180" dirty="0" err="1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גָּגַגִגְגִיג</a:t>
            </a:r>
            <a:r>
              <a:rPr lang="he-IL" sz="3600" kern="10" spc="-180" dirty="0">
                <a:solidFill>
                  <a:srgbClr val="FFFFD9"/>
                </a:solidFill>
                <a:effectLst>
                  <a:outerShdw dist="35921" dir="2700000" algn="ctr" rotWithShape="0">
                    <a:srgbClr val="CCFFCC">
                      <a:alpha val="79999"/>
                    </a:srgbClr>
                  </a:outerShdw>
                </a:effectLst>
              </a:rPr>
              <a:t>ָ</a:t>
            </a:r>
            <a:endParaRPr lang="en-US" sz="3600" kern="10" spc="-180" dirty="0">
              <a:solidFill>
                <a:srgbClr val="FFFFD9"/>
              </a:solidFill>
              <a:effectLst>
                <a:outerShdw dist="35921" dir="2700000" algn="ctr" rotWithShape="0">
                  <a:srgbClr val="CCFFCC">
                    <a:alpha val="79999"/>
                  </a:srgbClr>
                </a:outerShdw>
              </a:effectLst>
            </a:endParaRPr>
          </a:p>
        </p:txBody>
      </p:sp>
      <p:sp>
        <p:nvSpPr>
          <p:cNvPr id="28678" name="Text Box 3">
            <a:extLst>
              <a:ext uri="{FF2B5EF4-FFF2-40B4-BE49-F238E27FC236}">
                <a16:creationId xmlns:a16="http://schemas.microsoft.com/office/drawing/2014/main" id="{6DD88B14-472B-4E1F-92DC-72B497C4F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468" y="2852738"/>
            <a:ext cx="7993063" cy="2232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6A84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b="1" dirty="0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4000" b="1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000" dirty="0">
                <a:solidFill>
                  <a:srgbClr val="006600"/>
                </a:solidFill>
                <a:cs typeface="David" panose="020E0502060401010101" pitchFamily="34" charset="-79"/>
              </a:rPr>
              <a:t>הִצְלַחְתָּ לְהַתְאִים אֶת הַצְּלִיל לַמִּלָּה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3000" dirty="0">
                <a:solidFill>
                  <a:srgbClr val="006600"/>
                </a:solidFill>
                <a:cs typeface="David" panose="020E0502060401010101" pitchFamily="34" charset="-79"/>
              </a:rPr>
              <a:t>וְעַכְשָׁיו לַמְּשִׂימָה הַבָּאָה.</a:t>
            </a:r>
            <a:endParaRPr lang="en-US" altLang="he-IL" sz="3000" dirty="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>
            <a:extLst>
              <a:ext uri="{FF2B5EF4-FFF2-40B4-BE49-F238E27FC236}">
                <a16:creationId xmlns:a16="http://schemas.microsoft.com/office/drawing/2014/main" id="{657AC88A-87B9-445F-9804-EE5C529F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29699" name="Rectangle 14">
            <a:hlinkClick r:id="" action="ppaction://noaction">
              <a:snd r:embed="rId4" name="צפרדע סגול.wav"/>
            </a:hlinkClick>
            <a:extLst>
              <a:ext uri="{FF2B5EF4-FFF2-40B4-BE49-F238E27FC236}">
                <a16:creationId xmlns:a16="http://schemas.microsoft.com/office/drawing/2014/main" id="{BDFAEC6A-E282-417A-AB09-67475EB4C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49838"/>
            <a:ext cx="2159000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צְפַרֵדָע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29700" name="Rectangle 15">
            <a:hlinkClick r:id="" action="ppaction://noaction">
              <a:snd r:embed="rId5" name="צפרדע שווא.wav"/>
            </a:hlinkClick>
            <a:extLst>
              <a:ext uri="{FF2B5EF4-FFF2-40B4-BE49-F238E27FC236}">
                <a16:creationId xmlns:a16="http://schemas.microsoft.com/office/drawing/2014/main" id="{FA243502-701F-4988-9380-B133FA3F6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3138" y="5049838"/>
            <a:ext cx="2159000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צְפַרְדְעַ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29701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68AB75D-5D67-4A97-95A4-6AC0428E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צְפַרְדֵּעַ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29702" name="תמונה 2" descr="אילנית">
            <a:extLst>
              <a:ext uri="{FF2B5EF4-FFF2-40B4-BE49-F238E27FC236}">
                <a16:creationId xmlns:a16="http://schemas.microsoft.com/office/drawing/2014/main" id="{4FB11DEE-091B-4A11-B4E1-9FE2C27EB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1838325"/>
            <a:ext cx="32178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E0EC1C-3B3E-4B7A-ABA5-5CBD251696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2562" y="6643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D79A1B6-CA4F-464B-A6B3-41DF6CD26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2125562"/>
            <a:ext cx="487363" cy="487363"/>
          </a:xfrm>
          <a:prstGeom prst="rect">
            <a:avLst/>
          </a:prstGeom>
        </p:spPr>
      </p:pic>
      <p:pic>
        <p:nvPicPr>
          <p:cNvPr id="30723" name="Picture 6" descr="MMj01855860000[1]">
            <a:extLst>
              <a:ext uri="{FF2B5EF4-FFF2-40B4-BE49-F238E27FC236}">
                <a16:creationId xmlns:a16="http://schemas.microsoft.com/office/drawing/2014/main" id="{ED4CDC10-0A3B-4582-AEBE-E2E78AF9F8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15778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AutoShape 2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3964BB-DABA-48D5-8893-94DB35D1F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0725" name="Rectangle 23">
            <a:hlinkClick r:id="" action="ppaction://noaction">
              <a:snd r:embed="rId6" name="גינה2"/>
            </a:hlinkClick>
            <a:extLst>
              <a:ext uri="{FF2B5EF4-FFF2-40B4-BE49-F238E27FC236}">
                <a16:creationId xmlns:a16="http://schemas.microsoft.com/office/drawing/2014/main" id="{DC4E6BD8-A501-46B9-9700-6EE5D43A6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4" y="3826402"/>
            <a:ext cx="1800225" cy="900112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צְפַרְדֵּעַ</a:t>
            </a:r>
            <a:endParaRPr lang="en-US" altLang="he-IL" sz="4400" dirty="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0726" name="תמונה 7" descr="אילנית">
            <a:extLst>
              <a:ext uri="{FF2B5EF4-FFF2-40B4-BE49-F238E27FC236}">
                <a16:creationId xmlns:a16="http://schemas.microsoft.com/office/drawing/2014/main" id="{643A660A-E2EE-480F-9E51-6D75B5CB4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4" y="1284288"/>
            <a:ext cx="3219450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44A3B562-39AD-4145-9770-7E06C4F32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1747" name="Rectangle 18">
            <a:hlinkClick r:id="" action="ppaction://noaction">
              <a:snd r:embed="rId4" name="ספר קמץ.wav"/>
            </a:hlinkClick>
            <a:extLst>
              <a:ext uri="{FF2B5EF4-FFF2-40B4-BE49-F238E27FC236}">
                <a16:creationId xmlns:a16="http://schemas.microsoft.com/office/drawing/2014/main" id="{96B431EE-EF24-4FE1-A882-157149A0B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760913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סַפָּר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1748" name="Rectangle 19">
            <a:hlinkClick r:id="" action="ppaction://noaction">
              <a:snd r:embed="rId5" name="ספר חיריק.wav"/>
            </a:hlinkClick>
            <a:extLst>
              <a:ext uri="{FF2B5EF4-FFF2-40B4-BE49-F238E27FC236}">
                <a16:creationId xmlns:a16="http://schemas.microsoft.com/office/drawing/2014/main" id="{C781C04C-DB05-49BA-A8B9-513311858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6488" y="4760913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סִפֵּר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1749" name="Rectangle 2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C3A2ED-28BD-49A4-AD03-8DB44D4698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8" y="4762500"/>
            <a:ext cx="2159000" cy="900113"/>
          </a:xfrm>
          <a:prstGeom prst="rect">
            <a:avLst/>
          </a:prstGeom>
          <a:solidFill>
            <a:srgbClr val="FFCF8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סֵפֶר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1750" name="Text Box 21">
            <a:extLst>
              <a:ext uri="{FF2B5EF4-FFF2-40B4-BE49-F238E27FC236}">
                <a16:creationId xmlns:a16="http://schemas.microsoft.com/office/drawing/2014/main" id="{C26B3D97-613C-4EB5-8BF9-3367D8819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1800"/>
          </a:p>
        </p:txBody>
      </p:sp>
      <p:pic>
        <p:nvPicPr>
          <p:cNvPr id="31751" name="גרפיקה 4" descr="ספרים עם מילוי מלא">
            <a:extLst>
              <a:ext uri="{FF2B5EF4-FFF2-40B4-BE49-F238E27FC236}">
                <a16:creationId xmlns:a16="http://schemas.microsoft.com/office/drawing/2014/main" id="{EFB3F617-B480-4774-8149-6CC7EE8B11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362075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A63843-77A8-4354-B59D-316322380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2562" y="7635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56C12-FC22-449E-BB5A-6D5315857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2337" y="1971544"/>
            <a:ext cx="487363" cy="487363"/>
          </a:xfrm>
          <a:prstGeom prst="rect">
            <a:avLst/>
          </a:prstGeom>
        </p:spPr>
      </p:pic>
      <p:pic>
        <p:nvPicPr>
          <p:cNvPr id="5122" name="Picture 188" descr="MMj01855860000[1]">
            <a:extLst>
              <a:ext uri="{FF2B5EF4-FFF2-40B4-BE49-F238E27FC236}">
                <a16:creationId xmlns:a16="http://schemas.microsoft.com/office/drawing/2014/main" id="{52895809-47D0-4B88-BFCF-C92CEA9285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8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BD49312-12D0-4392-943F-F0FB918C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5124" name="Rectangle 190">
            <a:hlinkClick r:id="" action="ppaction://noaction">
              <a:snd r:embed="rId6" name="כבשים"/>
            </a:hlinkClick>
            <a:extLst>
              <a:ext uri="{FF2B5EF4-FFF2-40B4-BE49-F238E27FC236}">
                <a16:creationId xmlns:a16="http://schemas.microsoft.com/office/drawing/2014/main" id="{3B11E68A-8469-4A3A-82F6-FD69D8B8F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716338"/>
            <a:ext cx="2339975" cy="1079500"/>
          </a:xfrm>
          <a:prstGeom prst="rect">
            <a:avLst/>
          </a:prstGeom>
          <a:solidFill>
            <a:srgbClr val="E4FF97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גֶּשֶׁר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5125" name="Picture 7" descr="גשר מעל פה הנהר">
            <a:extLst>
              <a:ext uri="{FF2B5EF4-FFF2-40B4-BE49-F238E27FC236}">
                <a16:creationId xmlns:a16="http://schemas.microsoft.com/office/drawing/2014/main" id="{C77044D1-026C-4FFE-88E9-3C11335AE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714376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A715BD-D8BA-4A0D-A054-7F0002EAF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3825081"/>
            <a:ext cx="487363" cy="487363"/>
          </a:xfrm>
          <a:prstGeom prst="rect">
            <a:avLst/>
          </a:prstGeom>
        </p:spPr>
      </p:pic>
      <p:pic>
        <p:nvPicPr>
          <p:cNvPr id="32771" name="Picture 4" descr="MMj01855860000[1]">
            <a:extLst>
              <a:ext uri="{FF2B5EF4-FFF2-40B4-BE49-F238E27FC236}">
                <a16:creationId xmlns:a16="http://schemas.microsoft.com/office/drawing/2014/main" id="{23A1A65B-FF13-4049-A780-7E13FCB219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13325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AutoShap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AFE284A-6E65-43F5-9EB1-B70B910F9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2773" name="Rectangle 13">
            <a:extLst>
              <a:ext uri="{FF2B5EF4-FFF2-40B4-BE49-F238E27FC236}">
                <a16:creationId xmlns:a16="http://schemas.microsoft.com/office/drawing/2014/main" id="{CC18308C-DF0E-4F83-B264-2C582690D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3716338"/>
            <a:ext cx="2159000" cy="900112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סֵפֶר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2774" name="גרפיקה 6" descr="ספרים עם מילוי מלא">
            <a:extLst>
              <a:ext uri="{FF2B5EF4-FFF2-40B4-BE49-F238E27FC236}">
                <a16:creationId xmlns:a16="http://schemas.microsoft.com/office/drawing/2014/main" id="{F736B22C-C5BF-4B6A-B622-EE47E60D3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31" y="619919"/>
            <a:ext cx="28082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>
            <a:extLst>
              <a:ext uri="{FF2B5EF4-FFF2-40B4-BE49-F238E27FC236}">
                <a16:creationId xmlns:a16="http://schemas.microsoft.com/office/drawing/2014/main" id="{9594F959-D263-4E70-9335-B12B17832E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3795" name="Text Box 13">
            <a:extLst>
              <a:ext uri="{FF2B5EF4-FFF2-40B4-BE49-F238E27FC236}">
                <a16:creationId xmlns:a16="http://schemas.microsoft.com/office/drawing/2014/main" id="{F29B7939-D582-47CD-A248-534BDB626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1800"/>
          </a:p>
        </p:txBody>
      </p:sp>
      <p:sp>
        <p:nvSpPr>
          <p:cNvPr id="33796" name="Rectangle 9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5C9C8A-D900-4368-ACBA-4CA7401C6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4763" y="4862513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מִקְלֶדֶת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3797" name="Rectangle 91">
            <a:hlinkClick r:id="" action="ppaction://noaction">
              <a:snd r:embed="rId4" name="מקלדת קמץ.wav"/>
            </a:hlinkClick>
            <a:extLst>
              <a:ext uri="{FF2B5EF4-FFF2-40B4-BE49-F238E27FC236}">
                <a16:creationId xmlns:a16="http://schemas.microsoft.com/office/drawing/2014/main" id="{40AB3953-DBC9-451A-9D70-969DDF2DA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4862513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מִקְלַדֶת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3798" name="Rectangle 92">
            <a:hlinkClick r:id="" action="ppaction://noaction">
              <a:snd r:embed="rId5" name="מקדלת.wav"/>
            </a:hlinkClick>
            <a:extLst>
              <a:ext uri="{FF2B5EF4-FFF2-40B4-BE49-F238E27FC236}">
                <a16:creationId xmlns:a16="http://schemas.microsoft.com/office/drawing/2014/main" id="{11D27831-D505-404C-9B76-DF3993D51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863" y="4862513"/>
            <a:ext cx="2159000" cy="900112"/>
          </a:xfrm>
          <a:prstGeom prst="rect">
            <a:avLst/>
          </a:prstGeom>
          <a:solidFill>
            <a:srgbClr val="D2FF53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מִקְדֶלֶת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3799" name="Picture 60" descr="בתמונה וקטורית מקלדת איטלקי">
            <a:extLst>
              <a:ext uri="{FF2B5EF4-FFF2-40B4-BE49-F238E27FC236}">
                <a16:creationId xmlns:a16="http://schemas.microsoft.com/office/drawing/2014/main" id="{3F55BB4C-B037-42E0-924E-50D3864A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057400"/>
            <a:ext cx="4762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92759B0-6825-47A3-8513-6B01F33D2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5250" y="76358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8EF23D-BB2A-452E-8FA8-917111950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952884"/>
            <a:ext cx="487363" cy="487363"/>
          </a:xfrm>
          <a:prstGeom prst="rect">
            <a:avLst/>
          </a:prstGeom>
        </p:spPr>
      </p:pic>
      <p:sp>
        <p:nvSpPr>
          <p:cNvPr id="34819" name="Rectangle 2">
            <a:extLst>
              <a:ext uri="{FF2B5EF4-FFF2-40B4-BE49-F238E27FC236}">
                <a16:creationId xmlns:a16="http://schemas.microsoft.com/office/drawing/2014/main" id="{8F7E9A18-DE14-4D12-9F47-6FB4C2D96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4820" name="Picture 59" descr="MMj01855860000[1]">
            <a:extLst>
              <a:ext uri="{FF2B5EF4-FFF2-40B4-BE49-F238E27FC236}">
                <a16:creationId xmlns:a16="http://schemas.microsoft.com/office/drawing/2014/main" id="{043FC82F-DFF9-4F9E-9EE6-02D8BB14A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AutoShape 6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5BB7E8D-B91B-48A9-BE55-B186CD75E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4822" name="Rectangle 61">
            <a:hlinkClick r:id="" action="ppaction://noaction">
              <a:snd r:embed="rId6" name="מספרים1"/>
            </a:hlinkClick>
            <a:extLst>
              <a:ext uri="{FF2B5EF4-FFF2-40B4-BE49-F238E27FC236}">
                <a16:creationId xmlns:a16="http://schemas.microsoft.com/office/drawing/2014/main" id="{3896F59A-1FBE-469C-94B8-FDDA58DD1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7" y="3503663"/>
            <a:ext cx="2159000" cy="900112"/>
          </a:xfrm>
          <a:prstGeom prst="rect">
            <a:avLst/>
          </a:prstGeom>
          <a:solidFill>
            <a:srgbClr val="D2FF53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מִקְלֶדֶת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4823" name="Picture 60" descr="בתמונה וקטורית מקלדת איטלקי">
            <a:extLst>
              <a:ext uri="{FF2B5EF4-FFF2-40B4-BE49-F238E27FC236}">
                <a16:creationId xmlns:a16="http://schemas.microsoft.com/office/drawing/2014/main" id="{A2AF764C-5C88-478A-8D84-612439CF0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237" y="1189848"/>
            <a:ext cx="47625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>
            <a:extLst>
              <a:ext uri="{FF2B5EF4-FFF2-40B4-BE49-F238E27FC236}">
                <a16:creationId xmlns:a16="http://schemas.microsoft.com/office/drawing/2014/main" id="{F09DF2A6-5D21-4CE8-8F1A-D4D4F2DA3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5843" name="Text Box 9">
            <a:extLst>
              <a:ext uri="{FF2B5EF4-FFF2-40B4-BE49-F238E27FC236}">
                <a16:creationId xmlns:a16="http://schemas.microsoft.com/office/drawing/2014/main" id="{F651E6BD-E639-43D7-BA93-8F5F44FDB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r>
              <a:rPr lang="en-US" altLang="he-IL" sz="1800"/>
              <a:t> 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35844" name="Rectangle 14">
            <a:hlinkClick r:id="" action="ppaction://noaction">
              <a:snd r:embed="rId4" name="אוכלות - Copy.wav"/>
            </a:hlinkClick>
            <a:extLst>
              <a:ext uri="{FF2B5EF4-FFF2-40B4-BE49-F238E27FC236}">
                <a16:creationId xmlns:a16="http://schemas.microsoft.com/office/drawing/2014/main" id="{30523692-9E73-42CC-8EB6-DF3720036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49838"/>
            <a:ext cx="2159000" cy="900112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אוֹכְלוֹת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5845" name="Rectangle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4229FA6-1D40-44D4-8E13-D421EDEEA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49838"/>
            <a:ext cx="2159000" cy="900112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אוֹכֶלֶת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5846" name="Rectangle 16">
            <a:hlinkClick r:id="" action="ppaction://noaction">
              <a:snd r:embed="rId5" name="אוכלת שווא - Copy.wav"/>
            </a:hlinkClick>
            <a:extLst>
              <a:ext uri="{FF2B5EF4-FFF2-40B4-BE49-F238E27FC236}">
                <a16:creationId xmlns:a16="http://schemas.microsoft.com/office/drawing/2014/main" id="{A4B4BEFD-106C-4FF8-82D6-411451147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rgbClr val="DFBE9D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אוֹכְלֶת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5847" name="Picture 13" descr="הילד לאכול ארוחה">
            <a:extLst>
              <a:ext uri="{FF2B5EF4-FFF2-40B4-BE49-F238E27FC236}">
                <a16:creationId xmlns:a16="http://schemas.microsoft.com/office/drawing/2014/main" id="{295950C9-F670-4F21-A7EC-A17BCD999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1617663"/>
            <a:ext cx="1628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31F879-1BA9-4DAB-B5DC-7A7C2586B9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6243" y="703262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143A28-FC4D-4618-83C8-A653A515D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2443" y="3946996"/>
            <a:ext cx="487363" cy="487363"/>
          </a:xfrm>
          <a:prstGeom prst="rect">
            <a:avLst/>
          </a:prstGeom>
        </p:spPr>
      </p:pic>
      <p:sp>
        <p:nvSpPr>
          <p:cNvPr id="36867" name="Rectangle 2">
            <a:extLst>
              <a:ext uri="{FF2B5EF4-FFF2-40B4-BE49-F238E27FC236}">
                <a16:creationId xmlns:a16="http://schemas.microsoft.com/office/drawing/2014/main" id="{DAFC6288-C54D-471C-AEE9-14C1AE346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36868" name="Picture 12" descr="MMj01855860000[1]">
            <a:extLst>
              <a:ext uri="{FF2B5EF4-FFF2-40B4-BE49-F238E27FC236}">
                <a16:creationId xmlns:a16="http://schemas.microsoft.com/office/drawing/2014/main" id="{6FB1F851-AC0E-4A78-B6DC-0336F957BC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AutoShap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4558536-5DF6-42C4-A94E-A4EEB984D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6870" name="Rectangle 14">
            <a:hlinkClick r:id="" action="ppaction://noaction">
              <a:snd r:embed="rId6" name="ידים2"/>
            </a:hlinkClick>
            <a:extLst>
              <a:ext uri="{FF2B5EF4-FFF2-40B4-BE49-F238E27FC236}">
                <a16:creationId xmlns:a16="http://schemas.microsoft.com/office/drawing/2014/main" id="{1EB5DF99-0682-4F6A-A5B8-2CF44D050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8795" y="3655390"/>
            <a:ext cx="2159000" cy="900112"/>
          </a:xfrm>
          <a:prstGeom prst="rect">
            <a:avLst/>
          </a:prstGeom>
          <a:solidFill>
            <a:srgbClr val="DFBE9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אוֹכֶלֶת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6871" name="Picture 8" descr="הילד לאכול ארוחה">
            <a:extLst>
              <a:ext uri="{FF2B5EF4-FFF2-40B4-BE49-F238E27FC236}">
                <a16:creationId xmlns:a16="http://schemas.microsoft.com/office/drawing/2014/main" id="{F5CC29C7-AC16-4A51-8939-5554F2B4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20" y="473869"/>
            <a:ext cx="162877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>
            <a:extLst>
              <a:ext uri="{FF2B5EF4-FFF2-40B4-BE49-F238E27FC236}">
                <a16:creationId xmlns:a16="http://schemas.microsoft.com/office/drawing/2014/main" id="{B7F8D320-4101-46F9-B68C-D700DF78D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7891" name="Text Box 14">
            <a:extLst>
              <a:ext uri="{FF2B5EF4-FFF2-40B4-BE49-F238E27FC236}">
                <a16:creationId xmlns:a16="http://schemas.microsoft.com/office/drawing/2014/main" id="{214413C3-082A-4FF7-9E03-4E580F2B7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37892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C3FFF2F-D9B5-4E68-AAB3-9840A2C02B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5049838"/>
            <a:ext cx="2159000" cy="900112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צִנְצֶנֶת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7893" name="Rectangle 20">
            <a:hlinkClick r:id="" action="ppaction://noaction">
              <a:snd r:embed="rId4" name="צנצנת קמץ.wav"/>
            </a:hlinkClick>
            <a:extLst>
              <a:ext uri="{FF2B5EF4-FFF2-40B4-BE49-F238E27FC236}">
                <a16:creationId xmlns:a16="http://schemas.microsoft.com/office/drawing/2014/main" id="{1EFF0E49-884B-4E35-86CE-6B8E433ADB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049838"/>
            <a:ext cx="2159000" cy="900112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צִנְצֶנַת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7894" name="Rectangle 21">
            <a:hlinkClick r:id="" action="ppaction://noaction">
              <a:snd r:embed="rId5" name="צנצנת שווא.wav"/>
            </a:hlinkClick>
            <a:extLst>
              <a:ext uri="{FF2B5EF4-FFF2-40B4-BE49-F238E27FC236}">
                <a16:creationId xmlns:a16="http://schemas.microsoft.com/office/drawing/2014/main" id="{FE0307A2-911D-4068-A291-C8F4158E1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5049838"/>
            <a:ext cx="2159000" cy="900112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צִנְצֶנְת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7895" name="Picture 14" descr="המלפפונים בצנצנת">
            <a:extLst>
              <a:ext uri="{FF2B5EF4-FFF2-40B4-BE49-F238E27FC236}">
                <a16:creationId xmlns:a16="http://schemas.microsoft.com/office/drawing/2014/main" id="{9F3F2B64-73CA-4C15-829D-9AC80B532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15621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6DB86D-71C6-4F32-B9E8-9EDDF2F51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32562" y="68014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9156EE-C0D7-468D-A957-6B8F4D461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7689" y="2316778"/>
            <a:ext cx="487363" cy="487363"/>
          </a:xfrm>
          <a:prstGeom prst="rect">
            <a:avLst/>
          </a:prstGeom>
        </p:spPr>
      </p:pic>
      <p:sp>
        <p:nvSpPr>
          <p:cNvPr id="38915" name="Rectangle 17">
            <a:extLst>
              <a:ext uri="{FF2B5EF4-FFF2-40B4-BE49-F238E27FC236}">
                <a16:creationId xmlns:a16="http://schemas.microsoft.com/office/drawing/2014/main" id="{31B4E029-F872-4DB1-B5BD-784762C37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450" y="3840163"/>
            <a:ext cx="2159000" cy="900112"/>
          </a:xfrm>
          <a:prstGeom prst="rect">
            <a:avLst/>
          </a:prstGeom>
          <a:solidFill>
            <a:schemeClr val="accent1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צִנְצֶנֶת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8916" name="Picture 11" descr="MMj01855860000[1]">
            <a:extLst>
              <a:ext uri="{FF2B5EF4-FFF2-40B4-BE49-F238E27FC236}">
                <a16:creationId xmlns:a16="http://schemas.microsoft.com/office/drawing/2014/main" id="{B1CB7B67-3427-48DB-AD6B-56F3C01140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AutoShape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6B4DFD3-3A1C-47AE-8A62-0F26B719F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8918" name="Picture 8" descr="המלפפונים בצנצנת">
            <a:extLst>
              <a:ext uri="{FF2B5EF4-FFF2-40B4-BE49-F238E27FC236}">
                <a16:creationId xmlns:a16="http://schemas.microsoft.com/office/drawing/2014/main" id="{C02961D9-F01F-4677-837B-21532A27D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621" y="69901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>
            <a:extLst>
              <a:ext uri="{FF2B5EF4-FFF2-40B4-BE49-F238E27FC236}">
                <a16:creationId xmlns:a16="http://schemas.microsoft.com/office/drawing/2014/main" id="{97118BC3-4DD4-4356-94E8-148B3460E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39939" name="Text Box 15">
            <a:extLst>
              <a:ext uri="{FF2B5EF4-FFF2-40B4-BE49-F238E27FC236}">
                <a16:creationId xmlns:a16="http://schemas.microsoft.com/office/drawing/2014/main" id="{4B0AD6B7-63E3-4B5F-A3FC-AC0F118A5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1800"/>
          </a:p>
        </p:txBody>
      </p:sp>
      <p:sp>
        <p:nvSpPr>
          <p:cNvPr id="39940" name="Rectangle 20">
            <a:hlinkClick r:id="" action="ppaction://noaction">
              <a:snd r:embed="rId4" name="פורח.wav"/>
            </a:hlinkClick>
            <a:extLst>
              <a:ext uri="{FF2B5EF4-FFF2-40B4-BE49-F238E27FC236}">
                <a16:creationId xmlns:a16="http://schemas.microsoft.com/office/drawing/2014/main" id="{3AD090B0-1A3C-4FCC-B1A1-C8BBF8871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689475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פּוֹרֶחַ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9941" name="Rectangle 21">
            <a:hlinkClick r:id="" action="ppaction://noaction">
              <a:snd r:embed="rId5" name="פרח קמץ.wav"/>
            </a:hlinkClick>
            <a:extLst>
              <a:ext uri="{FF2B5EF4-FFF2-40B4-BE49-F238E27FC236}">
                <a16:creationId xmlns:a16="http://schemas.microsoft.com/office/drawing/2014/main" id="{0672628C-3B08-43E3-99C9-FE0F2E3422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689475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פָּרַח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39942" name="Rectangle 2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8C9156D-120C-4DCD-897A-D2A712798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689475"/>
            <a:ext cx="2159000" cy="900113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פֶּרַח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3" name="תמונה 2" descr="פרח פלומריה">
            <a:extLst>
              <a:ext uri="{FF2B5EF4-FFF2-40B4-BE49-F238E27FC236}">
                <a16:creationId xmlns:a16="http://schemas.microsoft.com/office/drawing/2014/main" id="{6E30006B-8E94-4A64-B1F5-AB6C01E2BD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6104" y="1514475"/>
            <a:ext cx="3974668" cy="26491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F98277C-EB11-438F-BA16-58457AF73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9427" y="65166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93AEB0-F9CE-4CBB-8222-604E071AE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1805" y="2232803"/>
            <a:ext cx="487363" cy="487363"/>
          </a:xfrm>
          <a:prstGeom prst="rect">
            <a:avLst/>
          </a:prstGeom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D669A5D6-BD66-4D88-933D-E5A3EEE71D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40964" name="Picture 12" descr="MMj01855860000[1]">
            <a:extLst>
              <a:ext uri="{FF2B5EF4-FFF2-40B4-BE49-F238E27FC236}">
                <a16:creationId xmlns:a16="http://schemas.microsoft.com/office/drawing/2014/main" id="{14B7F7CE-6581-479C-A855-AB3F7D32EC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AutoShap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5B30AB-00B0-476C-AF68-20BE14CD7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0966" name="Rectangle 14">
            <a:extLst>
              <a:ext uri="{FF2B5EF4-FFF2-40B4-BE49-F238E27FC236}">
                <a16:creationId xmlns:a16="http://schemas.microsoft.com/office/drawing/2014/main" id="{0AE8C48A-B9F7-48A0-9645-F2BAA1CAE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860800"/>
            <a:ext cx="2159000" cy="900113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פֶּרַח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7" name="תמונה 6" descr="פרח פלומריה">
            <a:extLst>
              <a:ext uri="{FF2B5EF4-FFF2-40B4-BE49-F238E27FC236}">
                <a16:creationId xmlns:a16="http://schemas.microsoft.com/office/drawing/2014/main" id="{CE54E500-CE38-4A02-AE30-E8B3634B3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3872" y="752290"/>
            <a:ext cx="3974668" cy="264913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6757AB53-2710-495E-B692-72FD9420A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41987" name="Text Box 14">
            <a:extLst>
              <a:ext uri="{FF2B5EF4-FFF2-40B4-BE49-F238E27FC236}">
                <a16:creationId xmlns:a16="http://schemas.microsoft.com/office/drawing/2014/main" id="{BCA10267-655B-40C7-B3AB-9E03BA36F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1800"/>
          </a:p>
        </p:txBody>
      </p:sp>
      <p:sp>
        <p:nvSpPr>
          <p:cNvPr id="41988" name="Rectangle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B2B72B-ECC6-4E4D-BEC3-AF15CA74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905375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נֶשֶׁר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1989" name="Rectangle 20">
            <a:hlinkClick r:id="" action="ppaction://noaction">
              <a:snd r:embed="rId4" name="נושר.wav"/>
            </a:hlinkClick>
            <a:extLst>
              <a:ext uri="{FF2B5EF4-FFF2-40B4-BE49-F238E27FC236}">
                <a16:creationId xmlns:a16="http://schemas.microsoft.com/office/drawing/2014/main" id="{1F2ED671-323F-4460-A5CF-70DCBD8A1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4905375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נוֹשֵׁר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1990" name="Rectangle 21">
            <a:hlinkClick r:id="" action="ppaction://noaction">
              <a:snd r:embed="rId5" name="נשר קמץ.wav"/>
            </a:hlinkClick>
            <a:extLst>
              <a:ext uri="{FF2B5EF4-FFF2-40B4-BE49-F238E27FC236}">
                <a16:creationId xmlns:a16="http://schemas.microsoft.com/office/drawing/2014/main" id="{BA6940FC-C69A-4AD5-BD16-5E78D1F0B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905375"/>
            <a:ext cx="2159000" cy="900113"/>
          </a:xfrm>
          <a:prstGeom prst="rect">
            <a:avLst/>
          </a:prstGeom>
          <a:solidFill>
            <a:srgbClr val="DBCAFE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נָשַׁר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1991" name="גרפיקה 2" descr="עיט עם מילוי מלא">
            <a:extLst>
              <a:ext uri="{FF2B5EF4-FFF2-40B4-BE49-F238E27FC236}">
                <a16:creationId xmlns:a16="http://schemas.microsoft.com/office/drawing/2014/main" id="{A1FED5BE-E240-492E-A951-B17F0325FC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688" y="1379538"/>
            <a:ext cx="26035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FD9D22-B4A1-46D6-919F-B7B2D6E21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9508" y="65643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554F5940-10DF-4A68-8E73-933E4FC5C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</a:t>
            </a:r>
            <a:r>
              <a:rPr lang="en-US" altLang="he-IL" sz="1800"/>
              <a:t> </a:t>
            </a:r>
            <a:r>
              <a:rPr lang="he-IL" altLang="he-IL" sz="4000">
                <a:cs typeface="David" panose="020E0502060401010101" pitchFamily="34" charset="-79"/>
              </a:rPr>
              <a:t>רַ_בֶת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6147" name="Text Box 3">
            <a:hlinkClick r:id="" action="ppaction://noaction">
              <a:snd r:embed="rId4" name="רכבת קמץ.wav"/>
            </a:hlinkClick>
            <a:extLst>
              <a:ext uri="{FF2B5EF4-FFF2-40B4-BE49-F238E27FC236}">
                <a16:creationId xmlns:a16="http://schemas.microsoft.com/office/drawing/2014/main" id="{83833AE3-B2D5-45B4-88B9-402E089FF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כַּ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148" name="Text Box 4">
            <a:hlinkClick r:id="" action="ppaction://noaction">
              <a:snd r:embed="rId5" name="רכבת חיריק.wav"/>
            </a:hlinkClick>
            <a:extLst>
              <a:ext uri="{FF2B5EF4-FFF2-40B4-BE49-F238E27FC236}">
                <a16:creationId xmlns:a16="http://schemas.microsoft.com/office/drawing/2014/main" id="{C646F45F-BA38-472E-99D4-5531EA0DE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כִּי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149" name="Text Box 5">
            <a:hlinkClick r:id="" action="ppaction://noaction">
              <a:snd r:embed="rId6" name="רכבת שווא.wav"/>
            </a:hlinkClick>
            <a:extLst>
              <a:ext uri="{FF2B5EF4-FFF2-40B4-BE49-F238E27FC236}">
                <a16:creationId xmlns:a16="http://schemas.microsoft.com/office/drawing/2014/main" id="{7A50ADF9-5803-4721-B335-B9DE47DC0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כְּ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150" name="Text 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2140D4-03F8-4899-89FB-923E88ECD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כֶּ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151" name="גרפיקה 2" descr="רכבת צעצוע עם מילוי מלא">
            <a:extLst>
              <a:ext uri="{FF2B5EF4-FFF2-40B4-BE49-F238E27FC236}">
                <a16:creationId xmlns:a16="http://schemas.microsoft.com/office/drawing/2014/main" id="{873C04B3-8087-4196-9EDC-4EC947BFF5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1660525"/>
            <a:ext cx="3017838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8EF49E-8717-4FD0-A023-99C0EBCCD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50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D5981F-F418-416C-9EB2-CF1415A930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48124" y="1726340"/>
            <a:ext cx="487363" cy="487363"/>
          </a:xfrm>
          <a:prstGeom prst="rect">
            <a:avLst/>
          </a:prstGeom>
        </p:spPr>
      </p:pic>
      <p:pic>
        <p:nvPicPr>
          <p:cNvPr id="43011" name="Picture 9" descr="MMj01855860000[1]">
            <a:extLst>
              <a:ext uri="{FF2B5EF4-FFF2-40B4-BE49-F238E27FC236}">
                <a16:creationId xmlns:a16="http://schemas.microsoft.com/office/drawing/2014/main" id="{637E1F32-DDA4-4525-AC77-44AD8E4029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AutoShape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EEA942F-E5ED-47FF-B685-B63ED88C8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3013" name="Rectangle 11">
            <a:extLst>
              <a:ext uri="{FF2B5EF4-FFF2-40B4-BE49-F238E27FC236}">
                <a16:creationId xmlns:a16="http://schemas.microsoft.com/office/drawing/2014/main" id="{D64660D8-C1BA-4550-A665-6468681C8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860800"/>
            <a:ext cx="2159000" cy="900113"/>
          </a:xfrm>
          <a:prstGeom prst="rect">
            <a:avLst/>
          </a:prstGeom>
          <a:solidFill>
            <a:srgbClr val="DBCAFE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נֶשֶׁר 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3014" name="גרפיקה 170" descr="עיט עם מילוי מלא">
            <a:extLst>
              <a:ext uri="{FF2B5EF4-FFF2-40B4-BE49-F238E27FC236}">
                <a16:creationId xmlns:a16="http://schemas.microsoft.com/office/drawing/2014/main" id="{F2A28C35-0625-4BAA-8FDC-E9AF291C4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25" y="667479"/>
            <a:ext cx="2603500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>
            <a:extLst>
              <a:ext uri="{FF2B5EF4-FFF2-40B4-BE49-F238E27FC236}">
                <a16:creationId xmlns:a16="http://schemas.microsoft.com/office/drawing/2014/main" id="{9CAC2A40-6EF2-451C-B63D-24EE02E12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44035" name="Text Box 13">
            <a:extLst>
              <a:ext uri="{FF2B5EF4-FFF2-40B4-BE49-F238E27FC236}">
                <a16:creationId xmlns:a16="http://schemas.microsoft.com/office/drawing/2014/main" id="{5C47C31B-FB22-49C2-B8A5-2F80A7679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2488" y="549275"/>
            <a:ext cx="4897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מְצָא אֶת הַמִּלָּה</a:t>
            </a:r>
            <a:endParaRPr lang="en-US" altLang="he-IL" sz="4000">
              <a:cs typeface="David" panose="020E0502060401010101" pitchFamily="34" charset="-79"/>
            </a:endParaRPr>
          </a:p>
        </p:txBody>
      </p:sp>
      <p:sp>
        <p:nvSpPr>
          <p:cNvPr id="44036" name="Rectangle 14">
            <a:hlinkClick r:id="" action="ppaction://noaction">
              <a:snd r:embed="rId4" name="מקל שווא.wav"/>
            </a:hlinkClick>
            <a:extLst>
              <a:ext uri="{FF2B5EF4-FFF2-40B4-BE49-F238E27FC236}">
                <a16:creationId xmlns:a16="http://schemas.microsoft.com/office/drawing/2014/main" id="{B5EFA8E2-31C5-4FF8-82D2-6B41ED23D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9813" y="4905375"/>
            <a:ext cx="2159000" cy="900113"/>
          </a:xfrm>
          <a:prstGeom prst="rect">
            <a:avLst/>
          </a:prstGeom>
          <a:solidFill>
            <a:srgbClr val="CDE6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מַקְל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4037" name="Rectangle 15">
            <a:hlinkClick r:id="" action="ppaction://noaction">
              <a:snd r:embed="rId5" name="מקול.wav"/>
            </a:hlinkClick>
            <a:extLst>
              <a:ext uri="{FF2B5EF4-FFF2-40B4-BE49-F238E27FC236}">
                <a16:creationId xmlns:a16="http://schemas.microsoft.com/office/drawing/2014/main" id="{20687E81-54D7-4078-89BF-86D5D1972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4922838"/>
            <a:ext cx="2159000" cy="901700"/>
          </a:xfrm>
          <a:prstGeom prst="rect">
            <a:avLst/>
          </a:prstGeom>
          <a:solidFill>
            <a:srgbClr val="CDE6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מַקוֹל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4038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5D39FB8-561E-40B8-AE8B-A3E587815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905375"/>
            <a:ext cx="2159000" cy="900113"/>
          </a:xfrm>
          <a:prstGeom prst="rect">
            <a:avLst/>
          </a:prstGeom>
          <a:solidFill>
            <a:srgbClr val="CDE6FF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מַקֵּל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4039" name="Picture 13" descr="עץ מקל ביד אוסף תמונות וקטור">
            <a:extLst>
              <a:ext uri="{FF2B5EF4-FFF2-40B4-BE49-F238E27FC236}">
                <a16:creationId xmlns:a16="http://schemas.microsoft.com/office/drawing/2014/main" id="{85F11009-EC42-42EE-8EB6-904DDF48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1412875"/>
            <a:ext cx="110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BAB271-F1AC-40C0-8B5D-063101878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6243" y="60553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93942E-BF8B-4B7D-BF84-835A278BE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1025" y="3949635"/>
            <a:ext cx="487363" cy="487363"/>
          </a:xfrm>
          <a:prstGeom prst="rect">
            <a:avLst/>
          </a:prstGeom>
        </p:spPr>
      </p:pic>
      <p:sp>
        <p:nvSpPr>
          <p:cNvPr id="45059" name="Rectangle 2">
            <a:extLst>
              <a:ext uri="{FF2B5EF4-FFF2-40B4-BE49-F238E27FC236}">
                <a16:creationId xmlns:a16="http://schemas.microsoft.com/office/drawing/2014/main" id="{FBF39BE8-4000-4CAF-8A6C-500CD74D4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5373688"/>
            <a:ext cx="273685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pic>
        <p:nvPicPr>
          <p:cNvPr id="45060" name="Picture 12" descr="MMj01855860000[1]">
            <a:extLst>
              <a:ext uri="{FF2B5EF4-FFF2-40B4-BE49-F238E27FC236}">
                <a16:creationId xmlns:a16="http://schemas.microsoft.com/office/drawing/2014/main" id="{20F0C49D-871D-4159-8466-53721FA4A6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AutoShape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7B03F93-402C-4C61-BACA-C4C877404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45062" name="Rectangle 14">
            <a:extLst>
              <a:ext uri="{FF2B5EF4-FFF2-40B4-BE49-F238E27FC236}">
                <a16:creationId xmlns:a16="http://schemas.microsoft.com/office/drawing/2014/main" id="{08DD8D64-7443-4B8E-A9AC-86F674876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525" y="3879056"/>
            <a:ext cx="2159000" cy="900113"/>
          </a:xfrm>
          <a:prstGeom prst="rect">
            <a:avLst/>
          </a:prstGeom>
          <a:solidFill>
            <a:srgbClr val="CDE6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מַקֵּל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5063" name="Picture 8" descr="עץ מקל ביד אוסף תמונות וקטור">
            <a:extLst>
              <a:ext uri="{FF2B5EF4-FFF2-40B4-BE49-F238E27FC236}">
                <a16:creationId xmlns:a16="http://schemas.microsoft.com/office/drawing/2014/main" id="{C9B27943-12B0-4C39-9F4A-3F7731B5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675" y="511175"/>
            <a:ext cx="11049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9B7F19-446A-4C9A-B97D-977877528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sp>
        <p:nvSpPr>
          <p:cNvPr id="46083" name="Text Box 5">
            <a:extLst>
              <a:ext uri="{FF2B5EF4-FFF2-40B4-BE49-F238E27FC236}">
                <a16:creationId xmlns:a16="http://schemas.microsoft.com/office/drawing/2014/main" id="{2DDC6753-34DC-4B8A-B8F4-BB40ACFC6E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682625"/>
            <a:ext cx="7993063" cy="2232025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6A84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b="1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4000" b="1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>
                <a:solidFill>
                  <a:srgbClr val="006600"/>
                </a:solidFill>
                <a:cs typeface="David" panose="020E0502060401010101" pitchFamily="34" charset="-79"/>
              </a:rPr>
              <a:t>מָצָאתָ אֶת הַמִּלָּה הַמַּתְאִימָה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>
                <a:solidFill>
                  <a:srgbClr val="006600"/>
                </a:solidFill>
                <a:cs typeface="David" panose="020E0502060401010101" pitchFamily="34" charset="-79"/>
              </a:rPr>
              <a:t>וְעַכְשָׁיו לַמְּשִׂימָה הַבָּאָה.</a:t>
            </a:r>
            <a:r>
              <a:rPr lang="he-IL" altLang="he-IL" sz="1800"/>
              <a:t> </a:t>
            </a:r>
            <a:endParaRPr lang="he-IL" altLang="he-IL" sz="400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  <p:grpSp>
        <p:nvGrpSpPr>
          <p:cNvPr id="46084" name="Group 15">
            <a:extLst>
              <a:ext uri="{FF2B5EF4-FFF2-40B4-BE49-F238E27FC236}">
                <a16:creationId xmlns:a16="http://schemas.microsoft.com/office/drawing/2014/main" id="{52A375D3-37BD-42FA-AE3E-53DE243CE1AD}"/>
              </a:ext>
            </a:extLst>
          </p:cNvPr>
          <p:cNvGrpSpPr>
            <a:grpSpLocks/>
          </p:cNvGrpSpPr>
          <p:nvPr/>
        </p:nvGrpSpPr>
        <p:grpSpPr bwMode="auto">
          <a:xfrm>
            <a:off x="1451980" y="2754246"/>
            <a:ext cx="4752975" cy="2919413"/>
            <a:chOff x="1125" y="6010"/>
            <a:chExt cx="4709" cy="2896"/>
          </a:xfrm>
        </p:grpSpPr>
        <p:grpSp>
          <p:nvGrpSpPr>
            <p:cNvPr id="46085" name="Group 16">
              <a:extLst>
                <a:ext uri="{FF2B5EF4-FFF2-40B4-BE49-F238E27FC236}">
                  <a16:creationId xmlns:a16="http://schemas.microsoft.com/office/drawing/2014/main" id="{A445CED9-56E1-428E-AE37-DD7124EB40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" y="6010"/>
              <a:ext cx="2540" cy="1550"/>
              <a:chOff x="2889" y="5965"/>
              <a:chExt cx="2540" cy="1550"/>
            </a:xfrm>
          </p:grpSpPr>
          <p:sp>
            <p:nvSpPr>
              <p:cNvPr id="46122" name="Freeform 17">
                <a:extLst>
                  <a:ext uri="{FF2B5EF4-FFF2-40B4-BE49-F238E27FC236}">
                    <a16:creationId xmlns:a16="http://schemas.microsoft.com/office/drawing/2014/main" id="{171774C6-5D0D-443C-BA75-AAFAFBC6B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14" y="6900"/>
                <a:ext cx="1140" cy="570"/>
              </a:xfrm>
              <a:custGeom>
                <a:avLst/>
                <a:gdLst>
                  <a:gd name="T0" fmla="*/ 1085 w 1140"/>
                  <a:gd name="T1" fmla="*/ 570 h 570"/>
                  <a:gd name="T2" fmla="*/ 0 w 1140"/>
                  <a:gd name="T3" fmla="*/ 240 h 570"/>
                  <a:gd name="T4" fmla="*/ 25 w 1140"/>
                  <a:gd name="T5" fmla="*/ 120 h 570"/>
                  <a:gd name="T6" fmla="*/ 25 w 1140"/>
                  <a:gd name="T7" fmla="*/ 120 h 570"/>
                  <a:gd name="T8" fmla="*/ 25 w 1140"/>
                  <a:gd name="T9" fmla="*/ 0 h 570"/>
                  <a:gd name="T10" fmla="*/ 1120 w 1140"/>
                  <a:gd name="T11" fmla="*/ 295 h 570"/>
                  <a:gd name="T12" fmla="*/ 1120 w 1140"/>
                  <a:gd name="T13" fmla="*/ 295 h 570"/>
                  <a:gd name="T14" fmla="*/ 1130 w 1140"/>
                  <a:gd name="T15" fmla="*/ 330 h 570"/>
                  <a:gd name="T16" fmla="*/ 1135 w 1140"/>
                  <a:gd name="T17" fmla="*/ 365 h 570"/>
                  <a:gd name="T18" fmla="*/ 1140 w 1140"/>
                  <a:gd name="T19" fmla="*/ 410 h 570"/>
                  <a:gd name="T20" fmla="*/ 1140 w 1140"/>
                  <a:gd name="T21" fmla="*/ 455 h 570"/>
                  <a:gd name="T22" fmla="*/ 1135 w 1140"/>
                  <a:gd name="T23" fmla="*/ 500 h 570"/>
                  <a:gd name="T24" fmla="*/ 1125 w 1140"/>
                  <a:gd name="T25" fmla="*/ 525 h 570"/>
                  <a:gd name="T26" fmla="*/ 1115 w 1140"/>
                  <a:gd name="T27" fmla="*/ 540 h 570"/>
                  <a:gd name="T28" fmla="*/ 1105 w 1140"/>
                  <a:gd name="T29" fmla="*/ 555 h 570"/>
                  <a:gd name="T30" fmla="*/ 1085 w 1140"/>
                  <a:gd name="T31" fmla="*/ 570 h 570"/>
                  <a:gd name="T32" fmla="*/ 1085 w 1140"/>
                  <a:gd name="T33" fmla="*/ 570 h 5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0"/>
                  <a:gd name="T52" fmla="*/ 0 h 570"/>
                  <a:gd name="T53" fmla="*/ 1140 w 1140"/>
                  <a:gd name="T54" fmla="*/ 570 h 57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0" h="570">
                    <a:moveTo>
                      <a:pt x="1085" y="570"/>
                    </a:moveTo>
                    <a:lnTo>
                      <a:pt x="0" y="240"/>
                    </a:lnTo>
                    <a:lnTo>
                      <a:pt x="25" y="120"/>
                    </a:lnTo>
                    <a:lnTo>
                      <a:pt x="25" y="0"/>
                    </a:lnTo>
                    <a:lnTo>
                      <a:pt x="1120" y="295"/>
                    </a:lnTo>
                    <a:lnTo>
                      <a:pt x="1130" y="330"/>
                    </a:lnTo>
                    <a:lnTo>
                      <a:pt x="1135" y="365"/>
                    </a:lnTo>
                    <a:lnTo>
                      <a:pt x="1140" y="410"/>
                    </a:lnTo>
                    <a:lnTo>
                      <a:pt x="1140" y="455"/>
                    </a:lnTo>
                    <a:lnTo>
                      <a:pt x="1135" y="500"/>
                    </a:lnTo>
                    <a:lnTo>
                      <a:pt x="1125" y="525"/>
                    </a:lnTo>
                    <a:lnTo>
                      <a:pt x="1115" y="540"/>
                    </a:lnTo>
                    <a:lnTo>
                      <a:pt x="1105" y="555"/>
                    </a:lnTo>
                    <a:lnTo>
                      <a:pt x="1085" y="57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3" name="Freeform 18">
                <a:extLst>
                  <a:ext uri="{FF2B5EF4-FFF2-40B4-BE49-F238E27FC236}">
                    <a16:creationId xmlns:a16="http://schemas.microsoft.com/office/drawing/2014/main" id="{B8ADF96A-41E0-4D64-A508-85BEE52F64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4" y="6675"/>
                <a:ext cx="2365" cy="840"/>
              </a:xfrm>
              <a:custGeom>
                <a:avLst/>
                <a:gdLst>
                  <a:gd name="T0" fmla="*/ 75 w 2365"/>
                  <a:gd name="T1" fmla="*/ 500 h 840"/>
                  <a:gd name="T2" fmla="*/ 1150 w 2365"/>
                  <a:gd name="T3" fmla="*/ 800 h 840"/>
                  <a:gd name="T4" fmla="*/ 1170 w 2365"/>
                  <a:gd name="T5" fmla="*/ 780 h 840"/>
                  <a:gd name="T6" fmla="*/ 1200 w 2365"/>
                  <a:gd name="T7" fmla="*/ 715 h 840"/>
                  <a:gd name="T8" fmla="*/ 1215 w 2365"/>
                  <a:gd name="T9" fmla="*/ 620 h 840"/>
                  <a:gd name="T10" fmla="*/ 1205 w 2365"/>
                  <a:gd name="T11" fmla="*/ 570 h 840"/>
                  <a:gd name="T12" fmla="*/ 1185 w 2365"/>
                  <a:gd name="T13" fmla="*/ 515 h 840"/>
                  <a:gd name="T14" fmla="*/ 1170 w 2365"/>
                  <a:gd name="T15" fmla="*/ 510 h 840"/>
                  <a:gd name="T16" fmla="*/ 1040 w 2365"/>
                  <a:gd name="T17" fmla="*/ 470 h 840"/>
                  <a:gd name="T18" fmla="*/ 345 w 2365"/>
                  <a:gd name="T19" fmla="*/ 300 h 840"/>
                  <a:gd name="T20" fmla="*/ 55 w 2365"/>
                  <a:gd name="T21" fmla="*/ 220 h 840"/>
                  <a:gd name="T22" fmla="*/ 55 w 2365"/>
                  <a:gd name="T23" fmla="*/ 205 h 840"/>
                  <a:gd name="T24" fmla="*/ 65 w 2365"/>
                  <a:gd name="T25" fmla="*/ 190 h 840"/>
                  <a:gd name="T26" fmla="*/ 75 w 2365"/>
                  <a:gd name="T27" fmla="*/ 185 h 840"/>
                  <a:gd name="T28" fmla="*/ 650 w 2365"/>
                  <a:gd name="T29" fmla="*/ 85 h 840"/>
                  <a:gd name="T30" fmla="*/ 2205 w 2365"/>
                  <a:gd name="T31" fmla="*/ 155 h 840"/>
                  <a:gd name="T32" fmla="*/ 2265 w 2365"/>
                  <a:gd name="T33" fmla="*/ 165 h 840"/>
                  <a:gd name="T34" fmla="*/ 2320 w 2365"/>
                  <a:gd name="T35" fmla="*/ 175 h 840"/>
                  <a:gd name="T36" fmla="*/ 2350 w 2365"/>
                  <a:gd name="T37" fmla="*/ 240 h 840"/>
                  <a:gd name="T38" fmla="*/ 2365 w 2365"/>
                  <a:gd name="T39" fmla="*/ 340 h 840"/>
                  <a:gd name="T40" fmla="*/ 2350 w 2365"/>
                  <a:gd name="T41" fmla="*/ 400 h 840"/>
                  <a:gd name="T42" fmla="*/ 2320 w 2365"/>
                  <a:gd name="T43" fmla="*/ 465 h 840"/>
                  <a:gd name="T44" fmla="*/ 2270 w 2365"/>
                  <a:gd name="T45" fmla="*/ 530 h 840"/>
                  <a:gd name="T46" fmla="*/ 1155 w 2365"/>
                  <a:gd name="T47" fmla="*/ 840 h 840"/>
                  <a:gd name="T48" fmla="*/ 1105 w 2365"/>
                  <a:gd name="T49" fmla="*/ 835 h 840"/>
                  <a:gd name="T50" fmla="*/ 1080 w 2365"/>
                  <a:gd name="T51" fmla="*/ 825 h 840"/>
                  <a:gd name="T52" fmla="*/ 1040 w 2365"/>
                  <a:gd name="T53" fmla="*/ 805 h 840"/>
                  <a:gd name="T54" fmla="*/ 200 w 2365"/>
                  <a:gd name="T55" fmla="*/ 570 h 840"/>
                  <a:gd name="T56" fmla="*/ 30 w 2365"/>
                  <a:gd name="T57" fmla="*/ 520 h 840"/>
                  <a:gd name="T58" fmla="*/ 5 w 2365"/>
                  <a:gd name="T59" fmla="*/ 490 h 840"/>
                  <a:gd name="T60" fmla="*/ 5 w 2365"/>
                  <a:gd name="T61" fmla="*/ 460 h 840"/>
                  <a:gd name="T62" fmla="*/ 10 w 2365"/>
                  <a:gd name="T63" fmla="*/ 450 h 840"/>
                  <a:gd name="T64" fmla="*/ 15 w 2365"/>
                  <a:gd name="T65" fmla="*/ 450 h 840"/>
                  <a:gd name="T66" fmla="*/ 30 w 2365"/>
                  <a:gd name="T67" fmla="*/ 475 h 840"/>
                  <a:gd name="T68" fmla="*/ 75 w 2365"/>
                  <a:gd name="T69" fmla="*/ 500 h 84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65"/>
                  <a:gd name="T106" fmla="*/ 0 h 840"/>
                  <a:gd name="T107" fmla="*/ 2365 w 2365"/>
                  <a:gd name="T108" fmla="*/ 840 h 84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65" h="840">
                    <a:moveTo>
                      <a:pt x="75" y="500"/>
                    </a:moveTo>
                    <a:lnTo>
                      <a:pt x="75" y="500"/>
                    </a:lnTo>
                    <a:lnTo>
                      <a:pt x="650" y="660"/>
                    </a:lnTo>
                    <a:lnTo>
                      <a:pt x="1150" y="800"/>
                    </a:lnTo>
                    <a:lnTo>
                      <a:pt x="1170" y="780"/>
                    </a:lnTo>
                    <a:lnTo>
                      <a:pt x="1185" y="750"/>
                    </a:lnTo>
                    <a:lnTo>
                      <a:pt x="1200" y="715"/>
                    </a:lnTo>
                    <a:lnTo>
                      <a:pt x="1210" y="670"/>
                    </a:lnTo>
                    <a:lnTo>
                      <a:pt x="1215" y="620"/>
                    </a:lnTo>
                    <a:lnTo>
                      <a:pt x="1210" y="595"/>
                    </a:lnTo>
                    <a:lnTo>
                      <a:pt x="1205" y="570"/>
                    </a:lnTo>
                    <a:lnTo>
                      <a:pt x="1195" y="545"/>
                    </a:lnTo>
                    <a:lnTo>
                      <a:pt x="1185" y="515"/>
                    </a:lnTo>
                    <a:lnTo>
                      <a:pt x="1170" y="510"/>
                    </a:lnTo>
                    <a:lnTo>
                      <a:pt x="1140" y="500"/>
                    </a:lnTo>
                    <a:lnTo>
                      <a:pt x="1040" y="470"/>
                    </a:lnTo>
                    <a:lnTo>
                      <a:pt x="715" y="395"/>
                    </a:lnTo>
                    <a:lnTo>
                      <a:pt x="345" y="300"/>
                    </a:lnTo>
                    <a:lnTo>
                      <a:pt x="180" y="255"/>
                    </a:lnTo>
                    <a:lnTo>
                      <a:pt x="55" y="220"/>
                    </a:lnTo>
                    <a:lnTo>
                      <a:pt x="55" y="205"/>
                    </a:lnTo>
                    <a:lnTo>
                      <a:pt x="55" y="195"/>
                    </a:lnTo>
                    <a:lnTo>
                      <a:pt x="65" y="190"/>
                    </a:lnTo>
                    <a:lnTo>
                      <a:pt x="75" y="185"/>
                    </a:lnTo>
                    <a:lnTo>
                      <a:pt x="270" y="150"/>
                    </a:lnTo>
                    <a:lnTo>
                      <a:pt x="650" y="85"/>
                    </a:lnTo>
                    <a:lnTo>
                      <a:pt x="1180" y="0"/>
                    </a:lnTo>
                    <a:lnTo>
                      <a:pt x="2205" y="155"/>
                    </a:lnTo>
                    <a:lnTo>
                      <a:pt x="2230" y="165"/>
                    </a:lnTo>
                    <a:lnTo>
                      <a:pt x="2265" y="165"/>
                    </a:lnTo>
                    <a:lnTo>
                      <a:pt x="2320" y="175"/>
                    </a:lnTo>
                    <a:lnTo>
                      <a:pt x="2340" y="205"/>
                    </a:lnTo>
                    <a:lnTo>
                      <a:pt x="2350" y="240"/>
                    </a:lnTo>
                    <a:lnTo>
                      <a:pt x="2360" y="290"/>
                    </a:lnTo>
                    <a:lnTo>
                      <a:pt x="2365" y="340"/>
                    </a:lnTo>
                    <a:lnTo>
                      <a:pt x="2360" y="370"/>
                    </a:lnTo>
                    <a:lnTo>
                      <a:pt x="2350" y="400"/>
                    </a:lnTo>
                    <a:lnTo>
                      <a:pt x="2340" y="435"/>
                    </a:lnTo>
                    <a:lnTo>
                      <a:pt x="2320" y="465"/>
                    </a:lnTo>
                    <a:lnTo>
                      <a:pt x="2300" y="495"/>
                    </a:lnTo>
                    <a:lnTo>
                      <a:pt x="2270" y="530"/>
                    </a:lnTo>
                    <a:lnTo>
                      <a:pt x="1155" y="840"/>
                    </a:lnTo>
                    <a:lnTo>
                      <a:pt x="1130" y="840"/>
                    </a:lnTo>
                    <a:lnTo>
                      <a:pt x="1105" y="835"/>
                    </a:lnTo>
                    <a:lnTo>
                      <a:pt x="1080" y="825"/>
                    </a:lnTo>
                    <a:lnTo>
                      <a:pt x="1040" y="805"/>
                    </a:lnTo>
                    <a:lnTo>
                      <a:pt x="545" y="665"/>
                    </a:lnTo>
                    <a:lnTo>
                      <a:pt x="200" y="570"/>
                    </a:lnTo>
                    <a:lnTo>
                      <a:pt x="30" y="520"/>
                    </a:lnTo>
                    <a:lnTo>
                      <a:pt x="10" y="505"/>
                    </a:lnTo>
                    <a:lnTo>
                      <a:pt x="5" y="490"/>
                    </a:lnTo>
                    <a:lnTo>
                      <a:pt x="0" y="470"/>
                    </a:lnTo>
                    <a:lnTo>
                      <a:pt x="5" y="460"/>
                    </a:lnTo>
                    <a:lnTo>
                      <a:pt x="10" y="450"/>
                    </a:lnTo>
                    <a:lnTo>
                      <a:pt x="15" y="450"/>
                    </a:lnTo>
                    <a:lnTo>
                      <a:pt x="20" y="460"/>
                    </a:lnTo>
                    <a:lnTo>
                      <a:pt x="30" y="475"/>
                    </a:lnTo>
                    <a:lnTo>
                      <a:pt x="45" y="485"/>
                    </a:lnTo>
                    <a:lnTo>
                      <a:pt x="75" y="50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4" name="Freeform 19">
                <a:extLst>
                  <a:ext uri="{FF2B5EF4-FFF2-40B4-BE49-F238E27FC236}">
                    <a16:creationId xmlns:a16="http://schemas.microsoft.com/office/drawing/2014/main" id="{1D85BF8A-0ED3-45E4-B6B7-66BD30C17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" y="6890"/>
                <a:ext cx="1205" cy="585"/>
              </a:xfrm>
              <a:custGeom>
                <a:avLst/>
                <a:gdLst>
                  <a:gd name="T0" fmla="*/ 45 w 1205"/>
                  <a:gd name="T1" fmla="*/ 225 h 585"/>
                  <a:gd name="T2" fmla="*/ 40 w 1205"/>
                  <a:gd name="T3" fmla="*/ 250 h 585"/>
                  <a:gd name="T4" fmla="*/ 1120 w 1205"/>
                  <a:gd name="T5" fmla="*/ 565 h 585"/>
                  <a:gd name="T6" fmla="*/ 1120 w 1205"/>
                  <a:gd name="T7" fmla="*/ 565 h 585"/>
                  <a:gd name="T8" fmla="*/ 1145 w 1205"/>
                  <a:gd name="T9" fmla="*/ 515 h 585"/>
                  <a:gd name="T10" fmla="*/ 1160 w 1205"/>
                  <a:gd name="T11" fmla="*/ 465 h 585"/>
                  <a:gd name="T12" fmla="*/ 1170 w 1205"/>
                  <a:gd name="T13" fmla="*/ 425 h 585"/>
                  <a:gd name="T14" fmla="*/ 1170 w 1205"/>
                  <a:gd name="T15" fmla="*/ 390 h 585"/>
                  <a:gd name="T16" fmla="*/ 1165 w 1205"/>
                  <a:gd name="T17" fmla="*/ 360 h 585"/>
                  <a:gd name="T18" fmla="*/ 1160 w 1205"/>
                  <a:gd name="T19" fmla="*/ 340 h 585"/>
                  <a:gd name="T20" fmla="*/ 1155 w 1205"/>
                  <a:gd name="T21" fmla="*/ 320 h 585"/>
                  <a:gd name="T22" fmla="*/ 95 w 1205"/>
                  <a:gd name="T23" fmla="*/ 45 h 585"/>
                  <a:gd name="T24" fmla="*/ 95 w 1205"/>
                  <a:gd name="T25" fmla="*/ 45 h 585"/>
                  <a:gd name="T26" fmla="*/ 60 w 1205"/>
                  <a:gd name="T27" fmla="*/ 20 h 585"/>
                  <a:gd name="T28" fmla="*/ 50 w 1205"/>
                  <a:gd name="T29" fmla="*/ 10 h 585"/>
                  <a:gd name="T30" fmla="*/ 45 w 1205"/>
                  <a:gd name="T31" fmla="*/ 0 h 585"/>
                  <a:gd name="T32" fmla="*/ 45 w 1205"/>
                  <a:gd name="T33" fmla="*/ 0 h 585"/>
                  <a:gd name="T34" fmla="*/ 45 w 1205"/>
                  <a:gd name="T35" fmla="*/ 0 h 585"/>
                  <a:gd name="T36" fmla="*/ 45 w 1205"/>
                  <a:gd name="T37" fmla="*/ 0 h 585"/>
                  <a:gd name="T38" fmla="*/ 170 w 1205"/>
                  <a:gd name="T39" fmla="*/ 35 h 585"/>
                  <a:gd name="T40" fmla="*/ 330 w 1205"/>
                  <a:gd name="T41" fmla="*/ 80 h 585"/>
                  <a:gd name="T42" fmla="*/ 705 w 1205"/>
                  <a:gd name="T43" fmla="*/ 175 h 585"/>
                  <a:gd name="T44" fmla="*/ 1025 w 1205"/>
                  <a:gd name="T45" fmla="*/ 255 h 585"/>
                  <a:gd name="T46" fmla="*/ 1130 w 1205"/>
                  <a:gd name="T47" fmla="*/ 285 h 585"/>
                  <a:gd name="T48" fmla="*/ 1160 w 1205"/>
                  <a:gd name="T49" fmla="*/ 295 h 585"/>
                  <a:gd name="T50" fmla="*/ 1175 w 1205"/>
                  <a:gd name="T51" fmla="*/ 300 h 585"/>
                  <a:gd name="T52" fmla="*/ 1175 w 1205"/>
                  <a:gd name="T53" fmla="*/ 300 h 585"/>
                  <a:gd name="T54" fmla="*/ 1185 w 1205"/>
                  <a:gd name="T55" fmla="*/ 330 h 585"/>
                  <a:gd name="T56" fmla="*/ 1195 w 1205"/>
                  <a:gd name="T57" fmla="*/ 355 h 585"/>
                  <a:gd name="T58" fmla="*/ 1200 w 1205"/>
                  <a:gd name="T59" fmla="*/ 380 h 585"/>
                  <a:gd name="T60" fmla="*/ 1205 w 1205"/>
                  <a:gd name="T61" fmla="*/ 405 h 585"/>
                  <a:gd name="T62" fmla="*/ 1200 w 1205"/>
                  <a:gd name="T63" fmla="*/ 455 h 585"/>
                  <a:gd name="T64" fmla="*/ 1190 w 1205"/>
                  <a:gd name="T65" fmla="*/ 500 h 585"/>
                  <a:gd name="T66" fmla="*/ 1175 w 1205"/>
                  <a:gd name="T67" fmla="*/ 535 h 585"/>
                  <a:gd name="T68" fmla="*/ 1160 w 1205"/>
                  <a:gd name="T69" fmla="*/ 565 h 585"/>
                  <a:gd name="T70" fmla="*/ 1140 w 1205"/>
                  <a:gd name="T71" fmla="*/ 585 h 585"/>
                  <a:gd name="T72" fmla="*/ 1140 w 1205"/>
                  <a:gd name="T73" fmla="*/ 585 h 585"/>
                  <a:gd name="T74" fmla="*/ 640 w 1205"/>
                  <a:gd name="T75" fmla="*/ 450 h 585"/>
                  <a:gd name="T76" fmla="*/ 70 w 1205"/>
                  <a:gd name="T77" fmla="*/ 285 h 585"/>
                  <a:gd name="T78" fmla="*/ 70 w 1205"/>
                  <a:gd name="T79" fmla="*/ 285 h 585"/>
                  <a:gd name="T80" fmla="*/ 40 w 1205"/>
                  <a:gd name="T81" fmla="*/ 275 h 585"/>
                  <a:gd name="T82" fmla="*/ 15 w 1205"/>
                  <a:gd name="T83" fmla="*/ 265 h 585"/>
                  <a:gd name="T84" fmla="*/ 5 w 1205"/>
                  <a:gd name="T85" fmla="*/ 260 h 585"/>
                  <a:gd name="T86" fmla="*/ 0 w 1205"/>
                  <a:gd name="T87" fmla="*/ 250 h 585"/>
                  <a:gd name="T88" fmla="*/ 0 w 1205"/>
                  <a:gd name="T89" fmla="*/ 245 h 585"/>
                  <a:gd name="T90" fmla="*/ 5 w 1205"/>
                  <a:gd name="T91" fmla="*/ 235 h 585"/>
                  <a:gd name="T92" fmla="*/ 5 w 1205"/>
                  <a:gd name="T93" fmla="*/ 235 h 585"/>
                  <a:gd name="T94" fmla="*/ 10 w 1205"/>
                  <a:gd name="T95" fmla="*/ 230 h 585"/>
                  <a:gd name="T96" fmla="*/ 20 w 1205"/>
                  <a:gd name="T97" fmla="*/ 225 h 585"/>
                  <a:gd name="T98" fmla="*/ 45 w 1205"/>
                  <a:gd name="T99" fmla="*/ 225 h 585"/>
                  <a:gd name="T100" fmla="*/ 45 w 1205"/>
                  <a:gd name="T101" fmla="*/ 225 h 5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05"/>
                  <a:gd name="T154" fmla="*/ 0 h 585"/>
                  <a:gd name="T155" fmla="*/ 1205 w 1205"/>
                  <a:gd name="T156" fmla="*/ 585 h 5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05" h="585">
                    <a:moveTo>
                      <a:pt x="45" y="225"/>
                    </a:moveTo>
                    <a:lnTo>
                      <a:pt x="40" y="250"/>
                    </a:lnTo>
                    <a:lnTo>
                      <a:pt x="1120" y="565"/>
                    </a:lnTo>
                    <a:lnTo>
                      <a:pt x="1145" y="515"/>
                    </a:lnTo>
                    <a:lnTo>
                      <a:pt x="1160" y="465"/>
                    </a:lnTo>
                    <a:lnTo>
                      <a:pt x="1170" y="425"/>
                    </a:lnTo>
                    <a:lnTo>
                      <a:pt x="1170" y="390"/>
                    </a:lnTo>
                    <a:lnTo>
                      <a:pt x="1165" y="360"/>
                    </a:lnTo>
                    <a:lnTo>
                      <a:pt x="1160" y="340"/>
                    </a:lnTo>
                    <a:lnTo>
                      <a:pt x="1155" y="320"/>
                    </a:lnTo>
                    <a:lnTo>
                      <a:pt x="95" y="45"/>
                    </a:lnTo>
                    <a:lnTo>
                      <a:pt x="60" y="20"/>
                    </a:lnTo>
                    <a:lnTo>
                      <a:pt x="50" y="10"/>
                    </a:lnTo>
                    <a:lnTo>
                      <a:pt x="45" y="0"/>
                    </a:lnTo>
                    <a:lnTo>
                      <a:pt x="170" y="35"/>
                    </a:lnTo>
                    <a:lnTo>
                      <a:pt x="330" y="80"/>
                    </a:lnTo>
                    <a:lnTo>
                      <a:pt x="705" y="175"/>
                    </a:lnTo>
                    <a:lnTo>
                      <a:pt x="1025" y="255"/>
                    </a:lnTo>
                    <a:lnTo>
                      <a:pt x="1130" y="285"/>
                    </a:lnTo>
                    <a:lnTo>
                      <a:pt x="1160" y="295"/>
                    </a:lnTo>
                    <a:lnTo>
                      <a:pt x="1175" y="300"/>
                    </a:lnTo>
                    <a:lnTo>
                      <a:pt x="1185" y="330"/>
                    </a:lnTo>
                    <a:lnTo>
                      <a:pt x="1195" y="355"/>
                    </a:lnTo>
                    <a:lnTo>
                      <a:pt x="1200" y="380"/>
                    </a:lnTo>
                    <a:lnTo>
                      <a:pt x="1205" y="405"/>
                    </a:lnTo>
                    <a:lnTo>
                      <a:pt x="1200" y="455"/>
                    </a:lnTo>
                    <a:lnTo>
                      <a:pt x="1190" y="500"/>
                    </a:lnTo>
                    <a:lnTo>
                      <a:pt x="1175" y="535"/>
                    </a:lnTo>
                    <a:lnTo>
                      <a:pt x="1160" y="565"/>
                    </a:lnTo>
                    <a:lnTo>
                      <a:pt x="1140" y="585"/>
                    </a:lnTo>
                    <a:lnTo>
                      <a:pt x="640" y="450"/>
                    </a:lnTo>
                    <a:lnTo>
                      <a:pt x="70" y="285"/>
                    </a:lnTo>
                    <a:lnTo>
                      <a:pt x="40" y="275"/>
                    </a:lnTo>
                    <a:lnTo>
                      <a:pt x="15" y="265"/>
                    </a:lnTo>
                    <a:lnTo>
                      <a:pt x="5" y="260"/>
                    </a:lnTo>
                    <a:lnTo>
                      <a:pt x="0" y="250"/>
                    </a:lnTo>
                    <a:lnTo>
                      <a:pt x="0" y="245"/>
                    </a:lnTo>
                    <a:lnTo>
                      <a:pt x="5" y="235"/>
                    </a:lnTo>
                    <a:lnTo>
                      <a:pt x="10" y="230"/>
                    </a:lnTo>
                    <a:lnTo>
                      <a:pt x="20" y="225"/>
                    </a:lnTo>
                    <a:lnTo>
                      <a:pt x="45" y="22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5" name="Freeform 20">
                <a:extLst>
                  <a:ext uri="{FF2B5EF4-FFF2-40B4-BE49-F238E27FC236}">
                    <a16:creationId xmlns:a16="http://schemas.microsoft.com/office/drawing/2014/main" id="{82B55239-C08F-409B-8216-7C4F67282B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09" y="6835"/>
                <a:ext cx="1245" cy="335"/>
              </a:xfrm>
              <a:custGeom>
                <a:avLst/>
                <a:gdLst>
                  <a:gd name="T0" fmla="*/ 1245 w 1245"/>
                  <a:gd name="T1" fmla="*/ 5 h 335"/>
                  <a:gd name="T2" fmla="*/ 80 w 1245"/>
                  <a:gd name="T3" fmla="*/ 335 h 335"/>
                  <a:gd name="T4" fmla="*/ 0 w 1245"/>
                  <a:gd name="T5" fmla="*/ 320 h 335"/>
                  <a:gd name="T6" fmla="*/ 1170 w 1245"/>
                  <a:gd name="T7" fmla="*/ 0 h 335"/>
                  <a:gd name="T8" fmla="*/ 1245 w 1245"/>
                  <a:gd name="T9" fmla="*/ 5 h 3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5"/>
                  <a:gd name="T16" fmla="*/ 0 h 335"/>
                  <a:gd name="T17" fmla="*/ 1245 w 1245"/>
                  <a:gd name="T18" fmla="*/ 335 h 3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5" h="335">
                    <a:moveTo>
                      <a:pt x="1245" y="5"/>
                    </a:moveTo>
                    <a:lnTo>
                      <a:pt x="80" y="335"/>
                    </a:lnTo>
                    <a:lnTo>
                      <a:pt x="0" y="320"/>
                    </a:lnTo>
                    <a:lnTo>
                      <a:pt x="1170" y="0"/>
                    </a:lnTo>
                    <a:lnTo>
                      <a:pt x="1245" y="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6" name="Freeform 21">
                <a:extLst>
                  <a:ext uri="{FF2B5EF4-FFF2-40B4-BE49-F238E27FC236}">
                    <a16:creationId xmlns:a16="http://schemas.microsoft.com/office/drawing/2014/main" id="{6B74C42D-680B-42C2-971E-B0F86B816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84" y="6850"/>
                <a:ext cx="135" cy="400"/>
              </a:xfrm>
              <a:custGeom>
                <a:avLst/>
                <a:gdLst>
                  <a:gd name="T0" fmla="*/ 90 w 135"/>
                  <a:gd name="T1" fmla="*/ 10 h 400"/>
                  <a:gd name="T2" fmla="*/ 90 w 135"/>
                  <a:gd name="T3" fmla="*/ 10 h 400"/>
                  <a:gd name="T4" fmla="*/ 95 w 135"/>
                  <a:gd name="T5" fmla="*/ 15 h 400"/>
                  <a:gd name="T6" fmla="*/ 110 w 135"/>
                  <a:gd name="T7" fmla="*/ 40 h 400"/>
                  <a:gd name="T8" fmla="*/ 125 w 135"/>
                  <a:gd name="T9" fmla="*/ 80 h 400"/>
                  <a:gd name="T10" fmla="*/ 130 w 135"/>
                  <a:gd name="T11" fmla="*/ 110 h 400"/>
                  <a:gd name="T12" fmla="*/ 135 w 135"/>
                  <a:gd name="T13" fmla="*/ 145 h 400"/>
                  <a:gd name="T14" fmla="*/ 135 w 135"/>
                  <a:gd name="T15" fmla="*/ 145 h 400"/>
                  <a:gd name="T16" fmla="*/ 130 w 135"/>
                  <a:gd name="T17" fmla="*/ 205 h 400"/>
                  <a:gd name="T18" fmla="*/ 115 w 135"/>
                  <a:gd name="T19" fmla="*/ 265 h 400"/>
                  <a:gd name="T20" fmla="*/ 90 w 135"/>
                  <a:gd name="T21" fmla="*/ 325 h 400"/>
                  <a:gd name="T22" fmla="*/ 60 w 135"/>
                  <a:gd name="T23" fmla="*/ 380 h 400"/>
                  <a:gd name="T24" fmla="*/ 60 w 135"/>
                  <a:gd name="T25" fmla="*/ 380 h 400"/>
                  <a:gd name="T26" fmla="*/ 50 w 135"/>
                  <a:gd name="T27" fmla="*/ 390 h 400"/>
                  <a:gd name="T28" fmla="*/ 35 w 135"/>
                  <a:gd name="T29" fmla="*/ 400 h 400"/>
                  <a:gd name="T30" fmla="*/ 35 w 135"/>
                  <a:gd name="T31" fmla="*/ 400 h 400"/>
                  <a:gd name="T32" fmla="*/ 15 w 135"/>
                  <a:gd name="T33" fmla="*/ 400 h 400"/>
                  <a:gd name="T34" fmla="*/ 5 w 135"/>
                  <a:gd name="T35" fmla="*/ 400 h 400"/>
                  <a:gd name="T36" fmla="*/ 0 w 135"/>
                  <a:gd name="T37" fmla="*/ 395 h 400"/>
                  <a:gd name="T38" fmla="*/ 0 w 135"/>
                  <a:gd name="T39" fmla="*/ 390 h 400"/>
                  <a:gd name="T40" fmla="*/ 0 w 135"/>
                  <a:gd name="T41" fmla="*/ 390 h 400"/>
                  <a:gd name="T42" fmla="*/ 25 w 135"/>
                  <a:gd name="T43" fmla="*/ 365 h 400"/>
                  <a:gd name="T44" fmla="*/ 40 w 135"/>
                  <a:gd name="T45" fmla="*/ 335 h 400"/>
                  <a:gd name="T46" fmla="*/ 60 w 135"/>
                  <a:gd name="T47" fmla="*/ 300 h 400"/>
                  <a:gd name="T48" fmla="*/ 70 w 135"/>
                  <a:gd name="T49" fmla="*/ 265 h 400"/>
                  <a:gd name="T50" fmla="*/ 85 w 135"/>
                  <a:gd name="T51" fmla="*/ 200 h 400"/>
                  <a:gd name="T52" fmla="*/ 90 w 135"/>
                  <a:gd name="T53" fmla="*/ 140 h 400"/>
                  <a:gd name="T54" fmla="*/ 90 w 135"/>
                  <a:gd name="T55" fmla="*/ 140 h 400"/>
                  <a:gd name="T56" fmla="*/ 85 w 135"/>
                  <a:gd name="T57" fmla="*/ 110 h 400"/>
                  <a:gd name="T58" fmla="*/ 80 w 135"/>
                  <a:gd name="T59" fmla="*/ 85 h 400"/>
                  <a:gd name="T60" fmla="*/ 75 w 135"/>
                  <a:gd name="T61" fmla="*/ 65 h 400"/>
                  <a:gd name="T62" fmla="*/ 65 w 135"/>
                  <a:gd name="T63" fmla="*/ 50 h 400"/>
                  <a:gd name="T64" fmla="*/ 45 w 135"/>
                  <a:gd name="T65" fmla="*/ 30 h 400"/>
                  <a:gd name="T66" fmla="*/ 40 w 135"/>
                  <a:gd name="T67" fmla="*/ 25 h 400"/>
                  <a:gd name="T68" fmla="*/ 40 w 135"/>
                  <a:gd name="T69" fmla="*/ 25 h 400"/>
                  <a:gd name="T70" fmla="*/ 35 w 135"/>
                  <a:gd name="T71" fmla="*/ 15 h 400"/>
                  <a:gd name="T72" fmla="*/ 40 w 135"/>
                  <a:gd name="T73" fmla="*/ 15 h 400"/>
                  <a:gd name="T74" fmla="*/ 55 w 135"/>
                  <a:gd name="T75" fmla="*/ 0 h 400"/>
                  <a:gd name="T76" fmla="*/ 55 w 135"/>
                  <a:gd name="T77" fmla="*/ 0 h 400"/>
                  <a:gd name="T78" fmla="*/ 65 w 135"/>
                  <a:gd name="T79" fmla="*/ 0 h 400"/>
                  <a:gd name="T80" fmla="*/ 70 w 135"/>
                  <a:gd name="T81" fmla="*/ 0 h 400"/>
                  <a:gd name="T82" fmla="*/ 90 w 135"/>
                  <a:gd name="T83" fmla="*/ 10 h 400"/>
                  <a:gd name="T84" fmla="*/ 90 w 135"/>
                  <a:gd name="T85" fmla="*/ 10 h 40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0"/>
                  <a:gd name="T131" fmla="*/ 135 w 135"/>
                  <a:gd name="T132" fmla="*/ 400 h 40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0">
                    <a:moveTo>
                      <a:pt x="90" y="10"/>
                    </a:moveTo>
                    <a:lnTo>
                      <a:pt x="90" y="10"/>
                    </a:lnTo>
                    <a:lnTo>
                      <a:pt x="95" y="15"/>
                    </a:lnTo>
                    <a:lnTo>
                      <a:pt x="110" y="40"/>
                    </a:lnTo>
                    <a:lnTo>
                      <a:pt x="125" y="80"/>
                    </a:lnTo>
                    <a:lnTo>
                      <a:pt x="130" y="110"/>
                    </a:lnTo>
                    <a:lnTo>
                      <a:pt x="135" y="145"/>
                    </a:lnTo>
                    <a:lnTo>
                      <a:pt x="130" y="205"/>
                    </a:lnTo>
                    <a:lnTo>
                      <a:pt x="115" y="265"/>
                    </a:lnTo>
                    <a:lnTo>
                      <a:pt x="90" y="325"/>
                    </a:lnTo>
                    <a:lnTo>
                      <a:pt x="60" y="380"/>
                    </a:lnTo>
                    <a:lnTo>
                      <a:pt x="50" y="390"/>
                    </a:lnTo>
                    <a:lnTo>
                      <a:pt x="35" y="400"/>
                    </a:lnTo>
                    <a:lnTo>
                      <a:pt x="15" y="400"/>
                    </a:lnTo>
                    <a:lnTo>
                      <a:pt x="5" y="400"/>
                    </a:lnTo>
                    <a:lnTo>
                      <a:pt x="0" y="395"/>
                    </a:lnTo>
                    <a:lnTo>
                      <a:pt x="0" y="390"/>
                    </a:lnTo>
                    <a:lnTo>
                      <a:pt x="25" y="365"/>
                    </a:lnTo>
                    <a:lnTo>
                      <a:pt x="40" y="335"/>
                    </a:lnTo>
                    <a:lnTo>
                      <a:pt x="60" y="300"/>
                    </a:lnTo>
                    <a:lnTo>
                      <a:pt x="70" y="265"/>
                    </a:lnTo>
                    <a:lnTo>
                      <a:pt x="85" y="200"/>
                    </a:lnTo>
                    <a:lnTo>
                      <a:pt x="90" y="140"/>
                    </a:lnTo>
                    <a:lnTo>
                      <a:pt x="85" y="110"/>
                    </a:lnTo>
                    <a:lnTo>
                      <a:pt x="80" y="85"/>
                    </a:lnTo>
                    <a:lnTo>
                      <a:pt x="75" y="65"/>
                    </a:lnTo>
                    <a:lnTo>
                      <a:pt x="65" y="50"/>
                    </a:lnTo>
                    <a:lnTo>
                      <a:pt x="45" y="30"/>
                    </a:lnTo>
                    <a:lnTo>
                      <a:pt x="40" y="25"/>
                    </a:lnTo>
                    <a:lnTo>
                      <a:pt x="35" y="15"/>
                    </a:lnTo>
                    <a:lnTo>
                      <a:pt x="40" y="15"/>
                    </a:lnTo>
                    <a:lnTo>
                      <a:pt x="55" y="0"/>
                    </a:lnTo>
                    <a:lnTo>
                      <a:pt x="65" y="0"/>
                    </a:lnTo>
                    <a:lnTo>
                      <a:pt x="70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7" name="Freeform 22">
                <a:extLst>
                  <a:ext uri="{FF2B5EF4-FFF2-40B4-BE49-F238E27FC236}">
                    <a16:creationId xmlns:a16="http://schemas.microsoft.com/office/drawing/2014/main" id="{07C4EEEB-024B-4247-8951-64CE56B5D9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4" y="6875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0 w 135"/>
                  <a:gd name="T17" fmla="*/ 210 h 405"/>
                  <a:gd name="T18" fmla="*/ 115 w 135"/>
                  <a:gd name="T19" fmla="*/ 270 h 405"/>
                  <a:gd name="T20" fmla="*/ 95 w 135"/>
                  <a:gd name="T21" fmla="*/ 330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0 w 135"/>
                  <a:gd name="T39" fmla="*/ 395 h 405"/>
                  <a:gd name="T40" fmla="*/ 0 w 135"/>
                  <a:gd name="T41" fmla="*/ 395 h 405"/>
                  <a:gd name="T42" fmla="*/ 25 w 135"/>
                  <a:gd name="T43" fmla="*/ 370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5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85 w 135"/>
                  <a:gd name="T57" fmla="*/ 115 h 405"/>
                  <a:gd name="T58" fmla="*/ 80 w 135"/>
                  <a:gd name="T59" fmla="*/ 90 h 405"/>
                  <a:gd name="T60" fmla="*/ 75 w 135"/>
                  <a:gd name="T61" fmla="*/ 70 h 405"/>
                  <a:gd name="T62" fmla="*/ 65 w 135"/>
                  <a:gd name="T63" fmla="*/ 55 h 405"/>
                  <a:gd name="T64" fmla="*/ 50 w 135"/>
                  <a:gd name="T65" fmla="*/ 35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0 w 135"/>
                  <a:gd name="T73" fmla="*/ 15 h 405"/>
                  <a:gd name="T74" fmla="*/ 55 w 135"/>
                  <a:gd name="T75" fmla="*/ 5 h 405"/>
                  <a:gd name="T76" fmla="*/ 55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0" y="210"/>
                    </a:lnTo>
                    <a:lnTo>
                      <a:pt x="115" y="270"/>
                    </a:lnTo>
                    <a:lnTo>
                      <a:pt x="95" y="330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0" y="395"/>
                    </a:lnTo>
                    <a:lnTo>
                      <a:pt x="25" y="370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5"/>
                    </a:lnTo>
                    <a:lnTo>
                      <a:pt x="90" y="145"/>
                    </a:lnTo>
                    <a:lnTo>
                      <a:pt x="85" y="115"/>
                    </a:lnTo>
                    <a:lnTo>
                      <a:pt x="80" y="90"/>
                    </a:lnTo>
                    <a:lnTo>
                      <a:pt x="75" y="70"/>
                    </a:lnTo>
                    <a:lnTo>
                      <a:pt x="65" y="55"/>
                    </a:lnTo>
                    <a:lnTo>
                      <a:pt x="50" y="35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0" y="15"/>
                    </a:lnTo>
                    <a:lnTo>
                      <a:pt x="55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8" name="Freeform 23">
                <a:extLst>
                  <a:ext uri="{FF2B5EF4-FFF2-40B4-BE49-F238E27FC236}">
                    <a16:creationId xmlns:a16="http://schemas.microsoft.com/office/drawing/2014/main" id="{9CA4D0BA-D483-4673-B28B-9CFFD9F67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9" y="7060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0 w 135"/>
                  <a:gd name="T17" fmla="*/ 210 h 405"/>
                  <a:gd name="T18" fmla="*/ 115 w 135"/>
                  <a:gd name="T19" fmla="*/ 270 h 405"/>
                  <a:gd name="T20" fmla="*/ 95 w 135"/>
                  <a:gd name="T21" fmla="*/ 330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0 w 135"/>
                  <a:gd name="T39" fmla="*/ 395 h 405"/>
                  <a:gd name="T40" fmla="*/ 0 w 135"/>
                  <a:gd name="T41" fmla="*/ 395 h 405"/>
                  <a:gd name="T42" fmla="*/ 25 w 135"/>
                  <a:gd name="T43" fmla="*/ 370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5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85 w 135"/>
                  <a:gd name="T57" fmla="*/ 115 h 405"/>
                  <a:gd name="T58" fmla="*/ 80 w 135"/>
                  <a:gd name="T59" fmla="*/ 90 h 405"/>
                  <a:gd name="T60" fmla="*/ 75 w 135"/>
                  <a:gd name="T61" fmla="*/ 70 h 405"/>
                  <a:gd name="T62" fmla="*/ 65 w 135"/>
                  <a:gd name="T63" fmla="*/ 55 h 405"/>
                  <a:gd name="T64" fmla="*/ 50 w 135"/>
                  <a:gd name="T65" fmla="*/ 35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0 w 135"/>
                  <a:gd name="T73" fmla="*/ 15 h 405"/>
                  <a:gd name="T74" fmla="*/ 55 w 135"/>
                  <a:gd name="T75" fmla="*/ 5 h 405"/>
                  <a:gd name="T76" fmla="*/ 55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0" y="210"/>
                    </a:lnTo>
                    <a:lnTo>
                      <a:pt x="115" y="270"/>
                    </a:lnTo>
                    <a:lnTo>
                      <a:pt x="95" y="330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0" y="395"/>
                    </a:lnTo>
                    <a:lnTo>
                      <a:pt x="25" y="370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5"/>
                    </a:lnTo>
                    <a:lnTo>
                      <a:pt x="90" y="145"/>
                    </a:lnTo>
                    <a:lnTo>
                      <a:pt x="85" y="115"/>
                    </a:lnTo>
                    <a:lnTo>
                      <a:pt x="80" y="90"/>
                    </a:lnTo>
                    <a:lnTo>
                      <a:pt x="75" y="70"/>
                    </a:lnTo>
                    <a:lnTo>
                      <a:pt x="65" y="55"/>
                    </a:lnTo>
                    <a:lnTo>
                      <a:pt x="50" y="35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0" y="15"/>
                    </a:lnTo>
                    <a:lnTo>
                      <a:pt x="55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9" name="Freeform 24">
                <a:extLst>
                  <a:ext uri="{FF2B5EF4-FFF2-40B4-BE49-F238E27FC236}">
                    <a16:creationId xmlns:a16="http://schemas.microsoft.com/office/drawing/2014/main" id="{026296E5-FA3C-4A7E-980E-46ABD3329B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09" y="7090"/>
                <a:ext cx="135" cy="405"/>
              </a:xfrm>
              <a:custGeom>
                <a:avLst/>
                <a:gdLst>
                  <a:gd name="T0" fmla="*/ 90 w 135"/>
                  <a:gd name="T1" fmla="*/ 10 h 405"/>
                  <a:gd name="T2" fmla="*/ 90 w 135"/>
                  <a:gd name="T3" fmla="*/ 10 h 405"/>
                  <a:gd name="T4" fmla="*/ 100 w 135"/>
                  <a:gd name="T5" fmla="*/ 20 h 405"/>
                  <a:gd name="T6" fmla="*/ 115 w 135"/>
                  <a:gd name="T7" fmla="*/ 45 h 405"/>
                  <a:gd name="T8" fmla="*/ 130 w 135"/>
                  <a:gd name="T9" fmla="*/ 85 h 405"/>
                  <a:gd name="T10" fmla="*/ 135 w 135"/>
                  <a:gd name="T11" fmla="*/ 115 h 405"/>
                  <a:gd name="T12" fmla="*/ 135 w 135"/>
                  <a:gd name="T13" fmla="*/ 150 h 405"/>
                  <a:gd name="T14" fmla="*/ 135 w 135"/>
                  <a:gd name="T15" fmla="*/ 150 h 405"/>
                  <a:gd name="T16" fmla="*/ 135 w 135"/>
                  <a:gd name="T17" fmla="*/ 210 h 405"/>
                  <a:gd name="T18" fmla="*/ 120 w 135"/>
                  <a:gd name="T19" fmla="*/ 270 h 405"/>
                  <a:gd name="T20" fmla="*/ 95 w 135"/>
                  <a:gd name="T21" fmla="*/ 325 h 405"/>
                  <a:gd name="T22" fmla="*/ 60 w 135"/>
                  <a:gd name="T23" fmla="*/ 380 h 405"/>
                  <a:gd name="T24" fmla="*/ 60 w 135"/>
                  <a:gd name="T25" fmla="*/ 380 h 405"/>
                  <a:gd name="T26" fmla="*/ 50 w 135"/>
                  <a:gd name="T27" fmla="*/ 395 h 405"/>
                  <a:gd name="T28" fmla="*/ 35 w 135"/>
                  <a:gd name="T29" fmla="*/ 405 h 405"/>
                  <a:gd name="T30" fmla="*/ 35 w 135"/>
                  <a:gd name="T31" fmla="*/ 405 h 405"/>
                  <a:gd name="T32" fmla="*/ 15 w 135"/>
                  <a:gd name="T33" fmla="*/ 405 h 405"/>
                  <a:gd name="T34" fmla="*/ 5 w 135"/>
                  <a:gd name="T35" fmla="*/ 405 h 405"/>
                  <a:gd name="T36" fmla="*/ 0 w 135"/>
                  <a:gd name="T37" fmla="*/ 400 h 405"/>
                  <a:gd name="T38" fmla="*/ 5 w 135"/>
                  <a:gd name="T39" fmla="*/ 395 h 405"/>
                  <a:gd name="T40" fmla="*/ 5 w 135"/>
                  <a:gd name="T41" fmla="*/ 395 h 405"/>
                  <a:gd name="T42" fmla="*/ 25 w 135"/>
                  <a:gd name="T43" fmla="*/ 365 h 405"/>
                  <a:gd name="T44" fmla="*/ 45 w 135"/>
                  <a:gd name="T45" fmla="*/ 335 h 405"/>
                  <a:gd name="T46" fmla="*/ 60 w 135"/>
                  <a:gd name="T47" fmla="*/ 305 h 405"/>
                  <a:gd name="T48" fmla="*/ 70 w 135"/>
                  <a:gd name="T49" fmla="*/ 270 h 405"/>
                  <a:gd name="T50" fmla="*/ 85 w 135"/>
                  <a:gd name="T51" fmla="*/ 200 h 405"/>
                  <a:gd name="T52" fmla="*/ 90 w 135"/>
                  <a:gd name="T53" fmla="*/ 145 h 405"/>
                  <a:gd name="T54" fmla="*/ 90 w 135"/>
                  <a:gd name="T55" fmla="*/ 145 h 405"/>
                  <a:gd name="T56" fmla="*/ 90 w 135"/>
                  <a:gd name="T57" fmla="*/ 115 h 405"/>
                  <a:gd name="T58" fmla="*/ 85 w 135"/>
                  <a:gd name="T59" fmla="*/ 90 h 405"/>
                  <a:gd name="T60" fmla="*/ 75 w 135"/>
                  <a:gd name="T61" fmla="*/ 70 h 405"/>
                  <a:gd name="T62" fmla="*/ 65 w 135"/>
                  <a:gd name="T63" fmla="*/ 50 h 405"/>
                  <a:gd name="T64" fmla="*/ 50 w 135"/>
                  <a:gd name="T65" fmla="*/ 30 h 405"/>
                  <a:gd name="T66" fmla="*/ 40 w 135"/>
                  <a:gd name="T67" fmla="*/ 25 h 405"/>
                  <a:gd name="T68" fmla="*/ 40 w 135"/>
                  <a:gd name="T69" fmla="*/ 25 h 405"/>
                  <a:gd name="T70" fmla="*/ 40 w 135"/>
                  <a:gd name="T71" fmla="*/ 20 h 405"/>
                  <a:gd name="T72" fmla="*/ 45 w 135"/>
                  <a:gd name="T73" fmla="*/ 15 h 405"/>
                  <a:gd name="T74" fmla="*/ 60 w 135"/>
                  <a:gd name="T75" fmla="*/ 5 h 405"/>
                  <a:gd name="T76" fmla="*/ 60 w 135"/>
                  <a:gd name="T77" fmla="*/ 5 h 405"/>
                  <a:gd name="T78" fmla="*/ 65 w 135"/>
                  <a:gd name="T79" fmla="*/ 0 h 405"/>
                  <a:gd name="T80" fmla="*/ 75 w 135"/>
                  <a:gd name="T81" fmla="*/ 0 h 405"/>
                  <a:gd name="T82" fmla="*/ 90 w 135"/>
                  <a:gd name="T83" fmla="*/ 10 h 405"/>
                  <a:gd name="T84" fmla="*/ 9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90" y="10"/>
                    </a:moveTo>
                    <a:lnTo>
                      <a:pt x="90" y="10"/>
                    </a:lnTo>
                    <a:lnTo>
                      <a:pt x="100" y="20"/>
                    </a:lnTo>
                    <a:lnTo>
                      <a:pt x="115" y="45"/>
                    </a:lnTo>
                    <a:lnTo>
                      <a:pt x="130" y="85"/>
                    </a:lnTo>
                    <a:lnTo>
                      <a:pt x="135" y="115"/>
                    </a:lnTo>
                    <a:lnTo>
                      <a:pt x="135" y="150"/>
                    </a:lnTo>
                    <a:lnTo>
                      <a:pt x="135" y="210"/>
                    </a:lnTo>
                    <a:lnTo>
                      <a:pt x="120" y="270"/>
                    </a:lnTo>
                    <a:lnTo>
                      <a:pt x="95" y="325"/>
                    </a:lnTo>
                    <a:lnTo>
                      <a:pt x="60" y="380"/>
                    </a:lnTo>
                    <a:lnTo>
                      <a:pt x="50" y="395"/>
                    </a:lnTo>
                    <a:lnTo>
                      <a:pt x="35" y="405"/>
                    </a:lnTo>
                    <a:lnTo>
                      <a:pt x="15" y="405"/>
                    </a:lnTo>
                    <a:lnTo>
                      <a:pt x="5" y="405"/>
                    </a:lnTo>
                    <a:lnTo>
                      <a:pt x="0" y="400"/>
                    </a:lnTo>
                    <a:lnTo>
                      <a:pt x="5" y="395"/>
                    </a:lnTo>
                    <a:lnTo>
                      <a:pt x="25" y="365"/>
                    </a:lnTo>
                    <a:lnTo>
                      <a:pt x="45" y="335"/>
                    </a:lnTo>
                    <a:lnTo>
                      <a:pt x="60" y="305"/>
                    </a:lnTo>
                    <a:lnTo>
                      <a:pt x="70" y="270"/>
                    </a:lnTo>
                    <a:lnTo>
                      <a:pt x="85" y="200"/>
                    </a:lnTo>
                    <a:lnTo>
                      <a:pt x="90" y="145"/>
                    </a:lnTo>
                    <a:lnTo>
                      <a:pt x="90" y="115"/>
                    </a:lnTo>
                    <a:lnTo>
                      <a:pt x="85" y="90"/>
                    </a:lnTo>
                    <a:lnTo>
                      <a:pt x="75" y="70"/>
                    </a:lnTo>
                    <a:lnTo>
                      <a:pt x="65" y="50"/>
                    </a:lnTo>
                    <a:lnTo>
                      <a:pt x="50" y="30"/>
                    </a:lnTo>
                    <a:lnTo>
                      <a:pt x="40" y="25"/>
                    </a:lnTo>
                    <a:lnTo>
                      <a:pt x="40" y="20"/>
                    </a:lnTo>
                    <a:lnTo>
                      <a:pt x="45" y="15"/>
                    </a:lnTo>
                    <a:lnTo>
                      <a:pt x="60" y="5"/>
                    </a:lnTo>
                    <a:lnTo>
                      <a:pt x="65" y="0"/>
                    </a:lnTo>
                    <a:lnTo>
                      <a:pt x="75" y="0"/>
                    </a:lnTo>
                    <a:lnTo>
                      <a:pt x="90" y="10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0" name="Freeform 25">
                <a:extLst>
                  <a:ext uri="{FF2B5EF4-FFF2-40B4-BE49-F238E27FC236}">
                    <a16:creationId xmlns:a16="http://schemas.microsoft.com/office/drawing/2014/main" id="{6B5EC4F5-BEAF-4060-9AB0-3B1D1CBBA9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9" y="7145"/>
                <a:ext cx="60" cy="180"/>
              </a:xfrm>
              <a:custGeom>
                <a:avLst/>
                <a:gdLst>
                  <a:gd name="T0" fmla="*/ 10 w 60"/>
                  <a:gd name="T1" fmla="*/ 15 h 180"/>
                  <a:gd name="T2" fmla="*/ 10 w 60"/>
                  <a:gd name="T3" fmla="*/ 15 h 180"/>
                  <a:gd name="T4" fmla="*/ 10 w 60"/>
                  <a:gd name="T5" fmla="*/ 80 h 180"/>
                  <a:gd name="T6" fmla="*/ 5 w 60"/>
                  <a:gd name="T7" fmla="*/ 135 h 180"/>
                  <a:gd name="T8" fmla="*/ 0 w 60"/>
                  <a:gd name="T9" fmla="*/ 180 h 180"/>
                  <a:gd name="T10" fmla="*/ 40 w 60"/>
                  <a:gd name="T11" fmla="*/ 165 h 180"/>
                  <a:gd name="T12" fmla="*/ 40 w 60"/>
                  <a:gd name="T13" fmla="*/ 165 h 180"/>
                  <a:gd name="T14" fmla="*/ 45 w 60"/>
                  <a:gd name="T15" fmla="*/ 150 h 180"/>
                  <a:gd name="T16" fmla="*/ 55 w 60"/>
                  <a:gd name="T17" fmla="*/ 115 h 180"/>
                  <a:gd name="T18" fmla="*/ 60 w 60"/>
                  <a:gd name="T19" fmla="*/ 60 h 180"/>
                  <a:gd name="T20" fmla="*/ 60 w 60"/>
                  <a:gd name="T21" fmla="*/ 30 h 180"/>
                  <a:gd name="T22" fmla="*/ 55 w 60"/>
                  <a:gd name="T23" fmla="*/ 0 h 180"/>
                  <a:gd name="T24" fmla="*/ 10 w 60"/>
                  <a:gd name="T25" fmla="*/ 15 h 1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180"/>
                  <a:gd name="T41" fmla="*/ 60 w 60"/>
                  <a:gd name="T42" fmla="*/ 180 h 18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180">
                    <a:moveTo>
                      <a:pt x="10" y="15"/>
                    </a:moveTo>
                    <a:lnTo>
                      <a:pt x="10" y="15"/>
                    </a:lnTo>
                    <a:lnTo>
                      <a:pt x="10" y="80"/>
                    </a:lnTo>
                    <a:lnTo>
                      <a:pt x="5" y="135"/>
                    </a:lnTo>
                    <a:lnTo>
                      <a:pt x="0" y="180"/>
                    </a:lnTo>
                    <a:lnTo>
                      <a:pt x="40" y="165"/>
                    </a:lnTo>
                    <a:lnTo>
                      <a:pt x="45" y="150"/>
                    </a:lnTo>
                    <a:lnTo>
                      <a:pt x="55" y="115"/>
                    </a:lnTo>
                    <a:lnTo>
                      <a:pt x="60" y="60"/>
                    </a:lnTo>
                    <a:lnTo>
                      <a:pt x="60" y="30"/>
                    </a:lnTo>
                    <a:lnTo>
                      <a:pt x="55" y="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1" name="Freeform 26">
                <a:extLst>
                  <a:ext uri="{FF2B5EF4-FFF2-40B4-BE49-F238E27FC236}">
                    <a16:creationId xmlns:a16="http://schemas.microsoft.com/office/drawing/2014/main" id="{3466E561-DA7B-4BA4-8BFC-AF63C19B5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4" y="7060"/>
                <a:ext cx="295" cy="240"/>
              </a:xfrm>
              <a:custGeom>
                <a:avLst/>
                <a:gdLst>
                  <a:gd name="T0" fmla="*/ 10 w 295"/>
                  <a:gd name="T1" fmla="*/ 75 h 240"/>
                  <a:gd name="T2" fmla="*/ 10 w 295"/>
                  <a:gd name="T3" fmla="*/ 75 h 240"/>
                  <a:gd name="T4" fmla="*/ 10 w 295"/>
                  <a:gd name="T5" fmla="*/ 145 h 240"/>
                  <a:gd name="T6" fmla="*/ 10 w 295"/>
                  <a:gd name="T7" fmla="*/ 200 h 240"/>
                  <a:gd name="T8" fmla="*/ 0 w 295"/>
                  <a:gd name="T9" fmla="*/ 240 h 240"/>
                  <a:gd name="T10" fmla="*/ 280 w 295"/>
                  <a:gd name="T11" fmla="*/ 170 h 240"/>
                  <a:gd name="T12" fmla="*/ 280 w 295"/>
                  <a:gd name="T13" fmla="*/ 170 h 240"/>
                  <a:gd name="T14" fmla="*/ 285 w 295"/>
                  <a:gd name="T15" fmla="*/ 155 h 240"/>
                  <a:gd name="T16" fmla="*/ 290 w 295"/>
                  <a:gd name="T17" fmla="*/ 120 h 240"/>
                  <a:gd name="T18" fmla="*/ 295 w 295"/>
                  <a:gd name="T19" fmla="*/ 65 h 240"/>
                  <a:gd name="T20" fmla="*/ 295 w 295"/>
                  <a:gd name="T21" fmla="*/ 35 h 240"/>
                  <a:gd name="T22" fmla="*/ 290 w 295"/>
                  <a:gd name="T23" fmla="*/ 0 h 240"/>
                  <a:gd name="T24" fmla="*/ 10 w 295"/>
                  <a:gd name="T25" fmla="*/ 75 h 24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95"/>
                  <a:gd name="T40" fmla="*/ 0 h 240"/>
                  <a:gd name="T41" fmla="*/ 295 w 295"/>
                  <a:gd name="T42" fmla="*/ 240 h 24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95" h="240">
                    <a:moveTo>
                      <a:pt x="10" y="75"/>
                    </a:moveTo>
                    <a:lnTo>
                      <a:pt x="10" y="75"/>
                    </a:lnTo>
                    <a:lnTo>
                      <a:pt x="10" y="145"/>
                    </a:lnTo>
                    <a:lnTo>
                      <a:pt x="10" y="200"/>
                    </a:lnTo>
                    <a:lnTo>
                      <a:pt x="0" y="240"/>
                    </a:lnTo>
                    <a:lnTo>
                      <a:pt x="280" y="170"/>
                    </a:lnTo>
                    <a:lnTo>
                      <a:pt x="285" y="155"/>
                    </a:lnTo>
                    <a:lnTo>
                      <a:pt x="290" y="120"/>
                    </a:lnTo>
                    <a:lnTo>
                      <a:pt x="295" y="65"/>
                    </a:lnTo>
                    <a:lnTo>
                      <a:pt x="295" y="35"/>
                    </a:lnTo>
                    <a:lnTo>
                      <a:pt x="290" y="0"/>
                    </a:lnTo>
                    <a:lnTo>
                      <a:pt x="10" y="75"/>
                    </a:lnTo>
                    <a:close/>
                  </a:path>
                </a:pathLst>
              </a:custGeom>
              <a:solidFill>
                <a:srgbClr val="FFE3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2" name="Freeform 27">
                <a:extLst>
                  <a:ext uri="{FF2B5EF4-FFF2-40B4-BE49-F238E27FC236}">
                    <a16:creationId xmlns:a16="http://schemas.microsoft.com/office/drawing/2014/main" id="{982BB6C6-AFF4-4EE8-AB00-0329154ED6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4" y="7035"/>
                <a:ext cx="60" cy="180"/>
              </a:xfrm>
              <a:custGeom>
                <a:avLst/>
                <a:gdLst>
                  <a:gd name="T0" fmla="*/ 10 w 60"/>
                  <a:gd name="T1" fmla="*/ 15 h 180"/>
                  <a:gd name="T2" fmla="*/ 10 w 60"/>
                  <a:gd name="T3" fmla="*/ 15 h 180"/>
                  <a:gd name="T4" fmla="*/ 10 w 60"/>
                  <a:gd name="T5" fmla="*/ 85 h 180"/>
                  <a:gd name="T6" fmla="*/ 5 w 60"/>
                  <a:gd name="T7" fmla="*/ 140 h 180"/>
                  <a:gd name="T8" fmla="*/ 0 w 60"/>
                  <a:gd name="T9" fmla="*/ 180 h 180"/>
                  <a:gd name="T10" fmla="*/ 40 w 60"/>
                  <a:gd name="T11" fmla="*/ 170 h 180"/>
                  <a:gd name="T12" fmla="*/ 40 w 60"/>
                  <a:gd name="T13" fmla="*/ 170 h 180"/>
                  <a:gd name="T14" fmla="*/ 45 w 60"/>
                  <a:gd name="T15" fmla="*/ 155 h 180"/>
                  <a:gd name="T16" fmla="*/ 55 w 60"/>
                  <a:gd name="T17" fmla="*/ 115 h 180"/>
                  <a:gd name="T18" fmla="*/ 60 w 60"/>
                  <a:gd name="T19" fmla="*/ 60 h 180"/>
                  <a:gd name="T20" fmla="*/ 60 w 60"/>
                  <a:gd name="T21" fmla="*/ 30 h 180"/>
                  <a:gd name="T22" fmla="*/ 55 w 60"/>
                  <a:gd name="T23" fmla="*/ 0 h 180"/>
                  <a:gd name="T24" fmla="*/ 10 w 60"/>
                  <a:gd name="T25" fmla="*/ 15 h 1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60"/>
                  <a:gd name="T40" fmla="*/ 0 h 180"/>
                  <a:gd name="T41" fmla="*/ 60 w 60"/>
                  <a:gd name="T42" fmla="*/ 180 h 18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60" h="180">
                    <a:moveTo>
                      <a:pt x="10" y="15"/>
                    </a:moveTo>
                    <a:lnTo>
                      <a:pt x="10" y="15"/>
                    </a:lnTo>
                    <a:lnTo>
                      <a:pt x="10" y="85"/>
                    </a:lnTo>
                    <a:lnTo>
                      <a:pt x="5" y="140"/>
                    </a:lnTo>
                    <a:lnTo>
                      <a:pt x="0" y="180"/>
                    </a:lnTo>
                    <a:lnTo>
                      <a:pt x="40" y="170"/>
                    </a:lnTo>
                    <a:lnTo>
                      <a:pt x="45" y="155"/>
                    </a:lnTo>
                    <a:lnTo>
                      <a:pt x="55" y="115"/>
                    </a:lnTo>
                    <a:lnTo>
                      <a:pt x="60" y="60"/>
                    </a:lnTo>
                    <a:lnTo>
                      <a:pt x="60" y="30"/>
                    </a:lnTo>
                    <a:lnTo>
                      <a:pt x="55" y="0"/>
                    </a:lnTo>
                    <a:lnTo>
                      <a:pt x="10" y="1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3" name="Freeform 28">
                <a:extLst>
                  <a:ext uri="{FF2B5EF4-FFF2-40B4-BE49-F238E27FC236}">
                    <a16:creationId xmlns:a16="http://schemas.microsoft.com/office/drawing/2014/main" id="{ECF37696-FE14-4578-AF4E-38C1A75B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9" y="6460"/>
                <a:ext cx="2030" cy="440"/>
              </a:xfrm>
              <a:custGeom>
                <a:avLst/>
                <a:gdLst>
                  <a:gd name="T0" fmla="*/ 2030 w 2030"/>
                  <a:gd name="T1" fmla="*/ 405 h 440"/>
                  <a:gd name="T2" fmla="*/ 2030 w 2030"/>
                  <a:gd name="T3" fmla="*/ 405 h 440"/>
                  <a:gd name="T4" fmla="*/ 2025 w 2030"/>
                  <a:gd name="T5" fmla="*/ 420 h 440"/>
                  <a:gd name="T6" fmla="*/ 2015 w 2030"/>
                  <a:gd name="T7" fmla="*/ 430 h 440"/>
                  <a:gd name="T8" fmla="*/ 2005 w 2030"/>
                  <a:gd name="T9" fmla="*/ 440 h 440"/>
                  <a:gd name="T10" fmla="*/ 1990 w 2030"/>
                  <a:gd name="T11" fmla="*/ 440 h 440"/>
                  <a:gd name="T12" fmla="*/ 35 w 2030"/>
                  <a:gd name="T13" fmla="*/ 440 h 440"/>
                  <a:gd name="T14" fmla="*/ 35 w 2030"/>
                  <a:gd name="T15" fmla="*/ 440 h 440"/>
                  <a:gd name="T16" fmla="*/ 20 w 2030"/>
                  <a:gd name="T17" fmla="*/ 440 h 440"/>
                  <a:gd name="T18" fmla="*/ 10 w 2030"/>
                  <a:gd name="T19" fmla="*/ 430 h 440"/>
                  <a:gd name="T20" fmla="*/ 0 w 2030"/>
                  <a:gd name="T21" fmla="*/ 420 h 440"/>
                  <a:gd name="T22" fmla="*/ 0 w 2030"/>
                  <a:gd name="T23" fmla="*/ 405 h 440"/>
                  <a:gd name="T24" fmla="*/ 0 w 2030"/>
                  <a:gd name="T25" fmla="*/ 225 h 440"/>
                  <a:gd name="T26" fmla="*/ 0 w 2030"/>
                  <a:gd name="T27" fmla="*/ 225 h 440"/>
                  <a:gd name="T28" fmla="*/ 0 w 2030"/>
                  <a:gd name="T29" fmla="*/ 210 h 440"/>
                  <a:gd name="T30" fmla="*/ 10 w 2030"/>
                  <a:gd name="T31" fmla="*/ 200 h 440"/>
                  <a:gd name="T32" fmla="*/ 20 w 2030"/>
                  <a:gd name="T33" fmla="*/ 190 h 440"/>
                  <a:gd name="T34" fmla="*/ 35 w 2030"/>
                  <a:gd name="T35" fmla="*/ 190 h 440"/>
                  <a:gd name="T36" fmla="*/ 95 w 2030"/>
                  <a:gd name="T37" fmla="*/ 155 h 440"/>
                  <a:gd name="T38" fmla="*/ 265 w 2030"/>
                  <a:gd name="T39" fmla="*/ 30 h 440"/>
                  <a:gd name="T40" fmla="*/ 1870 w 2030"/>
                  <a:gd name="T41" fmla="*/ 0 h 440"/>
                  <a:gd name="T42" fmla="*/ 1870 w 2030"/>
                  <a:gd name="T43" fmla="*/ 0 h 440"/>
                  <a:gd name="T44" fmla="*/ 1880 w 2030"/>
                  <a:gd name="T45" fmla="*/ 10 h 440"/>
                  <a:gd name="T46" fmla="*/ 1905 w 2030"/>
                  <a:gd name="T47" fmla="*/ 35 h 440"/>
                  <a:gd name="T48" fmla="*/ 1955 w 2030"/>
                  <a:gd name="T49" fmla="*/ 105 h 440"/>
                  <a:gd name="T50" fmla="*/ 2005 w 2030"/>
                  <a:gd name="T51" fmla="*/ 180 h 440"/>
                  <a:gd name="T52" fmla="*/ 2020 w 2030"/>
                  <a:gd name="T53" fmla="*/ 210 h 440"/>
                  <a:gd name="T54" fmla="*/ 2030 w 2030"/>
                  <a:gd name="T55" fmla="*/ 225 h 440"/>
                  <a:gd name="T56" fmla="*/ 2030 w 2030"/>
                  <a:gd name="T57" fmla="*/ 405 h 44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2030"/>
                  <a:gd name="T88" fmla="*/ 0 h 440"/>
                  <a:gd name="T89" fmla="*/ 2030 w 2030"/>
                  <a:gd name="T90" fmla="*/ 440 h 44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2030" h="440">
                    <a:moveTo>
                      <a:pt x="2030" y="405"/>
                    </a:moveTo>
                    <a:lnTo>
                      <a:pt x="2030" y="405"/>
                    </a:lnTo>
                    <a:lnTo>
                      <a:pt x="2025" y="420"/>
                    </a:lnTo>
                    <a:lnTo>
                      <a:pt x="2015" y="430"/>
                    </a:lnTo>
                    <a:lnTo>
                      <a:pt x="2005" y="440"/>
                    </a:lnTo>
                    <a:lnTo>
                      <a:pt x="1990" y="440"/>
                    </a:lnTo>
                    <a:lnTo>
                      <a:pt x="35" y="440"/>
                    </a:lnTo>
                    <a:lnTo>
                      <a:pt x="20" y="440"/>
                    </a:lnTo>
                    <a:lnTo>
                      <a:pt x="10" y="430"/>
                    </a:lnTo>
                    <a:lnTo>
                      <a:pt x="0" y="420"/>
                    </a:lnTo>
                    <a:lnTo>
                      <a:pt x="0" y="405"/>
                    </a:lnTo>
                    <a:lnTo>
                      <a:pt x="0" y="225"/>
                    </a:lnTo>
                    <a:lnTo>
                      <a:pt x="0" y="210"/>
                    </a:lnTo>
                    <a:lnTo>
                      <a:pt x="10" y="200"/>
                    </a:lnTo>
                    <a:lnTo>
                      <a:pt x="20" y="190"/>
                    </a:lnTo>
                    <a:lnTo>
                      <a:pt x="35" y="190"/>
                    </a:lnTo>
                    <a:lnTo>
                      <a:pt x="95" y="155"/>
                    </a:lnTo>
                    <a:lnTo>
                      <a:pt x="265" y="30"/>
                    </a:lnTo>
                    <a:lnTo>
                      <a:pt x="1870" y="0"/>
                    </a:lnTo>
                    <a:lnTo>
                      <a:pt x="1880" y="10"/>
                    </a:lnTo>
                    <a:lnTo>
                      <a:pt x="1905" y="35"/>
                    </a:lnTo>
                    <a:lnTo>
                      <a:pt x="1955" y="105"/>
                    </a:lnTo>
                    <a:lnTo>
                      <a:pt x="2005" y="180"/>
                    </a:lnTo>
                    <a:lnTo>
                      <a:pt x="2020" y="210"/>
                    </a:lnTo>
                    <a:lnTo>
                      <a:pt x="2030" y="225"/>
                    </a:lnTo>
                    <a:lnTo>
                      <a:pt x="2030" y="405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4" name="Freeform 29">
                <a:extLst>
                  <a:ext uri="{FF2B5EF4-FFF2-40B4-BE49-F238E27FC236}">
                    <a16:creationId xmlns:a16="http://schemas.microsoft.com/office/drawing/2014/main" id="{30960234-8C8B-451B-A687-1B4322ADD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6665"/>
                <a:ext cx="1995" cy="220"/>
              </a:xfrm>
              <a:custGeom>
                <a:avLst/>
                <a:gdLst>
                  <a:gd name="T0" fmla="*/ 1995 w 1995"/>
                  <a:gd name="T1" fmla="*/ 185 h 220"/>
                  <a:gd name="T2" fmla="*/ 1995 w 1995"/>
                  <a:gd name="T3" fmla="*/ 185 h 220"/>
                  <a:gd name="T4" fmla="*/ 1995 w 1995"/>
                  <a:gd name="T5" fmla="*/ 200 h 220"/>
                  <a:gd name="T6" fmla="*/ 1985 w 1995"/>
                  <a:gd name="T7" fmla="*/ 210 h 220"/>
                  <a:gd name="T8" fmla="*/ 1970 w 1995"/>
                  <a:gd name="T9" fmla="*/ 220 h 220"/>
                  <a:gd name="T10" fmla="*/ 1960 w 1995"/>
                  <a:gd name="T11" fmla="*/ 220 h 220"/>
                  <a:gd name="T12" fmla="*/ 40 w 1995"/>
                  <a:gd name="T13" fmla="*/ 220 h 220"/>
                  <a:gd name="T14" fmla="*/ 40 w 1995"/>
                  <a:gd name="T15" fmla="*/ 220 h 220"/>
                  <a:gd name="T16" fmla="*/ 25 w 1995"/>
                  <a:gd name="T17" fmla="*/ 220 h 220"/>
                  <a:gd name="T18" fmla="*/ 10 w 1995"/>
                  <a:gd name="T19" fmla="*/ 210 h 220"/>
                  <a:gd name="T20" fmla="*/ 5 w 1995"/>
                  <a:gd name="T21" fmla="*/ 200 h 220"/>
                  <a:gd name="T22" fmla="*/ 0 w 1995"/>
                  <a:gd name="T23" fmla="*/ 185 h 220"/>
                  <a:gd name="T24" fmla="*/ 0 w 1995"/>
                  <a:gd name="T25" fmla="*/ 35 h 220"/>
                  <a:gd name="T26" fmla="*/ 0 w 1995"/>
                  <a:gd name="T27" fmla="*/ 35 h 220"/>
                  <a:gd name="T28" fmla="*/ 5 w 1995"/>
                  <a:gd name="T29" fmla="*/ 20 h 220"/>
                  <a:gd name="T30" fmla="*/ 10 w 1995"/>
                  <a:gd name="T31" fmla="*/ 10 h 220"/>
                  <a:gd name="T32" fmla="*/ 25 w 1995"/>
                  <a:gd name="T33" fmla="*/ 0 h 220"/>
                  <a:gd name="T34" fmla="*/ 40 w 1995"/>
                  <a:gd name="T35" fmla="*/ 0 h 220"/>
                  <a:gd name="T36" fmla="*/ 1960 w 1995"/>
                  <a:gd name="T37" fmla="*/ 0 h 220"/>
                  <a:gd name="T38" fmla="*/ 1960 w 1995"/>
                  <a:gd name="T39" fmla="*/ 0 h 220"/>
                  <a:gd name="T40" fmla="*/ 1970 w 1995"/>
                  <a:gd name="T41" fmla="*/ 0 h 220"/>
                  <a:gd name="T42" fmla="*/ 1985 w 1995"/>
                  <a:gd name="T43" fmla="*/ 10 h 220"/>
                  <a:gd name="T44" fmla="*/ 1995 w 1995"/>
                  <a:gd name="T45" fmla="*/ 20 h 220"/>
                  <a:gd name="T46" fmla="*/ 1995 w 1995"/>
                  <a:gd name="T47" fmla="*/ 35 h 220"/>
                  <a:gd name="T48" fmla="*/ 1995 w 1995"/>
                  <a:gd name="T49" fmla="*/ 185 h 22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95"/>
                  <a:gd name="T76" fmla="*/ 0 h 220"/>
                  <a:gd name="T77" fmla="*/ 1995 w 1995"/>
                  <a:gd name="T78" fmla="*/ 220 h 22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95" h="220">
                    <a:moveTo>
                      <a:pt x="1995" y="185"/>
                    </a:moveTo>
                    <a:lnTo>
                      <a:pt x="1995" y="185"/>
                    </a:lnTo>
                    <a:lnTo>
                      <a:pt x="1995" y="200"/>
                    </a:lnTo>
                    <a:lnTo>
                      <a:pt x="1985" y="210"/>
                    </a:lnTo>
                    <a:lnTo>
                      <a:pt x="1970" y="220"/>
                    </a:lnTo>
                    <a:lnTo>
                      <a:pt x="1960" y="220"/>
                    </a:lnTo>
                    <a:lnTo>
                      <a:pt x="40" y="220"/>
                    </a:lnTo>
                    <a:lnTo>
                      <a:pt x="25" y="220"/>
                    </a:lnTo>
                    <a:lnTo>
                      <a:pt x="10" y="210"/>
                    </a:lnTo>
                    <a:lnTo>
                      <a:pt x="5" y="200"/>
                    </a:lnTo>
                    <a:lnTo>
                      <a:pt x="0" y="185"/>
                    </a:lnTo>
                    <a:lnTo>
                      <a:pt x="0" y="35"/>
                    </a:lnTo>
                    <a:lnTo>
                      <a:pt x="5" y="20"/>
                    </a:lnTo>
                    <a:lnTo>
                      <a:pt x="10" y="10"/>
                    </a:lnTo>
                    <a:lnTo>
                      <a:pt x="25" y="0"/>
                    </a:lnTo>
                    <a:lnTo>
                      <a:pt x="40" y="0"/>
                    </a:lnTo>
                    <a:lnTo>
                      <a:pt x="1960" y="0"/>
                    </a:lnTo>
                    <a:lnTo>
                      <a:pt x="1970" y="0"/>
                    </a:lnTo>
                    <a:lnTo>
                      <a:pt x="1985" y="10"/>
                    </a:lnTo>
                    <a:lnTo>
                      <a:pt x="1995" y="20"/>
                    </a:lnTo>
                    <a:lnTo>
                      <a:pt x="1995" y="35"/>
                    </a:lnTo>
                    <a:lnTo>
                      <a:pt x="1995" y="185"/>
                    </a:lnTo>
                    <a:close/>
                  </a:path>
                </a:pathLst>
              </a:custGeom>
              <a:solidFill>
                <a:srgbClr val="F9FE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35" name="Rectangle 30">
                <a:extLst>
                  <a:ext uri="{FF2B5EF4-FFF2-40B4-BE49-F238E27FC236}">
                    <a16:creationId xmlns:a16="http://schemas.microsoft.com/office/drawing/2014/main" id="{966C2F89-1019-476F-A2D5-C6B306A903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6136" name="Rectangle 31">
                <a:extLst>
                  <a:ext uri="{FF2B5EF4-FFF2-40B4-BE49-F238E27FC236}">
                    <a16:creationId xmlns:a16="http://schemas.microsoft.com/office/drawing/2014/main" id="{A186D7A1-97FF-432F-B3F5-D139ED243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6137" name="Rectangle 32">
                <a:extLst>
                  <a:ext uri="{FF2B5EF4-FFF2-40B4-BE49-F238E27FC236}">
                    <a16:creationId xmlns:a16="http://schemas.microsoft.com/office/drawing/2014/main" id="{DC065805-2731-495F-B955-6DF53E788F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9" y="6660"/>
                <a:ext cx="3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6138" name="Rectangle 33">
                <a:extLst>
                  <a:ext uri="{FF2B5EF4-FFF2-40B4-BE49-F238E27FC236}">
                    <a16:creationId xmlns:a16="http://schemas.microsoft.com/office/drawing/2014/main" id="{49F940AB-59B0-48EB-B61D-1082551559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4" y="6660"/>
                <a:ext cx="320" cy="230"/>
              </a:xfrm>
              <a:prstGeom prst="rect">
                <a:avLst/>
              </a:pr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algn="r" rtl="1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algn="r" rtl="1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algn="r" rtl="1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algn="r" rtl="1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algn="r" rtl="1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algn="r" rtl="1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he-IL" altLang="he-IL" sz="1800"/>
              </a:p>
            </p:txBody>
          </p:sp>
          <p:sp>
            <p:nvSpPr>
              <p:cNvPr id="46139" name="Freeform 34">
                <a:extLst>
                  <a:ext uri="{FF2B5EF4-FFF2-40B4-BE49-F238E27FC236}">
                    <a16:creationId xmlns:a16="http://schemas.microsoft.com/office/drawing/2014/main" id="{381DE73D-4B70-4102-97BD-0E4BB04C1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89" y="6730"/>
                <a:ext cx="825" cy="120"/>
              </a:xfrm>
              <a:custGeom>
                <a:avLst/>
                <a:gdLst>
                  <a:gd name="T0" fmla="*/ 825 w 825"/>
                  <a:gd name="T1" fmla="*/ 60 h 120"/>
                  <a:gd name="T2" fmla="*/ 825 w 825"/>
                  <a:gd name="T3" fmla="*/ 60 h 120"/>
                  <a:gd name="T4" fmla="*/ 825 w 825"/>
                  <a:gd name="T5" fmla="*/ 65 h 120"/>
                  <a:gd name="T6" fmla="*/ 815 w 825"/>
                  <a:gd name="T7" fmla="*/ 70 h 120"/>
                  <a:gd name="T8" fmla="*/ 795 w 825"/>
                  <a:gd name="T9" fmla="*/ 80 h 120"/>
                  <a:gd name="T10" fmla="*/ 755 w 825"/>
                  <a:gd name="T11" fmla="*/ 90 h 120"/>
                  <a:gd name="T12" fmla="*/ 705 w 825"/>
                  <a:gd name="T13" fmla="*/ 100 h 120"/>
                  <a:gd name="T14" fmla="*/ 575 w 825"/>
                  <a:gd name="T15" fmla="*/ 115 h 120"/>
                  <a:gd name="T16" fmla="*/ 415 w 825"/>
                  <a:gd name="T17" fmla="*/ 120 h 120"/>
                  <a:gd name="T18" fmla="*/ 415 w 825"/>
                  <a:gd name="T19" fmla="*/ 120 h 120"/>
                  <a:gd name="T20" fmla="*/ 250 w 825"/>
                  <a:gd name="T21" fmla="*/ 115 h 120"/>
                  <a:gd name="T22" fmla="*/ 120 w 825"/>
                  <a:gd name="T23" fmla="*/ 100 h 120"/>
                  <a:gd name="T24" fmla="*/ 70 w 825"/>
                  <a:gd name="T25" fmla="*/ 90 h 120"/>
                  <a:gd name="T26" fmla="*/ 35 w 825"/>
                  <a:gd name="T27" fmla="*/ 80 h 120"/>
                  <a:gd name="T28" fmla="*/ 10 w 825"/>
                  <a:gd name="T29" fmla="*/ 70 h 120"/>
                  <a:gd name="T30" fmla="*/ 5 w 825"/>
                  <a:gd name="T31" fmla="*/ 65 h 120"/>
                  <a:gd name="T32" fmla="*/ 0 w 825"/>
                  <a:gd name="T33" fmla="*/ 60 h 120"/>
                  <a:gd name="T34" fmla="*/ 0 w 825"/>
                  <a:gd name="T35" fmla="*/ 60 h 120"/>
                  <a:gd name="T36" fmla="*/ 5 w 825"/>
                  <a:gd name="T37" fmla="*/ 50 h 120"/>
                  <a:gd name="T38" fmla="*/ 10 w 825"/>
                  <a:gd name="T39" fmla="*/ 45 h 120"/>
                  <a:gd name="T40" fmla="*/ 35 w 825"/>
                  <a:gd name="T41" fmla="*/ 35 h 120"/>
                  <a:gd name="T42" fmla="*/ 70 w 825"/>
                  <a:gd name="T43" fmla="*/ 25 h 120"/>
                  <a:gd name="T44" fmla="*/ 120 w 825"/>
                  <a:gd name="T45" fmla="*/ 15 h 120"/>
                  <a:gd name="T46" fmla="*/ 250 w 825"/>
                  <a:gd name="T47" fmla="*/ 0 h 120"/>
                  <a:gd name="T48" fmla="*/ 415 w 825"/>
                  <a:gd name="T49" fmla="*/ 0 h 120"/>
                  <a:gd name="T50" fmla="*/ 415 w 825"/>
                  <a:gd name="T51" fmla="*/ 0 h 120"/>
                  <a:gd name="T52" fmla="*/ 575 w 825"/>
                  <a:gd name="T53" fmla="*/ 0 h 120"/>
                  <a:gd name="T54" fmla="*/ 705 w 825"/>
                  <a:gd name="T55" fmla="*/ 15 h 120"/>
                  <a:gd name="T56" fmla="*/ 755 w 825"/>
                  <a:gd name="T57" fmla="*/ 25 h 120"/>
                  <a:gd name="T58" fmla="*/ 795 w 825"/>
                  <a:gd name="T59" fmla="*/ 35 h 120"/>
                  <a:gd name="T60" fmla="*/ 815 w 825"/>
                  <a:gd name="T61" fmla="*/ 45 h 120"/>
                  <a:gd name="T62" fmla="*/ 825 w 825"/>
                  <a:gd name="T63" fmla="*/ 50 h 120"/>
                  <a:gd name="T64" fmla="*/ 825 w 825"/>
                  <a:gd name="T65" fmla="*/ 60 h 120"/>
                  <a:gd name="T66" fmla="*/ 825 w 825"/>
                  <a:gd name="T67" fmla="*/ 60 h 1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825"/>
                  <a:gd name="T103" fmla="*/ 0 h 120"/>
                  <a:gd name="T104" fmla="*/ 825 w 825"/>
                  <a:gd name="T105" fmla="*/ 120 h 1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825" h="120">
                    <a:moveTo>
                      <a:pt x="825" y="60"/>
                    </a:moveTo>
                    <a:lnTo>
                      <a:pt x="825" y="60"/>
                    </a:lnTo>
                    <a:lnTo>
                      <a:pt x="825" y="65"/>
                    </a:lnTo>
                    <a:lnTo>
                      <a:pt x="815" y="70"/>
                    </a:lnTo>
                    <a:lnTo>
                      <a:pt x="795" y="80"/>
                    </a:lnTo>
                    <a:lnTo>
                      <a:pt x="755" y="90"/>
                    </a:lnTo>
                    <a:lnTo>
                      <a:pt x="705" y="100"/>
                    </a:lnTo>
                    <a:lnTo>
                      <a:pt x="575" y="115"/>
                    </a:lnTo>
                    <a:lnTo>
                      <a:pt x="415" y="120"/>
                    </a:lnTo>
                    <a:lnTo>
                      <a:pt x="250" y="115"/>
                    </a:lnTo>
                    <a:lnTo>
                      <a:pt x="120" y="100"/>
                    </a:lnTo>
                    <a:lnTo>
                      <a:pt x="70" y="90"/>
                    </a:lnTo>
                    <a:lnTo>
                      <a:pt x="35" y="80"/>
                    </a:lnTo>
                    <a:lnTo>
                      <a:pt x="10" y="70"/>
                    </a:lnTo>
                    <a:lnTo>
                      <a:pt x="5" y="65"/>
                    </a:lnTo>
                    <a:lnTo>
                      <a:pt x="0" y="60"/>
                    </a:lnTo>
                    <a:lnTo>
                      <a:pt x="5" y="50"/>
                    </a:lnTo>
                    <a:lnTo>
                      <a:pt x="10" y="45"/>
                    </a:lnTo>
                    <a:lnTo>
                      <a:pt x="35" y="35"/>
                    </a:lnTo>
                    <a:lnTo>
                      <a:pt x="70" y="25"/>
                    </a:lnTo>
                    <a:lnTo>
                      <a:pt x="120" y="15"/>
                    </a:lnTo>
                    <a:lnTo>
                      <a:pt x="250" y="0"/>
                    </a:lnTo>
                    <a:lnTo>
                      <a:pt x="415" y="0"/>
                    </a:lnTo>
                    <a:lnTo>
                      <a:pt x="575" y="0"/>
                    </a:lnTo>
                    <a:lnTo>
                      <a:pt x="705" y="15"/>
                    </a:lnTo>
                    <a:lnTo>
                      <a:pt x="755" y="25"/>
                    </a:lnTo>
                    <a:lnTo>
                      <a:pt x="795" y="35"/>
                    </a:lnTo>
                    <a:lnTo>
                      <a:pt x="815" y="45"/>
                    </a:lnTo>
                    <a:lnTo>
                      <a:pt x="825" y="50"/>
                    </a:lnTo>
                    <a:lnTo>
                      <a:pt x="825" y="60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0" name="Freeform 35">
                <a:extLst>
                  <a:ext uri="{FF2B5EF4-FFF2-40B4-BE49-F238E27FC236}">
                    <a16:creationId xmlns:a16="http://schemas.microsoft.com/office/drawing/2014/main" id="{FD70D57C-DA9C-4CEA-A677-38D8B11A8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04" y="6210"/>
                <a:ext cx="1145" cy="550"/>
              </a:xfrm>
              <a:custGeom>
                <a:avLst/>
                <a:gdLst>
                  <a:gd name="T0" fmla="*/ 60 w 1145"/>
                  <a:gd name="T1" fmla="*/ 550 h 550"/>
                  <a:gd name="T2" fmla="*/ 1145 w 1145"/>
                  <a:gd name="T3" fmla="*/ 230 h 550"/>
                  <a:gd name="T4" fmla="*/ 1120 w 1145"/>
                  <a:gd name="T5" fmla="*/ 115 h 550"/>
                  <a:gd name="T6" fmla="*/ 1120 w 1145"/>
                  <a:gd name="T7" fmla="*/ 115 h 550"/>
                  <a:gd name="T8" fmla="*/ 1110 w 1145"/>
                  <a:gd name="T9" fmla="*/ 0 h 550"/>
                  <a:gd name="T10" fmla="*/ 20 w 1145"/>
                  <a:gd name="T11" fmla="*/ 280 h 550"/>
                  <a:gd name="T12" fmla="*/ 20 w 1145"/>
                  <a:gd name="T13" fmla="*/ 280 h 550"/>
                  <a:gd name="T14" fmla="*/ 10 w 1145"/>
                  <a:gd name="T15" fmla="*/ 315 h 550"/>
                  <a:gd name="T16" fmla="*/ 5 w 1145"/>
                  <a:gd name="T17" fmla="*/ 350 h 550"/>
                  <a:gd name="T18" fmla="*/ 0 w 1145"/>
                  <a:gd name="T19" fmla="*/ 395 h 550"/>
                  <a:gd name="T20" fmla="*/ 5 w 1145"/>
                  <a:gd name="T21" fmla="*/ 440 h 550"/>
                  <a:gd name="T22" fmla="*/ 10 w 1145"/>
                  <a:gd name="T23" fmla="*/ 485 h 550"/>
                  <a:gd name="T24" fmla="*/ 20 w 1145"/>
                  <a:gd name="T25" fmla="*/ 505 h 550"/>
                  <a:gd name="T26" fmla="*/ 30 w 1145"/>
                  <a:gd name="T27" fmla="*/ 525 h 550"/>
                  <a:gd name="T28" fmla="*/ 45 w 1145"/>
                  <a:gd name="T29" fmla="*/ 540 h 550"/>
                  <a:gd name="T30" fmla="*/ 60 w 1145"/>
                  <a:gd name="T31" fmla="*/ 550 h 550"/>
                  <a:gd name="T32" fmla="*/ 60 w 1145"/>
                  <a:gd name="T33" fmla="*/ 550 h 5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45"/>
                  <a:gd name="T52" fmla="*/ 0 h 550"/>
                  <a:gd name="T53" fmla="*/ 1145 w 1145"/>
                  <a:gd name="T54" fmla="*/ 550 h 55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45" h="550">
                    <a:moveTo>
                      <a:pt x="60" y="550"/>
                    </a:moveTo>
                    <a:lnTo>
                      <a:pt x="1145" y="230"/>
                    </a:lnTo>
                    <a:lnTo>
                      <a:pt x="1120" y="115"/>
                    </a:lnTo>
                    <a:lnTo>
                      <a:pt x="1110" y="0"/>
                    </a:lnTo>
                    <a:lnTo>
                      <a:pt x="20" y="280"/>
                    </a:lnTo>
                    <a:lnTo>
                      <a:pt x="10" y="315"/>
                    </a:lnTo>
                    <a:lnTo>
                      <a:pt x="5" y="350"/>
                    </a:lnTo>
                    <a:lnTo>
                      <a:pt x="0" y="395"/>
                    </a:lnTo>
                    <a:lnTo>
                      <a:pt x="5" y="440"/>
                    </a:lnTo>
                    <a:lnTo>
                      <a:pt x="10" y="485"/>
                    </a:lnTo>
                    <a:lnTo>
                      <a:pt x="20" y="505"/>
                    </a:lnTo>
                    <a:lnTo>
                      <a:pt x="30" y="525"/>
                    </a:lnTo>
                    <a:lnTo>
                      <a:pt x="45" y="540"/>
                    </a:lnTo>
                    <a:lnTo>
                      <a:pt x="60" y="55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1" name="Freeform 36">
                <a:extLst>
                  <a:ext uri="{FF2B5EF4-FFF2-40B4-BE49-F238E27FC236}">
                    <a16:creationId xmlns:a16="http://schemas.microsoft.com/office/drawing/2014/main" id="{1A5F74AD-6666-40DC-A4A2-F72AD3F5A5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" y="5965"/>
                <a:ext cx="2360" cy="845"/>
              </a:xfrm>
              <a:custGeom>
                <a:avLst/>
                <a:gdLst>
                  <a:gd name="T0" fmla="*/ 2285 w 2360"/>
                  <a:gd name="T1" fmla="*/ 510 h 845"/>
                  <a:gd name="T2" fmla="*/ 1205 w 2360"/>
                  <a:gd name="T3" fmla="*/ 805 h 845"/>
                  <a:gd name="T4" fmla="*/ 1190 w 2360"/>
                  <a:gd name="T5" fmla="*/ 780 h 845"/>
                  <a:gd name="T6" fmla="*/ 1160 w 2360"/>
                  <a:gd name="T7" fmla="*/ 720 h 845"/>
                  <a:gd name="T8" fmla="*/ 1145 w 2360"/>
                  <a:gd name="T9" fmla="*/ 625 h 845"/>
                  <a:gd name="T10" fmla="*/ 1155 w 2360"/>
                  <a:gd name="T11" fmla="*/ 575 h 845"/>
                  <a:gd name="T12" fmla="*/ 1180 w 2360"/>
                  <a:gd name="T13" fmla="*/ 520 h 845"/>
                  <a:gd name="T14" fmla="*/ 1190 w 2360"/>
                  <a:gd name="T15" fmla="*/ 515 h 845"/>
                  <a:gd name="T16" fmla="*/ 1325 w 2360"/>
                  <a:gd name="T17" fmla="*/ 475 h 845"/>
                  <a:gd name="T18" fmla="*/ 2020 w 2360"/>
                  <a:gd name="T19" fmla="*/ 310 h 845"/>
                  <a:gd name="T20" fmla="*/ 2305 w 2360"/>
                  <a:gd name="T21" fmla="*/ 230 h 845"/>
                  <a:gd name="T22" fmla="*/ 2310 w 2360"/>
                  <a:gd name="T23" fmla="*/ 215 h 845"/>
                  <a:gd name="T24" fmla="*/ 2295 w 2360"/>
                  <a:gd name="T25" fmla="*/ 200 h 845"/>
                  <a:gd name="T26" fmla="*/ 2290 w 2360"/>
                  <a:gd name="T27" fmla="*/ 195 h 845"/>
                  <a:gd name="T28" fmla="*/ 1715 w 2360"/>
                  <a:gd name="T29" fmla="*/ 90 h 845"/>
                  <a:gd name="T30" fmla="*/ 155 w 2360"/>
                  <a:gd name="T31" fmla="*/ 150 h 845"/>
                  <a:gd name="T32" fmla="*/ 100 w 2360"/>
                  <a:gd name="T33" fmla="*/ 165 h 845"/>
                  <a:gd name="T34" fmla="*/ 40 w 2360"/>
                  <a:gd name="T35" fmla="*/ 175 h 845"/>
                  <a:gd name="T36" fmla="*/ 10 w 2360"/>
                  <a:gd name="T37" fmla="*/ 240 h 845"/>
                  <a:gd name="T38" fmla="*/ 0 w 2360"/>
                  <a:gd name="T39" fmla="*/ 340 h 845"/>
                  <a:gd name="T40" fmla="*/ 10 w 2360"/>
                  <a:gd name="T41" fmla="*/ 400 h 845"/>
                  <a:gd name="T42" fmla="*/ 40 w 2360"/>
                  <a:gd name="T43" fmla="*/ 465 h 845"/>
                  <a:gd name="T44" fmla="*/ 90 w 2360"/>
                  <a:gd name="T45" fmla="*/ 525 h 845"/>
                  <a:gd name="T46" fmla="*/ 1205 w 2360"/>
                  <a:gd name="T47" fmla="*/ 845 h 845"/>
                  <a:gd name="T48" fmla="*/ 1255 w 2360"/>
                  <a:gd name="T49" fmla="*/ 840 h 845"/>
                  <a:gd name="T50" fmla="*/ 1280 w 2360"/>
                  <a:gd name="T51" fmla="*/ 830 h 845"/>
                  <a:gd name="T52" fmla="*/ 1320 w 2360"/>
                  <a:gd name="T53" fmla="*/ 810 h 845"/>
                  <a:gd name="T54" fmla="*/ 2160 w 2360"/>
                  <a:gd name="T55" fmla="*/ 580 h 845"/>
                  <a:gd name="T56" fmla="*/ 2335 w 2360"/>
                  <a:gd name="T57" fmla="*/ 530 h 845"/>
                  <a:gd name="T58" fmla="*/ 2360 w 2360"/>
                  <a:gd name="T59" fmla="*/ 500 h 845"/>
                  <a:gd name="T60" fmla="*/ 2355 w 2360"/>
                  <a:gd name="T61" fmla="*/ 470 h 845"/>
                  <a:gd name="T62" fmla="*/ 2350 w 2360"/>
                  <a:gd name="T63" fmla="*/ 460 h 845"/>
                  <a:gd name="T64" fmla="*/ 2350 w 2360"/>
                  <a:gd name="T65" fmla="*/ 460 h 845"/>
                  <a:gd name="T66" fmla="*/ 2335 w 2360"/>
                  <a:gd name="T67" fmla="*/ 485 h 845"/>
                  <a:gd name="T68" fmla="*/ 2285 w 2360"/>
                  <a:gd name="T69" fmla="*/ 510 h 84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360"/>
                  <a:gd name="T106" fmla="*/ 0 h 845"/>
                  <a:gd name="T107" fmla="*/ 2360 w 2360"/>
                  <a:gd name="T108" fmla="*/ 845 h 84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360" h="845">
                    <a:moveTo>
                      <a:pt x="2285" y="510"/>
                    </a:moveTo>
                    <a:lnTo>
                      <a:pt x="2285" y="510"/>
                    </a:lnTo>
                    <a:lnTo>
                      <a:pt x="1710" y="670"/>
                    </a:lnTo>
                    <a:lnTo>
                      <a:pt x="1205" y="805"/>
                    </a:lnTo>
                    <a:lnTo>
                      <a:pt x="1190" y="780"/>
                    </a:lnTo>
                    <a:lnTo>
                      <a:pt x="1175" y="755"/>
                    </a:lnTo>
                    <a:lnTo>
                      <a:pt x="1160" y="720"/>
                    </a:lnTo>
                    <a:lnTo>
                      <a:pt x="1150" y="675"/>
                    </a:lnTo>
                    <a:lnTo>
                      <a:pt x="1145" y="625"/>
                    </a:lnTo>
                    <a:lnTo>
                      <a:pt x="1150" y="600"/>
                    </a:lnTo>
                    <a:lnTo>
                      <a:pt x="1155" y="575"/>
                    </a:lnTo>
                    <a:lnTo>
                      <a:pt x="1165" y="550"/>
                    </a:lnTo>
                    <a:lnTo>
                      <a:pt x="1180" y="520"/>
                    </a:lnTo>
                    <a:lnTo>
                      <a:pt x="1190" y="515"/>
                    </a:lnTo>
                    <a:lnTo>
                      <a:pt x="1220" y="505"/>
                    </a:lnTo>
                    <a:lnTo>
                      <a:pt x="1325" y="475"/>
                    </a:lnTo>
                    <a:lnTo>
                      <a:pt x="1645" y="400"/>
                    </a:lnTo>
                    <a:lnTo>
                      <a:pt x="2020" y="310"/>
                    </a:lnTo>
                    <a:lnTo>
                      <a:pt x="2180" y="265"/>
                    </a:lnTo>
                    <a:lnTo>
                      <a:pt x="2305" y="230"/>
                    </a:lnTo>
                    <a:lnTo>
                      <a:pt x="2310" y="215"/>
                    </a:lnTo>
                    <a:lnTo>
                      <a:pt x="2305" y="205"/>
                    </a:lnTo>
                    <a:lnTo>
                      <a:pt x="2295" y="200"/>
                    </a:lnTo>
                    <a:lnTo>
                      <a:pt x="2290" y="195"/>
                    </a:lnTo>
                    <a:lnTo>
                      <a:pt x="2090" y="155"/>
                    </a:lnTo>
                    <a:lnTo>
                      <a:pt x="1715" y="90"/>
                    </a:lnTo>
                    <a:lnTo>
                      <a:pt x="1185" y="0"/>
                    </a:lnTo>
                    <a:lnTo>
                      <a:pt x="155" y="150"/>
                    </a:lnTo>
                    <a:lnTo>
                      <a:pt x="135" y="160"/>
                    </a:lnTo>
                    <a:lnTo>
                      <a:pt x="100" y="165"/>
                    </a:lnTo>
                    <a:lnTo>
                      <a:pt x="40" y="175"/>
                    </a:lnTo>
                    <a:lnTo>
                      <a:pt x="25" y="205"/>
                    </a:lnTo>
                    <a:lnTo>
                      <a:pt x="10" y="240"/>
                    </a:lnTo>
                    <a:lnTo>
                      <a:pt x="0" y="285"/>
                    </a:lnTo>
                    <a:lnTo>
                      <a:pt x="0" y="340"/>
                    </a:lnTo>
                    <a:lnTo>
                      <a:pt x="5" y="370"/>
                    </a:lnTo>
                    <a:lnTo>
                      <a:pt x="10" y="400"/>
                    </a:lnTo>
                    <a:lnTo>
                      <a:pt x="20" y="430"/>
                    </a:lnTo>
                    <a:lnTo>
                      <a:pt x="40" y="465"/>
                    </a:lnTo>
                    <a:lnTo>
                      <a:pt x="60" y="495"/>
                    </a:lnTo>
                    <a:lnTo>
                      <a:pt x="90" y="525"/>
                    </a:lnTo>
                    <a:lnTo>
                      <a:pt x="1205" y="845"/>
                    </a:lnTo>
                    <a:lnTo>
                      <a:pt x="1230" y="845"/>
                    </a:lnTo>
                    <a:lnTo>
                      <a:pt x="1255" y="840"/>
                    </a:lnTo>
                    <a:lnTo>
                      <a:pt x="1280" y="830"/>
                    </a:lnTo>
                    <a:lnTo>
                      <a:pt x="1320" y="810"/>
                    </a:lnTo>
                    <a:lnTo>
                      <a:pt x="1815" y="675"/>
                    </a:lnTo>
                    <a:lnTo>
                      <a:pt x="2160" y="580"/>
                    </a:lnTo>
                    <a:lnTo>
                      <a:pt x="2335" y="530"/>
                    </a:lnTo>
                    <a:lnTo>
                      <a:pt x="2350" y="515"/>
                    </a:lnTo>
                    <a:lnTo>
                      <a:pt x="2360" y="500"/>
                    </a:lnTo>
                    <a:lnTo>
                      <a:pt x="2360" y="480"/>
                    </a:lnTo>
                    <a:lnTo>
                      <a:pt x="2355" y="470"/>
                    </a:lnTo>
                    <a:lnTo>
                      <a:pt x="2350" y="460"/>
                    </a:lnTo>
                    <a:lnTo>
                      <a:pt x="2345" y="470"/>
                    </a:lnTo>
                    <a:lnTo>
                      <a:pt x="2335" y="485"/>
                    </a:lnTo>
                    <a:lnTo>
                      <a:pt x="2315" y="495"/>
                    </a:lnTo>
                    <a:lnTo>
                      <a:pt x="2285" y="51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2" name="Freeform 37">
                <a:extLst>
                  <a:ext uri="{FF2B5EF4-FFF2-40B4-BE49-F238E27FC236}">
                    <a16:creationId xmlns:a16="http://schemas.microsoft.com/office/drawing/2014/main" id="{68DB9170-A2EA-49EE-9CC4-8863BA04B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6190"/>
                <a:ext cx="1205" cy="580"/>
              </a:xfrm>
              <a:custGeom>
                <a:avLst/>
                <a:gdLst>
                  <a:gd name="T0" fmla="*/ 1165 w 1205"/>
                  <a:gd name="T1" fmla="*/ 225 h 580"/>
                  <a:gd name="T2" fmla="*/ 1165 w 1205"/>
                  <a:gd name="T3" fmla="*/ 250 h 580"/>
                  <a:gd name="T4" fmla="*/ 85 w 1205"/>
                  <a:gd name="T5" fmla="*/ 560 h 580"/>
                  <a:gd name="T6" fmla="*/ 85 w 1205"/>
                  <a:gd name="T7" fmla="*/ 560 h 580"/>
                  <a:gd name="T8" fmla="*/ 60 w 1205"/>
                  <a:gd name="T9" fmla="*/ 510 h 580"/>
                  <a:gd name="T10" fmla="*/ 45 w 1205"/>
                  <a:gd name="T11" fmla="*/ 460 h 580"/>
                  <a:gd name="T12" fmla="*/ 35 w 1205"/>
                  <a:gd name="T13" fmla="*/ 420 h 580"/>
                  <a:gd name="T14" fmla="*/ 35 w 1205"/>
                  <a:gd name="T15" fmla="*/ 385 h 580"/>
                  <a:gd name="T16" fmla="*/ 40 w 1205"/>
                  <a:gd name="T17" fmla="*/ 355 h 580"/>
                  <a:gd name="T18" fmla="*/ 45 w 1205"/>
                  <a:gd name="T19" fmla="*/ 335 h 580"/>
                  <a:gd name="T20" fmla="*/ 50 w 1205"/>
                  <a:gd name="T21" fmla="*/ 315 h 580"/>
                  <a:gd name="T22" fmla="*/ 1115 w 1205"/>
                  <a:gd name="T23" fmla="*/ 45 h 580"/>
                  <a:gd name="T24" fmla="*/ 1115 w 1205"/>
                  <a:gd name="T25" fmla="*/ 45 h 580"/>
                  <a:gd name="T26" fmla="*/ 1145 w 1205"/>
                  <a:gd name="T27" fmla="*/ 20 h 580"/>
                  <a:gd name="T28" fmla="*/ 1155 w 1205"/>
                  <a:gd name="T29" fmla="*/ 10 h 580"/>
                  <a:gd name="T30" fmla="*/ 1165 w 1205"/>
                  <a:gd name="T31" fmla="*/ 0 h 580"/>
                  <a:gd name="T32" fmla="*/ 1165 w 1205"/>
                  <a:gd name="T33" fmla="*/ 0 h 580"/>
                  <a:gd name="T34" fmla="*/ 1160 w 1205"/>
                  <a:gd name="T35" fmla="*/ 0 h 580"/>
                  <a:gd name="T36" fmla="*/ 1160 w 1205"/>
                  <a:gd name="T37" fmla="*/ 0 h 580"/>
                  <a:gd name="T38" fmla="*/ 1040 w 1205"/>
                  <a:gd name="T39" fmla="*/ 35 h 580"/>
                  <a:gd name="T40" fmla="*/ 875 w 1205"/>
                  <a:gd name="T41" fmla="*/ 80 h 580"/>
                  <a:gd name="T42" fmla="*/ 505 w 1205"/>
                  <a:gd name="T43" fmla="*/ 170 h 580"/>
                  <a:gd name="T44" fmla="*/ 180 w 1205"/>
                  <a:gd name="T45" fmla="*/ 250 h 580"/>
                  <a:gd name="T46" fmla="*/ 75 w 1205"/>
                  <a:gd name="T47" fmla="*/ 280 h 580"/>
                  <a:gd name="T48" fmla="*/ 45 w 1205"/>
                  <a:gd name="T49" fmla="*/ 290 h 580"/>
                  <a:gd name="T50" fmla="*/ 35 w 1205"/>
                  <a:gd name="T51" fmla="*/ 295 h 580"/>
                  <a:gd name="T52" fmla="*/ 35 w 1205"/>
                  <a:gd name="T53" fmla="*/ 295 h 580"/>
                  <a:gd name="T54" fmla="*/ 20 w 1205"/>
                  <a:gd name="T55" fmla="*/ 325 h 580"/>
                  <a:gd name="T56" fmla="*/ 10 w 1205"/>
                  <a:gd name="T57" fmla="*/ 350 h 580"/>
                  <a:gd name="T58" fmla="*/ 5 w 1205"/>
                  <a:gd name="T59" fmla="*/ 375 h 580"/>
                  <a:gd name="T60" fmla="*/ 0 w 1205"/>
                  <a:gd name="T61" fmla="*/ 400 h 580"/>
                  <a:gd name="T62" fmla="*/ 5 w 1205"/>
                  <a:gd name="T63" fmla="*/ 450 h 580"/>
                  <a:gd name="T64" fmla="*/ 15 w 1205"/>
                  <a:gd name="T65" fmla="*/ 495 h 580"/>
                  <a:gd name="T66" fmla="*/ 30 w 1205"/>
                  <a:gd name="T67" fmla="*/ 530 h 580"/>
                  <a:gd name="T68" fmla="*/ 45 w 1205"/>
                  <a:gd name="T69" fmla="*/ 555 h 580"/>
                  <a:gd name="T70" fmla="*/ 60 w 1205"/>
                  <a:gd name="T71" fmla="*/ 580 h 580"/>
                  <a:gd name="T72" fmla="*/ 60 w 1205"/>
                  <a:gd name="T73" fmla="*/ 580 h 580"/>
                  <a:gd name="T74" fmla="*/ 565 w 1205"/>
                  <a:gd name="T75" fmla="*/ 445 h 580"/>
                  <a:gd name="T76" fmla="*/ 1135 w 1205"/>
                  <a:gd name="T77" fmla="*/ 285 h 580"/>
                  <a:gd name="T78" fmla="*/ 1135 w 1205"/>
                  <a:gd name="T79" fmla="*/ 285 h 580"/>
                  <a:gd name="T80" fmla="*/ 1165 w 1205"/>
                  <a:gd name="T81" fmla="*/ 275 h 580"/>
                  <a:gd name="T82" fmla="*/ 1190 w 1205"/>
                  <a:gd name="T83" fmla="*/ 265 h 580"/>
                  <a:gd name="T84" fmla="*/ 1200 w 1205"/>
                  <a:gd name="T85" fmla="*/ 260 h 580"/>
                  <a:gd name="T86" fmla="*/ 1205 w 1205"/>
                  <a:gd name="T87" fmla="*/ 255 h 580"/>
                  <a:gd name="T88" fmla="*/ 1205 w 1205"/>
                  <a:gd name="T89" fmla="*/ 245 h 580"/>
                  <a:gd name="T90" fmla="*/ 1205 w 1205"/>
                  <a:gd name="T91" fmla="*/ 235 h 580"/>
                  <a:gd name="T92" fmla="*/ 1205 w 1205"/>
                  <a:gd name="T93" fmla="*/ 235 h 580"/>
                  <a:gd name="T94" fmla="*/ 1195 w 1205"/>
                  <a:gd name="T95" fmla="*/ 230 h 580"/>
                  <a:gd name="T96" fmla="*/ 1185 w 1205"/>
                  <a:gd name="T97" fmla="*/ 225 h 580"/>
                  <a:gd name="T98" fmla="*/ 1165 w 1205"/>
                  <a:gd name="T99" fmla="*/ 225 h 580"/>
                  <a:gd name="T100" fmla="*/ 1165 w 1205"/>
                  <a:gd name="T101" fmla="*/ 225 h 5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205"/>
                  <a:gd name="T154" fmla="*/ 0 h 580"/>
                  <a:gd name="T155" fmla="*/ 1205 w 1205"/>
                  <a:gd name="T156" fmla="*/ 580 h 580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205" h="580">
                    <a:moveTo>
                      <a:pt x="1165" y="225"/>
                    </a:moveTo>
                    <a:lnTo>
                      <a:pt x="1165" y="250"/>
                    </a:lnTo>
                    <a:lnTo>
                      <a:pt x="85" y="560"/>
                    </a:lnTo>
                    <a:lnTo>
                      <a:pt x="60" y="510"/>
                    </a:lnTo>
                    <a:lnTo>
                      <a:pt x="45" y="460"/>
                    </a:lnTo>
                    <a:lnTo>
                      <a:pt x="35" y="420"/>
                    </a:lnTo>
                    <a:lnTo>
                      <a:pt x="35" y="385"/>
                    </a:lnTo>
                    <a:lnTo>
                      <a:pt x="40" y="355"/>
                    </a:lnTo>
                    <a:lnTo>
                      <a:pt x="45" y="335"/>
                    </a:lnTo>
                    <a:lnTo>
                      <a:pt x="50" y="315"/>
                    </a:lnTo>
                    <a:lnTo>
                      <a:pt x="1115" y="45"/>
                    </a:lnTo>
                    <a:lnTo>
                      <a:pt x="1145" y="20"/>
                    </a:lnTo>
                    <a:lnTo>
                      <a:pt x="1155" y="10"/>
                    </a:lnTo>
                    <a:lnTo>
                      <a:pt x="1165" y="0"/>
                    </a:lnTo>
                    <a:lnTo>
                      <a:pt x="1160" y="0"/>
                    </a:lnTo>
                    <a:lnTo>
                      <a:pt x="1040" y="35"/>
                    </a:lnTo>
                    <a:lnTo>
                      <a:pt x="875" y="80"/>
                    </a:lnTo>
                    <a:lnTo>
                      <a:pt x="505" y="170"/>
                    </a:lnTo>
                    <a:lnTo>
                      <a:pt x="180" y="250"/>
                    </a:lnTo>
                    <a:lnTo>
                      <a:pt x="75" y="280"/>
                    </a:lnTo>
                    <a:lnTo>
                      <a:pt x="45" y="290"/>
                    </a:lnTo>
                    <a:lnTo>
                      <a:pt x="35" y="295"/>
                    </a:lnTo>
                    <a:lnTo>
                      <a:pt x="20" y="325"/>
                    </a:lnTo>
                    <a:lnTo>
                      <a:pt x="10" y="350"/>
                    </a:lnTo>
                    <a:lnTo>
                      <a:pt x="5" y="375"/>
                    </a:lnTo>
                    <a:lnTo>
                      <a:pt x="0" y="400"/>
                    </a:lnTo>
                    <a:lnTo>
                      <a:pt x="5" y="450"/>
                    </a:lnTo>
                    <a:lnTo>
                      <a:pt x="15" y="495"/>
                    </a:lnTo>
                    <a:lnTo>
                      <a:pt x="30" y="530"/>
                    </a:lnTo>
                    <a:lnTo>
                      <a:pt x="45" y="555"/>
                    </a:lnTo>
                    <a:lnTo>
                      <a:pt x="60" y="580"/>
                    </a:lnTo>
                    <a:lnTo>
                      <a:pt x="565" y="445"/>
                    </a:lnTo>
                    <a:lnTo>
                      <a:pt x="1135" y="285"/>
                    </a:lnTo>
                    <a:lnTo>
                      <a:pt x="1165" y="275"/>
                    </a:lnTo>
                    <a:lnTo>
                      <a:pt x="1190" y="265"/>
                    </a:lnTo>
                    <a:lnTo>
                      <a:pt x="1200" y="260"/>
                    </a:lnTo>
                    <a:lnTo>
                      <a:pt x="1205" y="255"/>
                    </a:lnTo>
                    <a:lnTo>
                      <a:pt x="1205" y="245"/>
                    </a:lnTo>
                    <a:lnTo>
                      <a:pt x="1205" y="235"/>
                    </a:lnTo>
                    <a:lnTo>
                      <a:pt x="1195" y="230"/>
                    </a:lnTo>
                    <a:lnTo>
                      <a:pt x="1185" y="225"/>
                    </a:lnTo>
                    <a:lnTo>
                      <a:pt x="1165" y="225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3" name="Freeform 38">
                <a:extLst>
                  <a:ext uri="{FF2B5EF4-FFF2-40B4-BE49-F238E27FC236}">
                    <a16:creationId xmlns:a16="http://schemas.microsoft.com/office/drawing/2014/main" id="{DA0B0C8C-DAC5-4180-B8B7-92A2E9ACBE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9" y="6125"/>
                <a:ext cx="1245" cy="340"/>
              </a:xfrm>
              <a:custGeom>
                <a:avLst/>
                <a:gdLst>
                  <a:gd name="T0" fmla="*/ 0 w 1245"/>
                  <a:gd name="T1" fmla="*/ 5 h 340"/>
                  <a:gd name="T2" fmla="*/ 1170 w 1245"/>
                  <a:gd name="T3" fmla="*/ 340 h 340"/>
                  <a:gd name="T4" fmla="*/ 1245 w 1245"/>
                  <a:gd name="T5" fmla="*/ 325 h 340"/>
                  <a:gd name="T6" fmla="*/ 80 w 1245"/>
                  <a:gd name="T7" fmla="*/ 0 h 340"/>
                  <a:gd name="T8" fmla="*/ 0 w 1245"/>
                  <a:gd name="T9" fmla="*/ 5 h 3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45"/>
                  <a:gd name="T16" fmla="*/ 0 h 340"/>
                  <a:gd name="T17" fmla="*/ 1245 w 1245"/>
                  <a:gd name="T18" fmla="*/ 340 h 3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45" h="340">
                    <a:moveTo>
                      <a:pt x="0" y="5"/>
                    </a:moveTo>
                    <a:lnTo>
                      <a:pt x="1170" y="340"/>
                    </a:lnTo>
                    <a:lnTo>
                      <a:pt x="1245" y="325"/>
                    </a:lnTo>
                    <a:lnTo>
                      <a:pt x="8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4" name="Freeform 39">
                <a:extLst>
                  <a:ext uri="{FF2B5EF4-FFF2-40B4-BE49-F238E27FC236}">
                    <a16:creationId xmlns:a16="http://schemas.microsoft.com/office/drawing/2014/main" id="{D289DC5B-C873-4CF9-A2C4-94DAE5F71E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9" y="613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35 w 135"/>
                  <a:gd name="T5" fmla="*/ 20 h 405"/>
                  <a:gd name="T6" fmla="*/ 20 w 135"/>
                  <a:gd name="T7" fmla="*/ 45 h 405"/>
                  <a:gd name="T8" fmla="*/ 5 w 135"/>
                  <a:gd name="T9" fmla="*/ 85 h 405"/>
                  <a:gd name="T10" fmla="*/ 0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0 w 135"/>
                  <a:gd name="T17" fmla="*/ 210 h 405"/>
                  <a:gd name="T18" fmla="*/ 15 w 135"/>
                  <a:gd name="T19" fmla="*/ 270 h 405"/>
                  <a:gd name="T20" fmla="*/ 40 w 135"/>
                  <a:gd name="T21" fmla="*/ 330 h 405"/>
                  <a:gd name="T22" fmla="*/ 70 w 135"/>
                  <a:gd name="T23" fmla="*/ 380 h 405"/>
                  <a:gd name="T24" fmla="*/ 70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5 h 405"/>
                  <a:gd name="T30" fmla="*/ 100 w 135"/>
                  <a:gd name="T31" fmla="*/ 405 h 405"/>
                  <a:gd name="T32" fmla="*/ 115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0 w 135"/>
                  <a:gd name="T39" fmla="*/ 395 h 405"/>
                  <a:gd name="T40" fmla="*/ 130 w 135"/>
                  <a:gd name="T41" fmla="*/ 395 h 405"/>
                  <a:gd name="T42" fmla="*/ 110 w 135"/>
                  <a:gd name="T43" fmla="*/ 370 h 405"/>
                  <a:gd name="T44" fmla="*/ 90 w 135"/>
                  <a:gd name="T45" fmla="*/ 335 h 405"/>
                  <a:gd name="T46" fmla="*/ 75 w 135"/>
                  <a:gd name="T47" fmla="*/ 305 h 405"/>
                  <a:gd name="T48" fmla="*/ 60 w 135"/>
                  <a:gd name="T49" fmla="*/ 270 h 405"/>
                  <a:gd name="T50" fmla="*/ 50 w 135"/>
                  <a:gd name="T51" fmla="*/ 205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45 w 135"/>
                  <a:gd name="T57" fmla="*/ 115 h 405"/>
                  <a:gd name="T58" fmla="*/ 50 w 135"/>
                  <a:gd name="T59" fmla="*/ 90 h 405"/>
                  <a:gd name="T60" fmla="*/ 60 w 135"/>
                  <a:gd name="T61" fmla="*/ 70 h 405"/>
                  <a:gd name="T62" fmla="*/ 70 w 135"/>
                  <a:gd name="T63" fmla="*/ 55 h 405"/>
                  <a:gd name="T64" fmla="*/ 85 w 135"/>
                  <a:gd name="T65" fmla="*/ 35 h 405"/>
                  <a:gd name="T66" fmla="*/ 95 w 135"/>
                  <a:gd name="T67" fmla="*/ 25 h 405"/>
                  <a:gd name="T68" fmla="*/ 95 w 135"/>
                  <a:gd name="T69" fmla="*/ 25 h 405"/>
                  <a:gd name="T70" fmla="*/ 95 w 135"/>
                  <a:gd name="T71" fmla="*/ 20 h 405"/>
                  <a:gd name="T72" fmla="*/ 90 w 135"/>
                  <a:gd name="T73" fmla="*/ 15 h 405"/>
                  <a:gd name="T74" fmla="*/ 75 w 135"/>
                  <a:gd name="T75" fmla="*/ 5 h 405"/>
                  <a:gd name="T76" fmla="*/ 75 w 135"/>
                  <a:gd name="T77" fmla="*/ 5 h 405"/>
                  <a:gd name="T78" fmla="*/ 70 w 135"/>
                  <a:gd name="T79" fmla="*/ 0 h 405"/>
                  <a:gd name="T80" fmla="*/ 60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35" y="20"/>
                    </a:lnTo>
                    <a:lnTo>
                      <a:pt x="20" y="45"/>
                    </a:lnTo>
                    <a:lnTo>
                      <a:pt x="5" y="85"/>
                    </a:lnTo>
                    <a:lnTo>
                      <a:pt x="0" y="115"/>
                    </a:lnTo>
                    <a:lnTo>
                      <a:pt x="0" y="150"/>
                    </a:lnTo>
                    <a:lnTo>
                      <a:pt x="0" y="210"/>
                    </a:lnTo>
                    <a:lnTo>
                      <a:pt x="15" y="270"/>
                    </a:lnTo>
                    <a:lnTo>
                      <a:pt x="40" y="330"/>
                    </a:lnTo>
                    <a:lnTo>
                      <a:pt x="70" y="380"/>
                    </a:lnTo>
                    <a:lnTo>
                      <a:pt x="85" y="395"/>
                    </a:lnTo>
                    <a:lnTo>
                      <a:pt x="100" y="405"/>
                    </a:lnTo>
                    <a:lnTo>
                      <a:pt x="115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0" y="395"/>
                    </a:lnTo>
                    <a:lnTo>
                      <a:pt x="110" y="370"/>
                    </a:lnTo>
                    <a:lnTo>
                      <a:pt x="90" y="335"/>
                    </a:lnTo>
                    <a:lnTo>
                      <a:pt x="75" y="305"/>
                    </a:lnTo>
                    <a:lnTo>
                      <a:pt x="60" y="270"/>
                    </a:lnTo>
                    <a:lnTo>
                      <a:pt x="50" y="205"/>
                    </a:lnTo>
                    <a:lnTo>
                      <a:pt x="45" y="145"/>
                    </a:lnTo>
                    <a:lnTo>
                      <a:pt x="45" y="115"/>
                    </a:lnTo>
                    <a:lnTo>
                      <a:pt x="50" y="90"/>
                    </a:lnTo>
                    <a:lnTo>
                      <a:pt x="60" y="70"/>
                    </a:lnTo>
                    <a:lnTo>
                      <a:pt x="70" y="55"/>
                    </a:lnTo>
                    <a:lnTo>
                      <a:pt x="85" y="35"/>
                    </a:lnTo>
                    <a:lnTo>
                      <a:pt x="95" y="25"/>
                    </a:lnTo>
                    <a:lnTo>
                      <a:pt x="95" y="20"/>
                    </a:lnTo>
                    <a:lnTo>
                      <a:pt x="90" y="15"/>
                    </a:lnTo>
                    <a:lnTo>
                      <a:pt x="75" y="5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5" name="Freeform 40">
                <a:extLst>
                  <a:ext uri="{FF2B5EF4-FFF2-40B4-BE49-F238E27FC236}">
                    <a16:creationId xmlns:a16="http://schemas.microsoft.com/office/drawing/2014/main" id="{B1A5E996-0C1F-46F0-9CD6-9B3BEA9AE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6165"/>
                <a:ext cx="135" cy="405"/>
              </a:xfrm>
              <a:custGeom>
                <a:avLst/>
                <a:gdLst>
                  <a:gd name="T0" fmla="*/ 50 w 135"/>
                  <a:gd name="T1" fmla="*/ 10 h 405"/>
                  <a:gd name="T2" fmla="*/ 50 w 135"/>
                  <a:gd name="T3" fmla="*/ 10 h 405"/>
                  <a:gd name="T4" fmla="*/ 40 w 135"/>
                  <a:gd name="T5" fmla="*/ 20 h 405"/>
                  <a:gd name="T6" fmla="*/ 25 w 135"/>
                  <a:gd name="T7" fmla="*/ 45 h 405"/>
                  <a:gd name="T8" fmla="*/ 10 w 135"/>
                  <a:gd name="T9" fmla="*/ 85 h 405"/>
                  <a:gd name="T10" fmla="*/ 5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20 w 135"/>
                  <a:gd name="T19" fmla="*/ 270 h 405"/>
                  <a:gd name="T20" fmla="*/ 40 w 135"/>
                  <a:gd name="T21" fmla="*/ 330 h 405"/>
                  <a:gd name="T22" fmla="*/ 75 w 135"/>
                  <a:gd name="T23" fmla="*/ 380 h 405"/>
                  <a:gd name="T24" fmla="*/ 75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5 h 405"/>
                  <a:gd name="T30" fmla="*/ 100 w 135"/>
                  <a:gd name="T31" fmla="*/ 405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5 w 135"/>
                  <a:gd name="T39" fmla="*/ 395 h 405"/>
                  <a:gd name="T40" fmla="*/ 135 w 135"/>
                  <a:gd name="T41" fmla="*/ 395 h 405"/>
                  <a:gd name="T42" fmla="*/ 110 w 135"/>
                  <a:gd name="T43" fmla="*/ 370 h 405"/>
                  <a:gd name="T44" fmla="*/ 95 w 135"/>
                  <a:gd name="T45" fmla="*/ 335 h 405"/>
                  <a:gd name="T46" fmla="*/ 75 w 135"/>
                  <a:gd name="T47" fmla="*/ 305 h 405"/>
                  <a:gd name="T48" fmla="*/ 65 w 135"/>
                  <a:gd name="T49" fmla="*/ 270 h 405"/>
                  <a:gd name="T50" fmla="*/ 50 w 135"/>
                  <a:gd name="T51" fmla="*/ 205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90 h 405"/>
                  <a:gd name="T60" fmla="*/ 65 w 135"/>
                  <a:gd name="T61" fmla="*/ 70 h 405"/>
                  <a:gd name="T62" fmla="*/ 75 w 135"/>
                  <a:gd name="T63" fmla="*/ 55 h 405"/>
                  <a:gd name="T64" fmla="*/ 90 w 135"/>
                  <a:gd name="T65" fmla="*/ 35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5 w 135"/>
                  <a:gd name="T79" fmla="*/ 0 h 405"/>
                  <a:gd name="T80" fmla="*/ 65 w 135"/>
                  <a:gd name="T81" fmla="*/ 0 h 405"/>
                  <a:gd name="T82" fmla="*/ 50 w 135"/>
                  <a:gd name="T83" fmla="*/ 10 h 405"/>
                  <a:gd name="T84" fmla="*/ 50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50" y="10"/>
                    </a:moveTo>
                    <a:lnTo>
                      <a:pt x="50" y="10"/>
                    </a:lnTo>
                    <a:lnTo>
                      <a:pt x="40" y="20"/>
                    </a:lnTo>
                    <a:lnTo>
                      <a:pt x="25" y="45"/>
                    </a:lnTo>
                    <a:lnTo>
                      <a:pt x="10" y="85"/>
                    </a:lnTo>
                    <a:lnTo>
                      <a:pt x="5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20" y="270"/>
                    </a:lnTo>
                    <a:lnTo>
                      <a:pt x="40" y="330"/>
                    </a:lnTo>
                    <a:lnTo>
                      <a:pt x="75" y="380"/>
                    </a:lnTo>
                    <a:lnTo>
                      <a:pt x="85" y="395"/>
                    </a:lnTo>
                    <a:lnTo>
                      <a:pt x="100" y="405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5" y="395"/>
                    </a:lnTo>
                    <a:lnTo>
                      <a:pt x="110" y="370"/>
                    </a:lnTo>
                    <a:lnTo>
                      <a:pt x="95" y="335"/>
                    </a:lnTo>
                    <a:lnTo>
                      <a:pt x="75" y="305"/>
                    </a:lnTo>
                    <a:lnTo>
                      <a:pt x="65" y="270"/>
                    </a:lnTo>
                    <a:lnTo>
                      <a:pt x="50" y="205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90"/>
                    </a:lnTo>
                    <a:lnTo>
                      <a:pt x="65" y="70"/>
                    </a:lnTo>
                    <a:lnTo>
                      <a:pt x="75" y="55"/>
                    </a:lnTo>
                    <a:lnTo>
                      <a:pt x="90" y="35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5" y="0"/>
                    </a:lnTo>
                    <a:lnTo>
                      <a:pt x="65" y="0"/>
                    </a:lnTo>
                    <a:lnTo>
                      <a:pt x="50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6" name="Freeform 41">
                <a:extLst>
                  <a:ext uri="{FF2B5EF4-FFF2-40B4-BE49-F238E27FC236}">
                    <a16:creationId xmlns:a16="http://schemas.microsoft.com/office/drawing/2014/main" id="{0798506B-4204-485A-AA8F-5C796ED3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" y="635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40 w 135"/>
                  <a:gd name="T5" fmla="*/ 20 h 405"/>
                  <a:gd name="T6" fmla="*/ 25 w 135"/>
                  <a:gd name="T7" fmla="*/ 45 h 405"/>
                  <a:gd name="T8" fmla="*/ 10 w 135"/>
                  <a:gd name="T9" fmla="*/ 85 h 405"/>
                  <a:gd name="T10" fmla="*/ 5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20 w 135"/>
                  <a:gd name="T19" fmla="*/ 270 h 405"/>
                  <a:gd name="T20" fmla="*/ 40 w 135"/>
                  <a:gd name="T21" fmla="*/ 325 h 405"/>
                  <a:gd name="T22" fmla="*/ 75 w 135"/>
                  <a:gd name="T23" fmla="*/ 380 h 405"/>
                  <a:gd name="T24" fmla="*/ 75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0 h 405"/>
                  <a:gd name="T30" fmla="*/ 100 w 135"/>
                  <a:gd name="T31" fmla="*/ 400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5 w 135"/>
                  <a:gd name="T39" fmla="*/ 395 h 405"/>
                  <a:gd name="T40" fmla="*/ 135 w 135"/>
                  <a:gd name="T41" fmla="*/ 395 h 405"/>
                  <a:gd name="T42" fmla="*/ 110 w 135"/>
                  <a:gd name="T43" fmla="*/ 365 h 405"/>
                  <a:gd name="T44" fmla="*/ 90 w 135"/>
                  <a:gd name="T45" fmla="*/ 335 h 405"/>
                  <a:gd name="T46" fmla="*/ 75 w 135"/>
                  <a:gd name="T47" fmla="*/ 300 h 405"/>
                  <a:gd name="T48" fmla="*/ 65 w 135"/>
                  <a:gd name="T49" fmla="*/ 270 h 405"/>
                  <a:gd name="T50" fmla="*/ 50 w 135"/>
                  <a:gd name="T51" fmla="*/ 200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90 h 405"/>
                  <a:gd name="T60" fmla="*/ 65 w 135"/>
                  <a:gd name="T61" fmla="*/ 65 h 405"/>
                  <a:gd name="T62" fmla="*/ 70 w 135"/>
                  <a:gd name="T63" fmla="*/ 50 h 405"/>
                  <a:gd name="T64" fmla="*/ 90 w 135"/>
                  <a:gd name="T65" fmla="*/ 30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0 w 135"/>
                  <a:gd name="T79" fmla="*/ 0 h 405"/>
                  <a:gd name="T80" fmla="*/ 65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40" y="20"/>
                    </a:lnTo>
                    <a:lnTo>
                      <a:pt x="25" y="45"/>
                    </a:lnTo>
                    <a:lnTo>
                      <a:pt x="10" y="85"/>
                    </a:lnTo>
                    <a:lnTo>
                      <a:pt x="5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20" y="270"/>
                    </a:lnTo>
                    <a:lnTo>
                      <a:pt x="40" y="325"/>
                    </a:lnTo>
                    <a:lnTo>
                      <a:pt x="75" y="380"/>
                    </a:lnTo>
                    <a:lnTo>
                      <a:pt x="85" y="395"/>
                    </a:lnTo>
                    <a:lnTo>
                      <a:pt x="100" y="400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5" y="395"/>
                    </a:lnTo>
                    <a:lnTo>
                      <a:pt x="110" y="365"/>
                    </a:lnTo>
                    <a:lnTo>
                      <a:pt x="90" y="335"/>
                    </a:lnTo>
                    <a:lnTo>
                      <a:pt x="75" y="300"/>
                    </a:lnTo>
                    <a:lnTo>
                      <a:pt x="65" y="270"/>
                    </a:lnTo>
                    <a:lnTo>
                      <a:pt x="50" y="200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90"/>
                    </a:lnTo>
                    <a:lnTo>
                      <a:pt x="65" y="65"/>
                    </a:lnTo>
                    <a:lnTo>
                      <a:pt x="70" y="50"/>
                    </a:lnTo>
                    <a:lnTo>
                      <a:pt x="90" y="30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0" y="0"/>
                    </a:lnTo>
                    <a:lnTo>
                      <a:pt x="65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7" name="Freeform 42">
                <a:extLst>
                  <a:ext uri="{FF2B5EF4-FFF2-40B4-BE49-F238E27FC236}">
                    <a16:creationId xmlns:a16="http://schemas.microsoft.com/office/drawing/2014/main" id="{A4224B6D-5194-46C0-8355-0F015955B2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9" y="6385"/>
                <a:ext cx="135" cy="405"/>
              </a:xfrm>
              <a:custGeom>
                <a:avLst/>
                <a:gdLst>
                  <a:gd name="T0" fmla="*/ 45 w 135"/>
                  <a:gd name="T1" fmla="*/ 10 h 405"/>
                  <a:gd name="T2" fmla="*/ 45 w 135"/>
                  <a:gd name="T3" fmla="*/ 10 h 405"/>
                  <a:gd name="T4" fmla="*/ 40 w 135"/>
                  <a:gd name="T5" fmla="*/ 20 h 405"/>
                  <a:gd name="T6" fmla="*/ 20 w 135"/>
                  <a:gd name="T7" fmla="*/ 40 h 405"/>
                  <a:gd name="T8" fmla="*/ 5 w 135"/>
                  <a:gd name="T9" fmla="*/ 85 h 405"/>
                  <a:gd name="T10" fmla="*/ 0 w 135"/>
                  <a:gd name="T11" fmla="*/ 115 h 405"/>
                  <a:gd name="T12" fmla="*/ 0 w 135"/>
                  <a:gd name="T13" fmla="*/ 150 h 405"/>
                  <a:gd name="T14" fmla="*/ 0 w 135"/>
                  <a:gd name="T15" fmla="*/ 150 h 405"/>
                  <a:gd name="T16" fmla="*/ 5 w 135"/>
                  <a:gd name="T17" fmla="*/ 210 h 405"/>
                  <a:gd name="T18" fmla="*/ 15 w 135"/>
                  <a:gd name="T19" fmla="*/ 270 h 405"/>
                  <a:gd name="T20" fmla="*/ 40 w 135"/>
                  <a:gd name="T21" fmla="*/ 325 h 405"/>
                  <a:gd name="T22" fmla="*/ 70 w 135"/>
                  <a:gd name="T23" fmla="*/ 380 h 405"/>
                  <a:gd name="T24" fmla="*/ 70 w 135"/>
                  <a:gd name="T25" fmla="*/ 380 h 405"/>
                  <a:gd name="T26" fmla="*/ 85 w 135"/>
                  <a:gd name="T27" fmla="*/ 395 h 405"/>
                  <a:gd name="T28" fmla="*/ 100 w 135"/>
                  <a:gd name="T29" fmla="*/ 400 h 405"/>
                  <a:gd name="T30" fmla="*/ 100 w 135"/>
                  <a:gd name="T31" fmla="*/ 400 h 405"/>
                  <a:gd name="T32" fmla="*/ 120 w 135"/>
                  <a:gd name="T33" fmla="*/ 405 h 405"/>
                  <a:gd name="T34" fmla="*/ 130 w 135"/>
                  <a:gd name="T35" fmla="*/ 405 h 405"/>
                  <a:gd name="T36" fmla="*/ 135 w 135"/>
                  <a:gd name="T37" fmla="*/ 400 h 405"/>
                  <a:gd name="T38" fmla="*/ 130 w 135"/>
                  <a:gd name="T39" fmla="*/ 395 h 405"/>
                  <a:gd name="T40" fmla="*/ 130 w 135"/>
                  <a:gd name="T41" fmla="*/ 395 h 405"/>
                  <a:gd name="T42" fmla="*/ 110 w 135"/>
                  <a:gd name="T43" fmla="*/ 365 h 405"/>
                  <a:gd name="T44" fmla="*/ 90 w 135"/>
                  <a:gd name="T45" fmla="*/ 335 h 405"/>
                  <a:gd name="T46" fmla="*/ 75 w 135"/>
                  <a:gd name="T47" fmla="*/ 300 h 405"/>
                  <a:gd name="T48" fmla="*/ 65 w 135"/>
                  <a:gd name="T49" fmla="*/ 270 h 405"/>
                  <a:gd name="T50" fmla="*/ 50 w 135"/>
                  <a:gd name="T51" fmla="*/ 200 h 405"/>
                  <a:gd name="T52" fmla="*/ 45 w 135"/>
                  <a:gd name="T53" fmla="*/ 145 h 405"/>
                  <a:gd name="T54" fmla="*/ 45 w 135"/>
                  <a:gd name="T55" fmla="*/ 145 h 405"/>
                  <a:gd name="T56" fmla="*/ 50 w 135"/>
                  <a:gd name="T57" fmla="*/ 115 h 405"/>
                  <a:gd name="T58" fmla="*/ 55 w 135"/>
                  <a:gd name="T59" fmla="*/ 85 h 405"/>
                  <a:gd name="T60" fmla="*/ 60 w 135"/>
                  <a:gd name="T61" fmla="*/ 65 h 405"/>
                  <a:gd name="T62" fmla="*/ 70 w 135"/>
                  <a:gd name="T63" fmla="*/ 50 h 405"/>
                  <a:gd name="T64" fmla="*/ 85 w 135"/>
                  <a:gd name="T65" fmla="*/ 30 h 405"/>
                  <a:gd name="T66" fmla="*/ 95 w 135"/>
                  <a:gd name="T67" fmla="*/ 25 h 405"/>
                  <a:gd name="T68" fmla="*/ 95 w 135"/>
                  <a:gd name="T69" fmla="*/ 25 h 405"/>
                  <a:gd name="T70" fmla="*/ 100 w 135"/>
                  <a:gd name="T71" fmla="*/ 20 h 405"/>
                  <a:gd name="T72" fmla="*/ 95 w 135"/>
                  <a:gd name="T73" fmla="*/ 15 h 405"/>
                  <a:gd name="T74" fmla="*/ 80 w 135"/>
                  <a:gd name="T75" fmla="*/ 5 h 405"/>
                  <a:gd name="T76" fmla="*/ 80 w 135"/>
                  <a:gd name="T77" fmla="*/ 5 h 405"/>
                  <a:gd name="T78" fmla="*/ 70 w 135"/>
                  <a:gd name="T79" fmla="*/ 0 h 405"/>
                  <a:gd name="T80" fmla="*/ 60 w 135"/>
                  <a:gd name="T81" fmla="*/ 0 h 405"/>
                  <a:gd name="T82" fmla="*/ 45 w 135"/>
                  <a:gd name="T83" fmla="*/ 10 h 405"/>
                  <a:gd name="T84" fmla="*/ 45 w 135"/>
                  <a:gd name="T85" fmla="*/ 10 h 40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35"/>
                  <a:gd name="T130" fmla="*/ 0 h 405"/>
                  <a:gd name="T131" fmla="*/ 135 w 135"/>
                  <a:gd name="T132" fmla="*/ 405 h 40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35" h="405">
                    <a:moveTo>
                      <a:pt x="45" y="10"/>
                    </a:moveTo>
                    <a:lnTo>
                      <a:pt x="45" y="10"/>
                    </a:lnTo>
                    <a:lnTo>
                      <a:pt x="40" y="20"/>
                    </a:lnTo>
                    <a:lnTo>
                      <a:pt x="20" y="40"/>
                    </a:lnTo>
                    <a:lnTo>
                      <a:pt x="5" y="85"/>
                    </a:lnTo>
                    <a:lnTo>
                      <a:pt x="0" y="115"/>
                    </a:lnTo>
                    <a:lnTo>
                      <a:pt x="0" y="150"/>
                    </a:lnTo>
                    <a:lnTo>
                      <a:pt x="5" y="210"/>
                    </a:lnTo>
                    <a:lnTo>
                      <a:pt x="15" y="270"/>
                    </a:lnTo>
                    <a:lnTo>
                      <a:pt x="40" y="325"/>
                    </a:lnTo>
                    <a:lnTo>
                      <a:pt x="70" y="380"/>
                    </a:lnTo>
                    <a:lnTo>
                      <a:pt x="85" y="395"/>
                    </a:lnTo>
                    <a:lnTo>
                      <a:pt x="100" y="400"/>
                    </a:lnTo>
                    <a:lnTo>
                      <a:pt x="120" y="405"/>
                    </a:lnTo>
                    <a:lnTo>
                      <a:pt x="130" y="405"/>
                    </a:lnTo>
                    <a:lnTo>
                      <a:pt x="135" y="400"/>
                    </a:lnTo>
                    <a:lnTo>
                      <a:pt x="130" y="395"/>
                    </a:lnTo>
                    <a:lnTo>
                      <a:pt x="110" y="365"/>
                    </a:lnTo>
                    <a:lnTo>
                      <a:pt x="90" y="335"/>
                    </a:lnTo>
                    <a:lnTo>
                      <a:pt x="75" y="300"/>
                    </a:lnTo>
                    <a:lnTo>
                      <a:pt x="65" y="270"/>
                    </a:lnTo>
                    <a:lnTo>
                      <a:pt x="50" y="200"/>
                    </a:lnTo>
                    <a:lnTo>
                      <a:pt x="45" y="145"/>
                    </a:lnTo>
                    <a:lnTo>
                      <a:pt x="50" y="115"/>
                    </a:lnTo>
                    <a:lnTo>
                      <a:pt x="55" y="85"/>
                    </a:lnTo>
                    <a:lnTo>
                      <a:pt x="60" y="65"/>
                    </a:lnTo>
                    <a:lnTo>
                      <a:pt x="70" y="50"/>
                    </a:lnTo>
                    <a:lnTo>
                      <a:pt x="85" y="30"/>
                    </a:lnTo>
                    <a:lnTo>
                      <a:pt x="95" y="25"/>
                    </a:lnTo>
                    <a:lnTo>
                      <a:pt x="100" y="20"/>
                    </a:lnTo>
                    <a:lnTo>
                      <a:pt x="95" y="15"/>
                    </a:lnTo>
                    <a:lnTo>
                      <a:pt x="80" y="5"/>
                    </a:lnTo>
                    <a:lnTo>
                      <a:pt x="70" y="0"/>
                    </a:lnTo>
                    <a:lnTo>
                      <a:pt x="60" y="0"/>
                    </a:lnTo>
                    <a:lnTo>
                      <a:pt x="45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8" name="Freeform 43">
                <a:extLst>
                  <a:ext uri="{FF2B5EF4-FFF2-40B4-BE49-F238E27FC236}">
                    <a16:creationId xmlns:a16="http://schemas.microsoft.com/office/drawing/2014/main" id="{CB0F4BD8-86AA-4593-A5BC-C609BDF027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9" y="6315"/>
                <a:ext cx="430" cy="275"/>
              </a:xfrm>
              <a:custGeom>
                <a:avLst/>
                <a:gdLst>
                  <a:gd name="T0" fmla="*/ 20 w 430"/>
                  <a:gd name="T1" fmla="*/ 0 h 275"/>
                  <a:gd name="T2" fmla="*/ 0 w 430"/>
                  <a:gd name="T3" fmla="*/ 20 h 275"/>
                  <a:gd name="T4" fmla="*/ 0 w 430"/>
                  <a:gd name="T5" fmla="*/ 40 h 275"/>
                  <a:gd name="T6" fmla="*/ 15 w 430"/>
                  <a:gd name="T7" fmla="*/ 65 h 275"/>
                  <a:gd name="T8" fmla="*/ 25 w 430"/>
                  <a:gd name="T9" fmla="*/ 75 h 275"/>
                  <a:gd name="T10" fmla="*/ 15 w 430"/>
                  <a:gd name="T11" fmla="*/ 100 h 275"/>
                  <a:gd name="T12" fmla="*/ 5 w 430"/>
                  <a:gd name="T13" fmla="*/ 125 h 275"/>
                  <a:gd name="T14" fmla="*/ 20 w 430"/>
                  <a:gd name="T15" fmla="*/ 175 h 275"/>
                  <a:gd name="T16" fmla="*/ 20 w 430"/>
                  <a:gd name="T17" fmla="*/ 160 h 275"/>
                  <a:gd name="T18" fmla="*/ 30 w 430"/>
                  <a:gd name="T19" fmla="*/ 150 h 275"/>
                  <a:gd name="T20" fmla="*/ 35 w 430"/>
                  <a:gd name="T21" fmla="*/ 160 h 275"/>
                  <a:gd name="T22" fmla="*/ 85 w 430"/>
                  <a:gd name="T23" fmla="*/ 185 h 275"/>
                  <a:gd name="T24" fmla="*/ 265 w 430"/>
                  <a:gd name="T25" fmla="*/ 240 h 275"/>
                  <a:gd name="T26" fmla="*/ 330 w 430"/>
                  <a:gd name="T27" fmla="*/ 245 h 275"/>
                  <a:gd name="T28" fmla="*/ 350 w 430"/>
                  <a:gd name="T29" fmla="*/ 245 h 275"/>
                  <a:gd name="T30" fmla="*/ 365 w 430"/>
                  <a:gd name="T31" fmla="*/ 250 h 275"/>
                  <a:gd name="T32" fmla="*/ 370 w 430"/>
                  <a:gd name="T33" fmla="*/ 270 h 275"/>
                  <a:gd name="T34" fmla="*/ 365 w 430"/>
                  <a:gd name="T35" fmla="*/ 275 h 275"/>
                  <a:gd name="T36" fmla="*/ 395 w 430"/>
                  <a:gd name="T37" fmla="*/ 260 h 275"/>
                  <a:gd name="T38" fmla="*/ 405 w 430"/>
                  <a:gd name="T39" fmla="*/ 235 h 275"/>
                  <a:gd name="T40" fmla="*/ 390 w 430"/>
                  <a:gd name="T41" fmla="*/ 200 h 275"/>
                  <a:gd name="T42" fmla="*/ 380 w 430"/>
                  <a:gd name="T43" fmla="*/ 185 h 275"/>
                  <a:gd name="T44" fmla="*/ 385 w 430"/>
                  <a:gd name="T45" fmla="*/ 175 h 275"/>
                  <a:gd name="T46" fmla="*/ 410 w 430"/>
                  <a:gd name="T47" fmla="*/ 170 h 275"/>
                  <a:gd name="T48" fmla="*/ 430 w 430"/>
                  <a:gd name="T49" fmla="*/ 150 h 275"/>
                  <a:gd name="T50" fmla="*/ 425 w 430"/>
                  <a:gd name="T51" fmla="*/ 125 h 275"/>
                  <a:gd name="T52" fmla="*/ 395 w 430"/>
                  <a:gd name="T53" fmla="*/ 150 h 275"/>
                  <a:gd name="T54" fmla="*/ 375 w 430"/>
                  <a:gd name="T55" fmla="*/ 145 h 275"/>
                  <a:gd name="T56" fmla="*/ 340 w 430"/>
                  <a:gd name="T57" fmla="*/ 120 h 275"/>
                  <a:gd name="T58" fmla="*/ 245 w 430"/>
                  <a:gd name="T59" fmla="*/ 65 h 275"/>
                  <a:gd name="T60" fmla="*/ 165 w 430"/>
                  <a:gd name="T61" fmla="*/ 35 h 275"/>
                  <a:gd name="T62" fmla="*/ 120 w 430"/>
                  <a:gd name="T63" fmla="*/ 35 h 275"/>
                  <a:gd name="T64" fmla="*/ 40 w 430"/>
                  <a:gd name="T65" fmla="*/ 25 h 275"/>
                  <a:gd name="T66" fmla="*/ 20 w 430"/>
                  <a:gd name="T67" fmla="*/ 0 h 27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30"/>
                  <a:gd name="T103" fmla="*/ 0 h 275"/>
                  <a:gd name="T104" fmla="*/ 430 w 430"/>
                  <a:gd name="T105" fmla="*/ 275 h 27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30" h="275">
                    <a:moveTo>
                      <a:pt x="20" y="0"/>
                    </a:moveTo>
                    <a:lnTo>
                      <a:pt x="20" y="0"/>
                    </a:lnTo>
                    <a:lnTo>
                      <a:pt x="15" y="5"/>
                    </a:lnTo>
                    <a:lnTo>
                      <a:pt x="0" y="20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5" y="55"/>
                    </a:lnTo>
                    <a:lnTo>
                      <a:pt x="15" y="65"/>
                    </a:lnTo>
                    <a:lnTo>
                      <a:pt x="25" y="75"/>
                    </a:lnTo>
                    <a:lnTo>
                      <a:pt x="25" y="85"/>
                    </a:lnTo>
                    <a:lnTo>
                      <a:pt x="15" y="100"/>
                    </a:lnTo>
                    <a:lnTo>
                      <a:pt x="5" y="110"/>
                    </a:lnTo>
                    <a:lnTo>
                      <a:pt x="5" y="125"/>
                    </a:lnTo>
                    <a:lnTo>
                      <a:pt x="5" y="145"/>
                    </a:lnTo>
                    <a:lnTo>
                      <a:pt x="20" y="175"/>
                    </a:lnTo>
                    <a:lnTo>
                      <a:pt x="20" y="160"/>
                    </a:lnTo>
                    <a:lnTo>
                      <a:pt x="25" y="150"/>
                    </a:lnTo>
                    <a:lnTo>
                      <a:pt x="30" y="150"/>
                    </a:lnTo>
                    <a:lnTo>
                      <a:pt x="35" y="160"/>
                    </a:lnTo>
                    <a:lnTo>
                      <a:pt x="55" y="170"/>
                    </a:lnTo>
                    <a:lnTo>
                      <a:pt x="85" y="185"/>
                    </a:lnTo>
                    <a:lnTo>
                      <a:pt x="170" y="215"/>
                    </a:lnTo>
                    <a:lnTo>
                      <a:pt x="265" y="240"/>
                    </a:lnTo>
                    <a:lnTo>
                      <a:pt x="305" y="245"/>
                    </a:lnTo>
                    <a:lnTo>
                      <a:pt x="330" y="245"/>
                    </a:lnTo>
                    <a:lnTo>
                      <a:pt x="350" y="245"/>
                    </a:lnTo>
                    <a:lnTo>
                      <a:pt x="360" y="245"/>
                    </a:lnTo>
                    <a:lnTo>
                      <a:pt x="365" y="250"/>
                    </a:lnTo>
                    <a:lnTo>
                      <a:pt x="370" y="255"/>
                    </a:lnTo>
                    <a:lnTo>
                      <a:pt x="370" y="270"/>
                    </a:lnTo>
                    <a:lnTo>
                      <a:pt x="365" y="275"/>
                    </a:lnTo>
                    <a:lnTo>
                      <a:pt x="375" y="270"/>
                    </a:lnTo>
                    <a:lnTo>
                      <a:pt x="395" y="260"/>
                    </a:lnTo>
                    <a:lnTo>
                      <a:pt x="405" y="250"/>
                    </a:lnTo>
                    <a:lnTo>
                      <a:pt x="405" y="235"/>
                    </a:lnTo>
                    <a:lnTo>
                      <a:pt x="405" y="220"/>
                    </a:lnTo>
                    <a:lnTo>
                      <a:pt x="390" y="200"/>
                    </a:lnTo>
                    <a:lnTo>
                      <a:pt x="380" y="185"/>
                    </a:lnTo>
                    <a:lnTo>
                      <a:pt x="375" y="175"/>
                    </a:lnTo>
                    <a:lnTo>
                      <a:pt x="385" y="175"/>
                    </a:lnTo>
                    <a:lnTo>
                      <a:pt x="395" y="175"/>
                    </a:lnTo>
                    <a:lnTo>
                      <a:pt x="410" y="170"/>
                    </a:lnTo>
                    <a:lnTo>
                      <a:pt x="420" y="165"/>
                    </a:lnTo>
                    <a:lnTo>
                      <a:pt x="430" y="150"/>
                    </a:lnTo>
                    <a:lnTo>
                      <a:pt x="425" y="125"/>
                    </a:lnTo>
                    <a:lnTo>
                      <a:pt x="410" y="140"/>
                    </a:lnTo>
                    <a:lnTo>
                      <a:pt x="395" y="150"/>
                    </a:lnTo>
                    <a:lnTo>
                      <a:pt x="385" y="150"/>
                    </a:lnTo>
                    <a:lnTo>
                      <a:pt x="375" y="145"/>
                    </a:lnTo>
                    <a:lnTo>
                      <a:pt x="340" y="120"/>
                    </a:lnTo>
                    <a:lnTo>
                      <a:pt x="285" y="80"/>
                    </a:lnTo>
                    <a:lnTo>
                      <a:pt x="245" y="65"/>
                    </a:lnTo>
                    <a:lnTo>
                      <a:pt x="205" y="50"/>
                    </a:lnTo>
                    <a:lnTo>
                      <a:pt x="165" y="35"/>
                    </a:lnTo>
                    <a:lnTo>
                      <a:pt x="120" y="35"/>
                    </a:lnTo>
                    <a:lnTo>
                      <a:pt x="65" y="30"/>
                    </a:lnTo>
                    <a:lnTo>
                      <a:pt x="40" y="25"/>
                    </a:lnTo>
                    <a:lnTo>
                      <a:pt x="30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49" name="Freeform 44">
                <a:extLst>
                  <a:ext uri="{FF2B5EF4-FFF2-40B4-BE49-F238E27FC236}">
                    <a16:creationId xmlns:a16="http://schemas.microsoft.com/office/drawing/2014/main" id="{81B20B02-69BE-4F3E-81F3-7612568EC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4" y="6025"/>
                <a:ext cx="835" cy="170"/>
              </a:xfrm>
              <a:custGeom>
                <a:avLst/>
                <a:gdLst>
                  <a:gd name="T0" fmla="*/ 700 w 835"/>
                  <a:gd name="T1" fmla="*/ 0 h 170"/>
                  <a:gd name="T2" fmla="*/ 835 w 835"/>
                  <a:gd name="T3" fmla="*/ 40 h 170"/>
                  <a:gd name="T4" fmla="*/ 270 w 835"/>
                  <a:gd name="T5" fmla="*/ 170 h 170"/>
                  <a:gd name="T6" fmla="*/ 0 w 835"/>
                  <a:gd name="T7" fmla="*/ 100 h 170"/>
                  <a:gd name="T8" fmla="*/ 700 w 835"/>
                  <a:gd name="T9" fmla="*/ 0 h 17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35"/>
                  <a:gd name="T16" fmla="*/ 0 h 170"/>
                  <a:gd name="T17" fmla="*/ 835 w 835"/>
                  <a:gd name="T18" fmla="*/ 170 h 17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35" h="170">
                    <a:moveTo>
                      <a:pt x="700" y="0"/>
                    </a:moveTo>
                    <a:lnTo>
                      <a:pt x="835" y="40"/>
                    </a:lnTo>
                    <a:lnTo>
                      <a:pt x="270" y="170"/>
                    </a:lnTo>
                    <a:lnTo>
                      <a:pt x="0" y="100"/>
                    </a:lnTo>
                    <a:lnTo>
                      <a:pt x="700" y="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0" name="Freeform 45">
                <a:extLst>
                  <a:ext uri="{FF2B5EF4-FFF2-40B4-BE49-F238E27FC236}">
                    <a16:creationId xmlns:a16="http://schemas.microsoft.com/office/drawing/2014/main" id="{C636FE37-204E-4736-BAA7-C0A5902055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6045"/>
                <a:ext cx="675" cy="125"/>
              </a:xfrm>
              <a:custGeom>
                <a:avLst/>
                <a:gdLst>
                  <a:gd name="T0" fmla="*/ 600 w 675"/>
                  <a:gd name="T1" fmla="*/ 0 h 125"/>
                  <a:gd name="T2" fmla="*/ 675 w 675"/>
                  <a:gd name="T3" fmla="*/ 25 h 125"/>
                  <a:gd name="T4" fmla="*/ 175 w 675"/>
                  <a:gd name="T5" fmla="*/ 125 h 125"/>
                  <a:gd name="T6" fmla="*/ 0 w 675"/>
                  <a:gd name="T7" fmla="*/ 85 h 125"/>
                  <a:gd name="T8" fmla="*/ 600 w 675"/>
                  <a:gd name="T9" fmla="*/ 0 h 1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75"/>
                  <a:gd name="T16" fmla="*/ 0 h 125"/>
                  <a:gd name="T17" fmla="*/ 675 w 675"/>
                  <a:gd name="T18" fmla="*/ 125 h 1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75" h="125">
                    <a:moveTo>
                      <a:pt x="600" y="0"/>
                    </a:moveTo>
                    <a:lnTo>
                      <a:pt x="675" y="25"/>
                    </a:lnTo>
                    <a:lnTo>
                      <a:pt x="175" y="125"/>
                    </a:lnTo>
                    <a:lnTo>
                      <a:pt x="0" y="85"/>
                    </a:lnTo>
                    <a:lnTo>
                      <a:pt x="600" y="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1" name="Freeform 46">
                <a:extLst>
                  <a:ext uri="{FF2B5EF4-FFF2-40B4-BE49-F238E27FC236}">
                    <a16:creationId xmlns:a16="http://schemas.microsoft.com/office/drawing/2014/main" id="{0B8D2FE3-187E-418C-8509-871FFD67F8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" y="6055"/>
                <a:ext cx="535" cy="95"/>
              </a:xfrm>
              <a:custGeom>
                <a:avLst/>
                <a:gdLst>
                  <a:gd name="T0" fmla="*/ 505 w 535"/>
                  <a:gd name="T1" fmla="*/ 0 h 95"/>
                  <a:gd name="T2" fmla="*/ 535 w 535"/>
                  <a:gd name="T3" fmla="*/ 10 h 95"/>
                  <a:gd name="T4" fmla="*/ 90 w 535"/>
                  <a:gd name="T5" fmla="*/ 95 h 95"/>
                  <a:gd name="T6" fmla="*/ 0 w 535"/>
                  <a:gd name="T7" fmla="*/ 70 h 95"/>
                  <a:gd name="T8" fmla="*/ 505 w 535"/>
                  <a:gd name="T9" fmla="*/ 0 h 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35"/>
                  <a:gd name="T16" fmla="*/ 0 h 95"/>
                  <a:gd name="T17" fmla="*/ 535 w 535"/>
                  <a:gd name="T18" fmla="*/ 95 h 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35" h="95">
                    <a:moveTo>
                      <a:pt x="505" y="0"/>
                    </a:moveTo>
                    <a:lnTo>
                      <a:pt x="535" y="10"/>
                    </a:lnTo>
                    <a:lnTo>
                      <a:pt x="90" y="95"/>
                    </a:lnTo>
                    <a:lnTo>
                      <a:pt x="0" y="70"/>
                    </a:lnTo>
                    <a:lnTo>
                      <a:pt x="505" y="0"/>
                    </a:lnTo>
                    <a:close/>
                  </a:path>
                </a:pathLst>
              </a:custGeom>
              <a:solidFill>
                <a:srgbClr val="FF9C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52" name="Freeform 47">
                <a:extLst>
                  <a:ext uri="{FF2B5EF4-FFF2-40B4-BE49-F238E27FC236}">
                    <a16:creationId xmlns:a16="http://schemas.microsoft.com/office/drawing/2014/main" id="{F3A7AD5C-D484-4C3F-AC4B-A818329E63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79" y="6395"/>
                <a:ext cx="240" cy="110"/>
              </a:xfrm>
              <a:custGeom>
                <a:avLst/>
                <a:gdLst>
                  <a:gd name="T0" fmla="*/ 240 w 240"/>
                  <a:gd name="T1" fmla="*/ 85 h 110"/>
                  <a:gd name="T2" fmla="*/ 240 w 240"/>
                  <a:gd name="T3" fmla="*/ 85 h 110"/>
                  <a:gd name="T4" fmla="*/ 240 w 240"/>
                  <a:gd name="T5" fmla="*/ 95 h 110"/>
                  <a:gd name="T6" fmla="*/ 230 w 240"/>
                  <a:gd name="T7" fmla="*/ 100 h 110"/>
                  <a:gd name="T8" fmla="*/ 205 w 240"/>
                  <a:gd name="T9" fmla="*/ 110 h 110"/>
                  <a:gd name="T10" fmla="*/ 165 w 240"/>
                  <a:gd name="T11" fmla="*/ 110 h 110"/>
                  <a:gd name="T12" fmla="*/ 120 w 240"/>
                  <a:gd name="T13" fmla="*/ 100 h 110"/>
                  <a:gd name="T14" fmla="*/ 120 w 240"/>
                  <a:gd name="T15" fmla="*/ 100 h 110"/>
                  <a:gd name="T16" fmla="*/ 70 w 240"/>
                  <a:gd name="T17" fmla="*/ 85 h 110"/>
                  <a:gd name="T18" fmla="*/ 35 w 240"/>
                  <a:gd name="T19" fmla="*/ 65 h 110"/>
                  <a:gd name="T20" fmla="*/ 10 w 240"/>
                  <a:gd name="T21" fmla="*/ 40 h 110"/>
                  <a:gd name="T22" fmla="*/ 0 w 240"/>
                  <a:gd name="T23" fmla="*/ 30 h 110"/>
                  <a:gd name="T24" fmla="*/ 0 w 240"/>
                  <a:gd name="T25" fmla="*/ 20 h 110"/>
                  <a:gd name="T26" fmla="*/ 0 w 240"/>
                  <a:gd name="T27" fmla="*/ 20 h 110"/>
                  <a:gd name="T28" fmla="*/ 5 w 240"/>
                  <a:gd name="T29" fmla="*/ 15 h 110"/>
                  <a:gd name="T30" fmla="*/ 10 w 240"/>
                  <a:gd name="T31" fmla="*/ 5 h 110"/>
                  <a:gd name="T32" fmla="*/ 40 w 240"/>
                  <a:gd name="T33" fmla="*/ 0 h 110"/>
                  <a:gd name="T34" fmla="*/ 75 w 240"/>
                  <a:gd name="T35" fmla="*/ 0 h 110"/>
                  <a:gd name="T36" fmla="*/ 125 w 240"/>
                  <a:gd name="T37" fmla="*/ 10 h 110"/>
                  <a:gd name="T38" fmla="*/ 125 w 240"/>
                  <a:gd name="T39" fmla="*/ 10 h 110"/>
                  <a:gd name="T40" fmla="*/ 170 w 240"/>
                  <a:gd name="T41" fmla="*/ 25 h 110"/>
                  <a:gd name="T42" fmla="*/ 210 w 240"/>
                  <a:gd name="T43" fmla="*/ 45 h 110"/>
                  <a:gd name="T44" fmla="*/ 235 w 240"/>
                  <a:gd name="T45" fmla="*/ 65 h 110"/>
                  <a:gd name="T46" fmla="*/ 240 w 240"/>
                  <a:gd name="T47" fmla="*/ 75 h 110"/>
                  <a:gd name="T48" fmla="*/ 240 w 240"/>
                  <a:gd name="T49" fmla="*/ 85 h 110"/>
                  <a:gd name="T50" fmla="*/ 240 w 240"/>
                  <a:gd name="T51" fmla="*/ 85 h 1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40"/>
                  <a:gd name="T79" fmla="*/ 0 h 110"/>
                  <a:gd name="T80" fmla="*/ 240 w 240"/>
                  <a:gd name="T81" fmla="*/ 110 h 1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40" h="110">
                    <a:moveTo>
                      <a:pt x="240" y="85"/>
                    </a:moveTo>
                    <a:lnTo>
                      <a:pt x="240" y="85"/>
                    </a:lnTo>
                    <a:lnTo>
                      <a:pt x="240" y="95"/>
                    </a:lnTo>
                    <a:lnTo>
                      <a:pt x="230" y="100"/>
                    </a:lnTo>
                    <a:lnTo>
                      <a:pt x="205" y="110"/>
                    </a:lnTo>
                    <a:lnTo>
                      <a:pt x="165" y="110"/>
                    </a:lnTo>
                    <a:lnTo>
                      <a:pt x="120" y="100"/>
                    </a:lnTo>
                    <a:lnTo>
                      <a:pt x="70" y="85"/>
                    </a:lnTo>
                    <a:lnTo>
                      <a:pt x="35" y="65"/>
                    </a:lnTo>
                    <a:lnTo>
                      <a:pt x="10" y="40"/>
                    </a:lnTo>
                    <a:lnTo>
                      <a:pt x="0" y="30"/>
                    </a:lnTo>
                    <a:lnTo>
                      <a:pt x="0" y="20"/>
                    </a:lnTo>
                    <a:lnTo>
                      <a:pt x="5" y="15"/>
                    </a:lnTo>
                    <a:lnTo>
                      <a:pt x="10" y="5"/>
                    </a:lnTo>
                    <a:lnTo>
                      <a:pt x="40" y="0"/>
                    </a:lnTo>
                    <a:lnTo>
                      <a:pt x="75" y="0"/>
                    </a:lnTo>
                    <a:lnTo>
                      <a:pt x="125" y="10"/>
                    </a:lnTo>
                    <a:lnTo>
                      <a:pt x="170" y="25"/>
                    </a:lnTo>
                    <a:lnTo>
                      <a:pt x="210" y="45"/>
                    </a:lnTo>
                    <a:lnTo>
                      <a:pt x="235" y="65"/>
                    </a:lnTo>
                    <a:lnTo>
                      <a:pt x="240" y="75"/>
                    </a:lnTo>
                    <a:lnTo>
                      <a:pt x="240" y="85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6086" name="Group 48">
              <a:extLst>
                <a:ext uri="{FF2B5EF4-FFF2-40B4-BE49-F238E27FC236}">
                  <a16:creationId xmlns:a16="http://schemas.microsoft.com/office/drawing/2014/main" id="{2AC7A8A7-5C27-42B2-91B3-82435936A5AB}"/>
                </a:ext>
              </a:extLst>
            </p:cNvPr>
            <p:cNvGrpSpPr>
              <a:grpSpLocks/>
            </p:cNvGrpSpPr>
            <p:nvPr/>
          </p:nvGrpSpPr>
          <p:grpSpPr bwMode="auto">
            <a:xfrm rot="708387">
              <a:off x="1125" y="6825"/>
              <a:ext cx="4656" cy="2081"/>
              <a:chOff x="8430" y="6645"/>
              <a:chExt cx="2575" cy="1151"/>
            </a:xfrm>
          </p:grpSpPr>
          <p:sp>
            <p:nvSpPr>
              <p:cNvPr id="46087" name="Freeform 49">
                <a:extLst>
                  <a:ext uri="{FF2B5EF4-FFF2-40B4-BE49-F238E27FC236}">
                    <a16:creationId xmlns:a16="http://schemas.microsoft.com/office/drawing/2014/main" id="{25079803-B773-4453-9956-E2E5C73A78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" y="6760"/>
                <a:ext cx="2535" cy="1036"/>
              </a:xfrm>
              <a:custGeom>
                <a:avLst/>
                <a:gdLst>
                  <a:gd name="T0" fmla="*/ 1960 w 2535"/>
                  <a:gd name="T1" fmla="*/ 25 h 1036"/>
                  <a:gd name="T2" fmla="*/ 1960 w 2535"/>
                  <a:gd name="T3" fmla="*/ 25 h 1036"/>
                  <a:gd name="T4" fmla="*/ 1920 w 2535"/>
                  <a:gd name="T5" fmla="*/ 20 h 1036"/>
                  <a:gd name="T6" fmla="*/ 1825 w 2535"/>
                  <a:gd name="T7" fmla="*/ 10 h 1036"/>
                  <a:gd name="T8" fmla="*/ 1690 w 2535"/>
                  <a:gd name="T9" fmla="*/ 0 h 1036"/>
                  <a:gd name="T10" fmla="*/ 1615 w 2535"/>
                  <a:gd name="T11" fmla="*/ 0 h 1036"/>
                  <a:gd name="T12" fmla="*/ 1535 w 2535"/>
                  <a:gd name="T13" fmla="*/ 5 h 1036"/>
                  <a:gd name="T14" fmla="*/ 1455 w 2535"/>
                  <a:gd name="T15" fmla="*/ 15 h 1036"/>
                  <a:gd name="T16" fmla="*/ 1380 w 2535"/>
                  <a:gd name="T17" fmla="*/ 25 h 1036"/>
                  <a:gd name="T18" fmla="*/ 1305 w 2535"/>
                  <a:gd name="T19" fmla="*/ 45 h 1036"/>
                  <a:gd name="T20" fmla="*/ 1240 w 2535"/>
                  <a:gd name="T21" fmla="*/ 75 h 1036"/>
                  <a:gd name="T22" fmla="*/ 1210 w 2535"/>
                  <a:gd name="T23" fmla="*/ 90 h 1036"/>
                  <a:gd name="T24" fmla="*/ 1185 w 2535"/>
                  <a:gd name="T25" fmla="*/ 110 h 1036"/>
                  <a:gd name="T26" fmla="*/ 1160 w 2535"/>
                  <a:gd name="T27" fmla="*/ 130 h 1036"/>
                  <a:gd name="T28" fmla="*/ 1140 w 2535"/>
                  <a:gd name="T29" fmla="*/ 155 h 1036"/>
                  <a:gd name="T30" fmla="*/ 1120 w 2535"/>
                  <a:gd name="T31" fmla="*/ 180 h 1036"/>
                  <a:gd name="T32" fmla="*/ 1110 w 2535"/>
                  <a:gd name="T33" fmla="*/ 210 h 1036"/>
                  <a:gd name="T34" fmla="*/ 1100 w 2535"/>
                  <a:gd name="T35" fmla="*/ 246 h 1036"/>
                  <a:gd name="T36" fmla="*/ 1095 w 2535"/>
                  <a:gd name="T37" fmla="*/ 281 h 1036"/>
                  <a:gd name="T38" fmla="*/ 1095 w 2535"/>
                  <a:gd name="T39" fmla="*/ 281 h 1036"/>
                  <a:gd name="T40" fmla="*/ 1065 w 2535"/>
                  <a:gd name="T41" fmla="*/ 261 h 1036"/>
                  <a:gd name="T42" fmla="*/ 1030 w 2535"/>
                  <a:gd name="T43" fmla="*/ 246 h 1036"/>
                  <a:gd name="T44" fmla="*/ 980 w 2535"/>
                  <a:gd name="T45" fmla="*/ 230 h 1036"/>
                  <a:gd name="T46" fmla="*/ 915 w 2535"/>
                  <a:gd name="T47" fmla="*/ 220 h 1036"/>
                  <a:gd name="T48" fmla="*/ 875 w 2535"/>
                  <a:gd name="T49" fmla="*/ 220 h 1036"/>
                  <a:gd name="T50" fmla="*/ 835 w 2535"/>
                  <a:gd name="T51" fmla="*/ 225 h 1036"/>
                  <a:gd name="T52" fmla="*/ 790 w 2535"/>
                  <a:gd name="T53" fmla="*/ 230 h 1036"/>
                  <a:gd name="T54" fmla="*/ 745 w 2535"/>
                  <a:gd name="T55" fmla="*/ 241 h 1036"/>
                  <a:gd name="T56" fmla="*/ 695 w 2535"/>
                  <a:gd name="T57" fmla="*/ 256 h 1036"/>
                  <a:gd name="T58" fmla="*/ 640 w 2535"/>
                  <a:gd name="T59" fmla="*/ 271 h 1036"/>
                  <a:gd name="T60" fmla="*/ 640 w 2535"/>
                  <a:gd name="T61" fmla="*/ 271 h 1036"/>
                  <a:gd name="T62" fmla="*/ 575 w 2535"/>
                  <a:gd name="T63" fmla="*/ 306 h 1036"/>
                  <a:gd name="T64" fmla="*/ 485 w 2535"/>
                  <a:gd name="T65" fmla="*/ 351 h 1036"/>
                  <a:gd name="T66" fmla="*/ 270 w 2535"/>
                  <a:gd name="T67" fmla="*/ 476 h 1036"/>
                  <a:gd name="T68" fmla="*/ 0 w 2535"/>
                  <a:gd name="T69" fmla="*/ 646 h 1036"/>
                  <a:gd name="T70" fmla="*/ 10 w 2535"/>
                  <a:gd name="T71" fmla="*/ 676 h 1036"/>
                  <a:gd name="T72" fmla="*/ 1155 w 2535"/>
                  <a:gd name="T73" fmla="*/ 1036 h 1036"/>
                  <a:gd name="T74" fmla="*/ 1840 w 2535"/>
                  <a:gd name="T75" fmla="*/ 586 h 1036"/>
                  <a:gd name="T76" fmla="*/ 2530 w 2535"/>
                  <a:gd name="T77" fmla="*/ 301 h 1036"/>
                  <a:gd name="T78" fmla="*/ 2535 w 2535"/>
                  <a:gd name="T79" fmla="*/ 266 h 1036"/>
                  <a:gd name="T80" fmla="*/ 1960 w 2535"/>
                  <a:gd name="T81" fmla="*/ 25 h 10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35"/>
                  <a:gd name="T124" fmla="*/ 0 h 1036"/>
                  <a:gd name="T125" fmla="*/ 2535 w 2535"/>
                  <a:gd name="T126" fmla="*/ 1036 h 10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35" h="1036">
                    <a:moveTo>
                      <a:pt x="1960" y="25"/>
                    </a:moveTo>
                    <a:lnTo>
                      <a:pt x="1960" y="25"/>
                    </a:lnTo>
                    <a:lnTo>
                      <a:pt x="1920" y="20"/>
                    </a:lnTo>
                    <a:lnTo>
                      <a:pt x="1825" y="10"/>
                    </a:lnTo>
                    <a:lnTo>
                      <a:pt x="1690" y="0"/>
                    </a:lnTo>
                    <a:lnTo>
                      <a:pt x="1615" y="0"/>
                    </a:lnTo>
                    <a:lnTo>
                      <a:pt x="1535" y="5"/>
                    </a:lnTo>
                    <a:lnTo>
                      <a:pt x="1455" y="15"/>
                    </a:lnTo>
                    <a:lnTo>
                      <a:pt x="1380" y="25"/>
                    </a:lnTo>
                    <a:lnTo>
                      <a:pt x="1305" y="45"/>
                    </a:lnTo>
                    <a:lnTo>
                      <a:pt x="1240" y="75"/>
                    </a:lnTo>
                    <a:lnTo>
                      <a:pt x="1210" y="90"/>
                    </a:lnTo>
                    <a:lnTo>
                      <a:pt x="1185" y="110"/>
                    </a:lnTo>
                    <a:lnTo>
                      <a:pt x="1160" y="130"/>
                    </a:lnTo>
                    <a:lnTo>
                      <a:pt x="1140" y="155"/>
                    </a:lnTo>
                    <a:lnTo>
                      <a:pt x="1120" y="180"/>
                    </a:lnTo>
                    <a:lnTo>
                      <a:pt x="1110" y="210"/>
                    </a:lnTo>
                    <a:lnTo>
                      <a:pt x="1100" y="246"/>
                    </a:lnTo>
                    <a:lnTo>
                      <a:pt x="1095" y="281"/>
                    </a:lnTo>
                    <a:lnTo>
                      <a:pt x="1065" y="261"/>
                    </a:lnTo>
                    <a:lnTo>
                      <a:pt x="1030" y="246"/>
                    </a:lnTo>
                    <a:lnTo>
                      <a:pt x="980" y="230"/>
                    </a:lnTo>
                    <a:lnTo>
                      <a:pt x="915" y="220"/>
                    </a:lnTo>
                    <a:lnTo>
                      <a:pt x="875" y="220"/>
                    </a:lnTo>
                    <a:lnTo>
                      <a:pt x="835" y="225"/>
                    </a:lnTo>
                    <a:lnTo>
                      <a:pt x="790" y="230"/>
                    </a:lnTo>
                    <a:lnTo>
                      <a:pt x="745" y="241"/>
                    </a:lnTo>
                    <a:lnTo>
                      <a:pt x="695" y="256"/>
                    </a:lnTo>
                    <a:lnTo>
                      <a:pt x="640" y="271"/>
                    </a:lnTo>
                    <a:lnTo>
                      <a:pt x="575" y="306"/>
                    </a:lnTo>
                    <a:lnTo>
                      <a:pt x="485" y="351"/>
                    </a:lnTo>
                    <a:lnTo>
                      <a:pt x="270" y="476"/>
                    </a:lnTo>
                    <a:lnTo>
                      <a:pt x="0" y="646"/>
                    </a:lnTo>
                    <a:lnTo>
                      <a:pt x="10" y="676"/>
                    </a:lnTo>
                    <a:lnTo>
                      <a:pt x="1155" y="1036"/>
                    </a:lnTo>
                    <a:lnTo>
                      <a:pt x="1840" y="586"/>
                    </a:lnTo>
                    <a:lnTo>
                      <a:pt x="2530" y="301"/>
                    </a:lnTo>
                    <a:lnTo>
                      <a:pt x="2535" y="266"/>
                    </a:lnTo>
                    <a:lnTo>
                      <a:pt x="1960" y="25"/>
                    </a:lnTo>
                    <a:close/>
                  </a:path>
                </a:pathLst>
              </a:custGeom>
              <a:solidFill>
                <a:srgbClr val="00B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8" name="Freeform 50">
                <a:extLst>
                  <a:ext uri="{FF2B5EF4-FFF2-40B4-BE49-F238E27FC236}">
                    <a16:creationId xmlns:a16="http://schemas.microsoft.com/office/drawing/2014/main" id="{C43D087C-8AF4-4396-95C3-E018C8C0AD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0" y="6740"/>
                <a:ext cx="2535" cy="1021"/>
              </a:xfrm>
              <a:custGeom>
                <a:avLst/>
                <a:gdLst>
                  <a:gd name="T0" fmla="*/ 1955 w 2535"/>
                  <a:gd name="T1" fmla="*/ 25 h 1021"/>
                  <a:gd name="T2" fmla="*/ 1955 w 2535"/>
                  <a:gd name="T3" fmla="*/ 25 h 1021"/>
                  <a:gd name="T4" fmla="*/ 1920 w 2535"/>
                  <a:gd name="T5" fmla="*/ 20 h 1021"/>
                  <a:gd name="T6" fmla="*/ 1825 w 2535"/>
                  <a:gd name="T7" fmla="*/ 10 h 1021"/>
                  <a:gd name="T8" fmla="*/ 1690 w 2535"/>
                  <a:gd name="T9" fmla="*/ 0 h 1021"/>
                  <a:gd name="T10" fmla="*/ 1610 w 2535"/>
                  <a:gd name="T11" fmla="*/ 0 h 1021"/>
                  <a:gd name="T12" fmla="*/ 1530 w 2535"/>
                  <a:gd name="T13" fmla="*/ 5 h 1021"/>
                  <a:gd name="T14" fmla="*/ 1455 w 2535"/>
                  <a:gd name="T15" fmla="*/ 15 h 1021"/>
                  <a:gd name="T16" fmla="*/ 1375 w 2535"/>
                  <a:gd name="T17" fmla="*/ 25 h 1021"/>
                  <a:gd name="T18" fmla="*/ 1305 w 2535"/>
                  <a:gd name="T19" fmla="*/ 50 h 1021"/>
                  <a:gd name="T20" fmla="*/ 1235 w 2535"/>
                  <a:gd name="T21" fmla="*/ 75 h 1021"/>
                  <a:gd name="T22" fmla="*/ 1205 w 2535"/>
                  <a:gd name="T23" fmla="*/ 90 h 1021"/>
                  <a:gd name="T24" fmla="*/ 1180 w 2535"/>
                  <a:gd name="T25" fmla="*/ 110 h 1021"/>
                  <a:gd name="T26" fmla="*/ 1155 w 2535"/>
                  <a:gd name="T27" fmla="*/ 135 h 1021"/>
                  <a:gd name="T28" fmla="*/ 1135 w 2535"/>
                  <a:gd name="T29" fmla="*/ 155 h 1021"/>
                  <a:gd name="T30" fmla="*/ 1120 w 2535"/>
                  <a:gd name="T31" fmla="*/ 185 h 1021"/>
                  <a:gd name="T32" fmla="*/ 1105 w 2535"/>
                  <a:gd name="T33" fmla="*/ 210 h 1021"/>
                  <a:gd name="T34" fmla="*/ 1095 w 2535"/>
                  <a:gd name="T35" fmla="*/ 245 h 1021"/>
                  <a:gd name="T36" fmla="*/ 1095 w 2535"/>
                  <a:gd name="T37" fmla="*/ 281 h 1021"/>
                  <a:gd name="T38" fmla="*/ 1095 w 2535"/>
                  <a:gd name="T39" fmla="*/ 281 h 1021"/>
                  <a:gd name="T40" fmla="*/ 1065 w 2535"/>
                  <a:gd name="T41" fmla="*/ 261 h 1021"/>
                  <a:gd name="T42" fmla="*/ 1025 w 2535"/>
                  <a:gd name="T43" fmla="*/ 245 h 1021"/>
                  <a:gd name="T44" fmla="*/ 975 w 2535"/>
                  <a:gd name="T45" fmla="*/ 230 h 1021"/>
                  <a:gd name="T46" fmla="*/ 910 w 2535"/>
                  <a:gd name="T47" fmla="*/ 225 h 1021"/>
                  <a:gd name="T48" fmla="*/ 875 w 2535"/>
                  <a:gd name="T49" fmla="*/ 220 h 1021"/>
                  <a:gd name="T50" fmla="*/ 835 w 2535"/>
                  <a:gd name="T51" fmla="*/ 225 h 1021"/>
                  <a:gd name="T52" fmla="*/ 790 w 2535"/>
                  <a:gd name="T53" fmla="*/ 230 h 1021"/>
                  <a:gd name="T54" fmla="*/ 740 w 2535"/>
                  <a:gd name="T55" fmla="*/ 240 h 1021"/>
                  <a:gd name="T56" fmla="*/ 690 w 2535"/>
                  <a:gd name="T57" fmla="*/ 255 h 1021"/>
                  <a:gd name="T58" fmla="*/ 635 w 2535"/>
                  <a:gd name="T59" fmla="*/ 276 h 1021"/>
                  <a:gd name="T60" fmla="*/ 635 w 2535"/>
                  <a:gd name="T61" fmla="*/ 276 h 1021"/>
                  <a:gd name="T62" fmla="*/ 570 w 2535"/>
                  <a:gd name="T63" fmla="*/ 306 h 1021"/>
                  <a:gd name="T64" fmla="*/ 485 w 2535"/>
                  <a:gd name="T65" fmla="*/ 356 h 1021"/>
                  <a:gd name="T66" fmla="*/ 270 w 2535"/>
                  <a:gd name="T67" fmla="*/ 486 h 1021"/>
                  <a:gd name="T68" fmla="*/ 0 w 2535"/>
                  <a:gd name="T69" fmla="*/ 661 h 1021"/>
                  <a:gd name="T70" fmla="*/ 0 w 2535"/>
                  <a:gd name="T71" fmla="*/ 666 h 1021"/>
                  <a:gd name="T72" fmla="*/ 1145 w 2535"/>
                  <a:gd name="T73" fmla="*/ 1021 h 1021"/>
                  <a:gd name="T74" fmla="*/ 1835 w 2535"/>
                  <a:gd name="T75" fmla="*/ 586 h 1021"/>
                  <a:gd name="T76" fmla="*/ 2535 w 2535"/>
                  <a:gd name="T77" fmla="*/ 286 h 1021"/>
                  <a:gd name="T78" fmla="*/ 2530 w 2535"/>
                  <a:gd name="T79" fmla="*/ 276 h 1021"/>
                  <a:gd name="T80" fmla="*/ 1955 w 2535"/>
                  <a:gd name="T81" fmla="*/ 25 h 102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535"/>
                  <a:gd name="T124" fmla="*/ 0 h 1021"/>
                  <a:gd name="T125" fmla="*/ 2535 w 2535"/>
                  <a:gd name="T126" fmla="*/ 1021 h 102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535" h="1021">
                    <a:moveTo>
                      <a:pt x="1955" y="25"/>
                    </a:moveTo>
                    <a:lnTo>
                      <a:pt x="1955" y="25"/>
                    </a:lnTo>
                    <a:lnTo>
                      <a:pt x="1920" y="20"/>
                    </a:lnTo>
                    <a:lnTo>
                      <a:pt x="1825" y="10"/>
                    </a:lnTo>
                    <a:lnTo>
                      <a:pt x="1690" y="0"/>
                    </a:lnTo>
                    <a:lnTo>
                      <a:pt x="1610" y="0"/>
                    </a:lnTo>
                    <a:lnTo>
                      <a:pt x="1530" y="5"/>
                    </a:lnTo>
                    <a:lnTo>
                      <a:pt x="1455" y="15"/>
                    </a:lnTo>
                    <a:lnTo>
                      <a:pt x="1375" y="25"/>
                    </a:lnTo>
                    <a:lnTo>
                      <a:pt x="1305" y="50"/>
                    </a:lnTo>
                    <a:lnTo>
                      <a:pt x="1235" y="75"/>
                    </a:lnTo>
                    <a:lnTo>
                      <a:pt x="1205" y="90"/>
                    </a:lnTo>
                    <a:lnTo>
                      <a:pt x="1180" y="110"/>
                    </a:lnTo>
                    <a:lnTo>
                      <a:pt x="1155" y="135"/>
                    </a:lnTo>
                    <a:lnTo>
                      <a:pt x="1135" y="155"/>
                    </a:lnTo>
                    <a:lnTo>
                      <a:pt x="1120" y="185"/>
                    </a:lnTo>
                    <a:lnTo>
                      <a:pt x="1105" y="210"/>
                    </a:lnTo>
                    <a:lnTo>
                      <a:pt x="1095" y="245"/>
                    </a:lnTo>
                    <a:lnTo>
                      <a:pt x="1095" y="281"/>
                    </a:lnTo>
                    <a:lnTo>
                      <a:pt x="1065" y="261"/>
                    </a:lnTo>
                    <a:lnTo>
                      <a:pt x="1025" y="245"/>
                    </a:lnTo>
                    <a:lnTo>
                      <a:pt x="975" y="230"/>
                    </a:lnTo>
                    <a:lnTo>
                      <a:pt x="910" y="225"/>
                    </a:lnTo>
                    <a:lnTo>
                      <a:pt x="875" y="220"/>
                    </a:lnTo>
                    <a:lnTo>
                      <a:pt x="835" y="225"/>
                    </a:lnTo>
                    <a:lnTo>
                      <a:pt x="790" y="230"/>
                    </a:lnTo>
                    <a:lnTo>
                      <a:pt x="740" y="240"/>
                    </a:lnTo>
                    <a:lnTo>
                      <a:pt x="690" y="255"/>
                    </a:lnTo>
                    <a:lnTo>
                      <a:pt x="635" y="276"/>
                    </a:lnTo>
                    <a:lnTo>
                      <a:pt x="570" y="306"/>
                    </a:lnTo>
                    <a:lnTo>
                      <a:pt x="485" y="356"/>
                    </a:lnTo>
                    <a:lnTo>
                      <a:pt x="270" y="486"/>
                    </a:lnTo>
                    <a:lnTo>
                      <a:pt x="0" y="661"/>
                    </a:lnTo>
                    <a:lnTo>
                      <a:pt x="0" y="666"/>
                    </a:lnTo>
                    <a:lnTo>
                      <a:pt x="1145" y="1021"/>
                    </a:lnTo>
                    <a:lnTo>
                      <a:pt x="1835" y="586"/>
                    </a:lnTo>
                    <a:lnTo>
                      <a:pt x="2535" y="286"/>
                    </a:lnTo>
                    <a:lnTo>
                      <a:pt x="2530" y="276"/>
                    </a:lnTo>
                    <a:lnTo>
                      <a:pt x="1955" y="25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89" name="Freeform 51">
                <a:extLst>
                  <a:ext uri="{FF2B5EF4-FFF2-40B4-BE49-F238E27FC236}">
                    <a16:creationId xmlns:a16="http://schemas.microsoft.com/office/drawing/2014/main" id="{40E91CC1-3E6D-4ADE-8673-A8A960E9B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0" y="6645"/>
                <a:ext cx="2480" cy="1066"/>
              </a:xfrm>
              <a:custGeom>
                <a:avLst/>
                <a:gdLst>
                  <a:gd name="T0" fmla="*/ 2480 w 2480"/>
                  <a:gd name="T1" fmla="*/ 310 h 1066"/>
                  <a:gd name="T2" fmla="*/ 1865 w 2480"/>
                  <a:gd name="T3" fmla="*/ 65 h 1066"/>
                  <a:gd name="T4" fmla="*/ 1865 w 2480"/>
                  <a:gd name="T5" fmla="*/ 65 h 1066"/>
                  <a:gd name="T6" fmla="*/ 1835 w 2480"/>
                  <a:gd name="T7" fmla="*/ 55 h 1066"/>
                  <a:gd name="T8" fmla="*/ 1750 w 2480"/>
                  <a:gd name="T9" fmla="*/ 35 h 1066"/>
                  <a:gd name="T10" fmla="*/ 1630 w 2480"/>
                  <a:gd name="T11" fmla="*/ 15 h 1066"/>
                  <a:gd name="T12" fmla="*/ 1560 w 2480"/>
                  <a:gd name="T13" fmla="*/ 5 h 1066"/>
                  <a:gd name="T14" fmla="*/ 1490 w 2480"/>
                  <a:gd name="T15" fmla="*/ 0 h 1066"/>
                  <a:gd name="T16" fmla="*/ 1420 w 2480"/>
                  <a:gd name="T17" fmla="*/ 0 h 1066"/>
                  <a:gd name="T18" fmla="*/ 1350 w 2480"/>
                  <a:gd name="T19" fmla="*/ 5 h 1066"/>
                  <a:gd name="T20" fmla="*/ 1285 w 2480"/>
                  <a:gd name="T21" fmla="*/ 20 h 1066"/>
                  <a:gd name="T22" fmla="*/ 1230 w 2480"/>
                  <a:gd name="T23" fmla="*/ 40 h 1066"/>
                  <a:gd name="T24" fmla="*/ 1200 w 2480"/>
                  <a:gd name="T25" fmla="*/ 55 h 1066"/>
                  <a:gd name="T26" fmla="*/ 1180 w 2480"/>
                  <a:gd name="T27" fmla="*/ 70 h 1066"/>
                  <a:gd name="T28" fmla="*/ 1155 w 2480"/>
                  <a:gd name="T29" fmla="*/ 90 h 1066"/>
                  <a:gd name="T30" fmla="*/ 1140 w 2480"/>
                  <a:gd name="T31" fmla="*/ 110 h 1066"/>
                  <a:gd name="T32" fmla="*/ 1125 w 2480"/>
                  <a:gd name="T33" fmla="*/ 135 h 1066"/>
                  <a:gd name="T34" fmla="*/ 1110 w 2480"/>
                  <a:gd name="T35" fmla="*/ 165 h 1066"/>
                  <a:gd name="T36" fmla="*/ 1105 w 2480"/>
                  <a:gd name="T37" fmla="*/ 195 h 1066"/>
                  <a:gd name="T38" fmla="*/ 1100 w 2480"/>
                  <a:gd name="T39" fmla="*/ 230 h 1066"/>
                  <a:gd name="T40" fmla="*/ 1100 w 2480"/>
                  <a:gd name="T41" fmla="*/ 230 h 1066"/>
                  <a:gd name="T42" fmla="*/ 1070 w 2480"/>
                  <a:gd name="T43" fmla="*/ 210 h 1066"/>
                  <a:gd name="T44" fmla="*/ 1030 w 2480"/>
                  <a:gd name="T45" fmla="*/ 195 h 1066"/>
                  <a:gd name="T46" fmla="*/ 980 w 2480"/>
                  <a:gd name="T47" fmla="*/ 180 h 1066"/>
                  <a:gd name="T48" fmla="*/ 915 w 2480"/>
                  <a:gd name="T49" fmla="*/ 170 h 1066"/>
                  <a:gd name="T50" fmla="*/ 875 w 2480"/>
                  <a:gd name="T51" fmla="*/ 170 h 1066"/>
                  <a:gd name="T52" fmla="*/ 835 w 2480"/>
                  <a:gd name="T53" fmla="*/ 175 h 1066"/>
                  <a:gd name="T54" fmla="*/ 790 w 2480"/>
                  <a:gd name="T55" fmla="*/ 180 h 1066"/>
                  <a:gd name="T56" fmla="*/ 745 w 2480"/>
                  <a:gd name="T57" fmla="*/ 190 h 1066"/>
                  <a:gd name="T58" fmla="*/ 690 w 2480"/>
                  <a:gd name="T59" fmla="*/ 205 h 1066"/>
                  <a:gd name="T60" fmla="*/ 635 w 2480"/>
                  <a:gd name="T61" fmla="*/ 225 h 1066"/>
                  <a:gd name="T62" fmla="*/ 635 w 2480"/>
                  <a:gd name="T63" fmla="*/ 225 h 1066"/>
                  <a:gd name="T64" fmla="*/ 575 w 2480"/>
                  <a:gd name="T65" fmla="*/ 255 h 1066"/>
                  <a:gd name="T66" fmla="*/ 485 w 2480"/>
                  <a:gd name="T67" fmla="*/ 300 h 1066"/>
                  <a:gd name="T68" fmla="*/ 270 w 2480"/>
                  <a:gd name="T69" fmla="*/ 426 h 1066"/>
                  <a:gd name="T70" fmla="*/ 0 w 2480"/>
                  <a:gd name="T71" fmla="*/ 596 h 1066"/>
                  <a:gd name="T72" fmla="*/ 65 w 2480"/>
                  <a:gd name="T73" fmla="*/ 616 h 1066"/>
                  <a:gd name="T74" fmla="*/ 65 w 2480"/>
                  <a:gd name="T75" fmla="*/ 616 h 1066"/>
                  <a:gd name="T76" fmla="*/ 0 w 2480"/>
                  <a:gd name="T77" fmla="*/ 656 h 1066"/>
                  <a:gd name="T78" fmla="*/ 1160 w 2480"/>
                  <a:gd name="T79" fmla="*/ 1066 h 1066"/>
                  <a:gd name="T80" fmla="*/ 1805 w 2480"/>
                  <a:gd name="T81" fmla="*/ 656 h 1066"/>
                  <a:gd name="T82" fmla="*/ 2480 w 2480"/>
                  <a:gd name="T83" fmla="*/ 371 h 1066"/>
                  <a:gd name="T84" fmla="*/ 2405 w 2480"/>
                  <a:gd name="T85" fmla="*/ 340 h 1066"/>
                  <a:gd name="T86" fmla="*/ 2480 w 2480"/>
                  <a:gd name="T87" fmla="*/ 310 h 106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80"/>
                  <a:gd name="T133" fmla="*/ 0 h 1066"/>
                  <a:gd name="T134" fmla="*/ 2480 w 2480"/>
                  <a:gd name="T135" fmla="*/ 1066 h 106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80" h="1066">
                    <a:moveTo>
                      <a:pt x="2480" y="310"/>
                    </a:moveTo>
                    <a:lnTo>
                      <a:pt x="1865" y="65"/>
                    </a:lnTo>
                    <a:lnTo>
                      <a:pt x="1835" y="55"/>
                    </a:lnTo>
                    <a:lnTo>
                      <a:pt x="1750" y="35"/>
                    </a:lnTo>
                    <a:lnTo>
                      <a:pt x="1630" y="15"/>
                    </a:lnTo>
                    <a:lnTo>
                      <a:pt x="1560" y="5"/>
                    </a:lnTo>
                    <a:lnTo>
                      <a:pt x="1490" y="0"/>
                    </a:lnTo>
                    <a:lnTo>
                      <a:pt x="1420" y="0"/>
                    </a:lnTo>
                    <a:lnTo>
                      <a:pt x="1350" y="5"/>
                    </a:lnTo>
                    <a:lnTo>
                      <a:pt x="1285" y="20"/>
                    </a:lnTo>
                    <a:lnTo>
                      <a:pt x="1230" y="40"/>
                    </a:lnTo>
                    <a:lnTo>
                      <a:pt x="1200" y="55"/>
                    </a:lnTo>
                    <a:lnTo>
                      <a:pt x="1180" y="70"/>
                    </a:lnTo>
                    <a:lnTo>
                      <a:pt x="1155" y="90"/>
                    </a:lnTo>
                    <a:lnTo>
                      <a:pt x="1140" y="110"/>
                    </a:lnTo>
                    <a:lnTo>
                      <a:pt x="1125" y="135"/>
                    </a:lnTo>
                    <a:lnTo>
                      <a:pt x="1110" y="165"/>
                    </a:lnTo>
                    <a:lnTo>
                      <a:pt x="1105" y="195"/>
                    </a:lnTo>
                    <a:lnTo>
                      <a:pt x="1100" y="230"/>
                    </a:lnTo>
                    <a:lnTo>
                      <a:pt x="1070" y="210"/>
                    </a:lnTo>
                    <a:lnTo>
                      <a:pt x="1030" y="195"/>
                    </a:lnTo>
                    <a:lnTo>
                      <a:pt x="980" y="180"/>
                    </a:lnTo>
                    <a:lnTo>
                      <a:pt x="915" y="170"/>
                    </a:lnTo>
                    <a:lnTo>
                      <a:pt x="875" y="170"/>
                    </a:lnTo>
                    <a:lnTo>
                      <a:pt x="835" y="175"/>
                    </a:lnTo>
                    <a:lnTo>
                      <a:pt x="790" y="180"/>
                    </a:lnTo>
                    <a:lnTo>
                      <a:pt x="745" y="190"/>
                    </a:lnTo>
                    <a:lnTo>
                      <a:pt x="690" y="205"/>
                    </a:lnTo>
                    <a:lnTo>
                      <a:pt x="635" y="225"/>
                    </a:lnTo>
                    <a:lnTo>
                      <a:pt x="575" y="255"/>
                    </a:lnTo>
                    <a:lnTo>
                      <a:pt x="485" y="300"/>
                    </a:lnTo>
                    <a:lnTo>
                      <a:pt x="270" y="426"/>
                    </a:lnTo>
                    <a:lnTo>
                      <a:pt x="0" y="596"/>
                    </a:lnTo>
                    <a:lnTo>
                      <a:pt x="65" y="616"/>
                    </a:lnTo>
                    <a:lnTo>
                      <a:pt x="0" y="656"/>
                    </a:lnTo>
                    <a:lnTo>
                      <a:pt x="1160" y="1066"/>
                    </a:lnTo>
                    <a:lnTo>
                      <a:pt x="1805" y="656"/>
                    </a:lnTo>
                    <a:lnTo>
                      <a:pt x="2480" y="371"/>
                    </a:lnTo>
                    <a:lnTo>
                      <a:pt x="2405" y="340"/>
                    </a:lnTo>
                    <a:lnTo>
                      <a:pt x="2480" y="310"/>
                    </a:lnTo>
                    <a:close/>
                  </a:path>
                </a:pathLst>
              </a:custGeom>
              <a:solidFill>
                <a:srgbClr val="FFF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0" name="Freeform 52">
                <a:extLst>
                  <a:ext uri="{FF2B5EF4-FFF2-40B4-BE49-F238E27FC236}">
                    <a16:creationId xmlns:a16="http://schemas.microsoft.com/office/drawing/2014/main" id="{F9B4DF75-1D41-420E-85C4-74395287F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5" y="6860"/>
                <a:ext cx="715" cy="446"/>
              </a:xfrm>
              <a:custGeom>
                <a:avLst/>
                <a:gdLst>
                  <a:gd name="T0" fmla="*/ 0 w 715"/>
                  <a:gd name="T1" fmla="*/ 10 h 446"/>
                  <a:gd name="T2" fmla="*/ 700 w 715"/>
                  <a:gd name="T3" fmla="*/ 446 h 446"/>
                  <a:gd name="T4" fmla="*/ 715 w 715"/>
                  <a:gd name="T5" fmla="*/ 441 h 446"/>
                  <a:gd name="T6" fmla="*/ 5 w 715"/>
                  <a:gd name="T7" fmla="*/ 0 h 446"/>
                  <a:gd name="T8" fmla="*/ 0 w 715"/>
                  <a:gd name="T9" fmla="*/ 10 h 4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5"/>
                  <a:gd name="T16" fmla="*/ 0 h 446"/>
                  <a:gd name="T17" fmla="*/ 715 w 715"/>
                  <a:gd name="T18" fmla="*/ 446 h 4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5" h="446">
                    <a:moveTo>
                      <a:pt x="0" y="10"/>
                    </a:moveTo>
                    <a:lnTo>
                      <a:pt x="700" y="446"/>
                    </a:lnTo>
                    <a:lnTo>
                      <a:pt x="715" y="441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E8F6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1" name="Freeform 53">
                <a:extLst>
                  <a:ext uri="{FF2B5EF4-FFF2-40B4-BE49-F238E27FC236}">
                    <a16:creationId xmlns:a16="http://schemas.microsoft.com/office/drawing/2014/main" id="{3AB6DC6A-C83E-4BD6-A64E-60883900BC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70" y="6920"/>
                <a:ext cx="740" cy="181"/>
              </a:xfrm>
              <a:custGeom>
                <a:avLst/>
                <a:gdLst>
                  <a:gd name="T0" fmla="*/ 110 w 740"/>
                  <a:gd name="T1" fmla="*/ 126 h 181"/>
                  <a:gd name="T2" fmla="*/ 110 w 740"/>
                  <a:gd name="T3" fmla="*/ 126 h 181"/>
                  <a:gd name="T4" fmla="*/ 120 w 740"/>
                  <a:gd name="T5" fmla="*/ 136 h 181"/>
                  <a:gd name="T6" fmla="*/ 135 w 740"/>
                  <a:gd name="T7" fmla="*/ 146 h 181"/>
                  <a:gd name="T8" fmla="*/ 150 w 740"/>
                  <a:gd name="T9" fmla="*/ 161 h 181"/>
                  <a:gd name="T10" fmla="*/ 175 w 740"/>
                  <a:gd name="T11" fmla="*/ 171 h 181"/>
                  <a:gd name="T12" fmla="*/ 210 w 740"/>
                  <a:gd name="T13" fmla="*/ 176 h 181"/>
                  <a:gd name="T14" fmla="*/ 250 w 740"/>
                  <a:gd name="T15" fmla="*/ 181 h 181"/>
                  <a:gd name="T16" fmla="*/ 295 w 740"/>
                  <a:gd name="T17" fmla="*/ 171 h 181"/>
                  <a:gd name="T18" fmla="*/ 295 w 740"/>
                  <a:gd name="T19" fmla="*/ 171 h 181"/>
                  <a:gd name="T20" fmla="*/ 345 w 740"/>
                  <a:gd name="T21" fmla="*/ 161 h 181"/>
                  <a:gd name="T22" fmla="*/ 395 w 740"/>
                  <a:gd name="T23" fmla="*/ 146 h 181"/>
                  <a:gd name="T24" fmla="*/ 475 w 740"/>
                  <a:gd name="T25" fmla="*/ 116 h 181"/>
                  <a:gd name="T26" fmla="*/ 535 w 740"/>
                  <a:gd name="T27" fmla="*/ 96 h 181"/>
                  <a:gd name="T28" fmla="*/ 555 w 740"/>
                  <a:gd name="T29" fmla="*/ 86 h 181"/>
                  <a:gd name="T30" fmla="*/ 565 w 740"/>
                  <a:gd name="T31" fmla="*/ 86 h 181"/>
                  <a:gd name="T32" fmla="*/ 565 w 740"/>
                  <a:gd name="T33" fmla="*/ 86 h 181"/>
                  <a:gd name="T34" fmla="*/ 610 w 740"/>
                  <a:gd name="T35" fmla="*/ 96 h 181"/>
                  <a:gd name="T36" fmla="*/ 680 w 740"/>
                  <a:gd name="T37" fmla="*/ 101 h 181"/>
                  <a:gd name="T38" fmla="*/ 715 w 740"/>
                  <a:gd name="T39" fmla="*/ 106 h 181"/>
                  <a:gd name="T40" fmla="*/ 735 w 740"/>
                  <a:gd name="T41" fmla="*/ 101 h 181"/>
                  <a:gd name="T42" fmla="*/ 740 w 740"/>
                  <a:gd name="T43" fmla="*/ 96 h 181"/>
                  <a:gd name="T44" fmla="*/ 740 w 740"/>
                  <a:gd name="T45" fmla="*/ 86 h 181"/>
                  <a:gd name="T46" fmla="*/ 735 w 740"/>
                  <a:gd name="T47" fmla="*/ 75 h 181"/>
                  <a:gd name="T48" fmla="*/ 720 w 740"/>
                  <a:gd name="T49" fmla="*/ 65 h 181"/>
                  <a:gd name="T50" fmla="*/ 720 w 740"/>
                  <a:gd name="T51" fmla="*/ 65 h 181"/>
                  <a:gd name="T52" fmla="*/ 670 w 740"/>
                  <a:gd name="T53" fmla="*/ 30 h 181"/>
                  <a:gd name="T54" fmla="*/ 615 w 740"/>
                  <a:gd name="T55" fmla="*/ 0 h 181"/>
                  <a:gd name="T56" fmla="*/ 615 w 740"/>
                  <a:gd name="T57" fmla="*/ 0 h 181"/>
                  <a:gd name="T58" fmla="*/ 535 w 740"/>
                  <a:gd name="T59" fmla="*/ 0 h 181"/>
                  <a:gd name="T60" fmla="*/ 460 w 740"/>
                  <a:gd name="T61" fmla="*/ 0 h 181"/>
                  <a:gd name="T62" fmla="*/ 300 w 740"/>
                  <a:gd name="T63" fmla="*/ 10 h 181"/>
                  <a:gd name="T64" fmla="*/ 150 w 740"/>
                  <a:gd name="T65" fmla="*/ 30 h 181"/>
                  <a:gd name="T66" fmla="*/ 0 w 740"/>
                  <a:gd name="T67" fmla="*/ 50 h 181"/>
                  <a:gd name="T68" fmla="*/ 0 w 740"/>
                  <a:gd name="T69" fmla="*/ 50 h 181"/>
                  <a:gd name="T70" fmla="*/ 55 w 740"/>
                  <a:gd name="T71" fmla="*/ 75 h 181"/>
                  <a:gd name="T72" fmla="*/ 90 w 740"/>
                  <a:gd name="T73" fmla="*/ 101 h 181"/>
                  <a:gd name="T74" fmla="*/ 105 w 740"/>
                  <a:gd name="T75" fmla="*/ 121 h 181"/>
                  <a:gd name="T76" fmla="*/ 110 w 740"/>
                  <a:gd name="T77" fmla="*/ 126 h 181"/>
                  <a:gd name="T78" fmla="*/ 110 w 740"/>
                  <a:gd name="T79" fmla="*/ 126 h 1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40"/>
                  <a:gd name="T121" fmla="*/ 0 h 181"/>
                  <a:gd name="T122" fmla="*/ 740 w 740"/>
                  <a:gd name="T123" fmla="*/ 181 h 18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40" h="181">
                    <a:moveTo>
                      <a:pt x="110" y="126"/>
                    </a:moveTo>
                    <a:lnTo>
                      <a:pt x="110" y="126"/>
                    </a:lnTo>
                    <a:lnTo>
                      <a:pt x="120" y="136"/>
                    </a:lnTo>
                    <a:lnTo>
                      <a:pt x="135" y="146"/>
                    </a:lnTo>
                    <a:lnTo>
                      <a:pt x="150" y="161"/>
                    </a:lnTo>
                    <a:lnTo>
                      <a:pt x="175" y="171"/>
                    </a:lnTo>
                    <a:lnTo>
                      <a:pt x="210" y="176"/>
                    </a:lnTo>
                    <a:lnTo>
                      <a:pt x="250" y="181"/>
                    </a:lnTo>
                    <a:lnTo>
                      <a:pt x="295" y="171"/>
                    </a:lnTo>
                    <a:lnTo>
                      <a:pt x="345" y="161"/>
                    </a:lnTo>
                    <a:lnTo>
                      <a:pt x="395" y="146"/>
                    </a:lnTo>
                    <a:lnTo>
                      <a:pt x="475" y="116"/>
                    </a:lnTo>
                    <a:lnTo>
                      <a:pt x="535" y="96"/>
                    </a:lnTo>
                    <a:lnTo>
                      <a:pt x="555" y="86"/>
                    </a:lnTo>
                    <a:lnTo>
                      <a:pt x="565" y="86"/>
                    </a:lnTo>
                    <a:lnTo>
                      <a:pt x="610" y="96"/>
                    </a:lnTo>
                    <a:lnTo>
                      <a:pt x="680" y="101"/>
                    </a:lnTo>
                    <a:lnTo>
                      <a:pt x="715" y="106"/>
                    </a:lnTo>
                    <a:lnTo>
                      <a:pt x="735" y="101"/>
                    </a:lnTo>
                    <a:lnTo>
                      <a:pt x="740" y="96"/>
                    </a:lnTo>
                    <a:lnTo>
                      <a:pt x="740" y="86"/>
                    </a:lnTo>
                    <a:lnTo>
                      <a:pt x="735" y="75"/>
                    </a:lnTo>
                    <a:lnTo>
                      <a:pt x="720" y="65"/>
                    </a:lnTo>
                    <a:lnTo>
                      <a:pt x="670" y="30"/>
                    </a:lnTo>
                    <a:lnTo>
                      <a:pt x="615" y="0"/>
                    </a:lnTo>
                    <a:lnTo>
                      <a:pt x="535" y="0"/>
                    </a:lnTo>
                    <a:lnTo>
                      <a:pt x="460" y="0"/>
                    </a:lnTo>
                    <a:lnTo>
                      <a:pt x="300" y="10"/>
                    </a:lnTo>
                    <a:lnTo>
                      <a:pt x="150" y="30"/>
                    </a:lnTo>
                    <a:lnTo>
                      <a:pt x="0" y="50"/>
                    </a:lnTo>
                    <a:lnTo>
                      <a:pt x="55" y="75"/>
                    </a:lnTo>
                    <a:lnTo>
                      <a:pt x="90" y="101"/>
                    </a:lnTo>
                    <a:lnTo>
                      <a:pt x="105" y="121"/>
                    </a:lnTo>
                    <a:lnTo>
                      <a:pt x="110" y="126"/>
                    </a:lnTo>
                    <a:close/>
                  </a:path>
                </a:pathLst>
              </a:custGeom>
              <a:solidFill>
                <a:srgbClr val="A8A8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2" name="Freeform 54">
                <a:extLst>
                  <a:ext uri="{FF2B5EF4-FFF2-40B4-BE49-F238E27FC236}">
                    <a16:creationId xmlns:a16="http://schemas.microsoft.com/office/drawing/2014/main" id="{7C570632-58FF-416F-B2AD-5BDA8CC55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05" y="6690"/>
                <a:ext cx="880" cy="280"/>
              </a:xfrm>
              <a:custGeom>
                <a:avLst/>
                <a:gdLst>
                  <a:gd name="T0" fmla="*/ 745 w 880"/>
                  <a:gd name="T1" fmla="*/ 160 h 280"/>
                  <a:gd name="T2" fmla="*/ 745 w 880"/>
                  <a:gd name="T3" fmla="*/ 160 h 280"/>
                  <a:gd name="T4" fmla="*/ 740 w 880"/>
                  <a:gd name="T5" fmla="*/ 150 h 280"/>
                  <a:gd name="T6" fmla="*/ 725 w 880"/>
                  <a:gd name="T7" fmla="*/ 135 h 280"/>
                  <a:gd name="T8" fmla="*/ 670 w 880"/>
                  <a:gd name="T9" fmla="*/ 105 h 280"/>
                  <a:gd name="T10" fmla="*/ 600 w 880"/>
                  <a:gd name="T11" fmla="*/ 80 h 280"/>
                  <a:gd name="T12" fmla="*/ 520 w 880"/>
                  <a:gd name="T13" fmla="*/ 60 h 280"/>
                  <a:gd name="T14" fmla="*/ 520 w 880"/>
                  <a:gd name="T15" fmla="*/ 60 h 280"/>
                  <a:gd name="T16" fmla="*/ 485 w 880"/>
                  <a:gd name="T17" fmla="*/ 50 h 280"/>
                  <a:gd name="T18" fmla="*/ 455 w 880"/>
                  <a:gd name="T19" fmla="*/ 35 h 280"/>
                  <a:gd name="T20" fmla="*/ 425 w 880"/>
                  <a:gd name="T21" fmla="*/ 20 h 280"/>
                  <a:gd name="T22" fmla="*/ 395 w 880"/>
                  <a:gd name="T23" fmla="*/ 10 h 280"/>
                  <a:gd name="T24" fmla="*/ 365 w 880"/>
                  <a:gd name="T25" fmla="*/ 0 h 280"/>
                  <a:gd name="T26" fmla="*/ 325 w 880"/>
                  <a:gd name="T27" fmla="*/ 0 h 280"/>
                  <a:gd name="T28" fmla="*/ 280 w 880"/>
                  <a:gd name="T29" fmla="*/ 10 h 280"/>
                  <a:gd name="T30" fmla="*/ 220 w 880"/>
                  <a:gd name="T31" fmla="*/ 35 h 280"/>
                  <a:gd name="T32" fmla="*/ 220 w 880"/>
                  <a:gd name="T33" fmla="*/ 35 h 280"/>
                  <a:gd name="T34" fmla="*/ 155 w 880"/>
                  <a:gd name="T35" fmla="*/ 65 h 280"/>
                  <a:gd name="T36" fmla="*/ 110 w 880"/>
                  <a:gd name="T37" fmla="*/ 90 h 280"/>
                  <a:gd name="T38" fmla="*/ 40 w 880"/>
                  <a:gd name="T39" fmla="*/ 135 h 280"/>
                  <a:gd name="T40" fmla="*/ 5 w 880"/>
                  <a:gd name="T41" fmla="*/ 160 h 280"/>
                  <a:gd name="T42" fmla="*/ 0 w 880"/>
                  <a:gd name="T43" fmla="*/ 175 h 280"/>
                  <a:gd name="T44" fmla="*/ 0 w 880"/>
                  <a:gd name="T45" fmla="*/ 175 h 280"/>
                  <a:gd name="T46" fmla="*/ 0 w 880"/>
                  <a:gd name="T47" fmla="*/ 185 h 280"/>
                  <a:gd name="T48" fmla="*/ 5 w 880"/>
                  <a:gd name="T49" fmla="*/ 195 h 280"/>
                  <a:gd name="T50" fmla="*/ 15 w 880"/>
                  <a:gd name="T51" fmla="*/ 205 h 280"/>
                  <a:gd name="T52" fmla="*/ 30 w 880"/>
                  <a:gd name="T53" fmla="*/ 215 h 280"/>
                  <a:gd name="T54" fmla="*/ 55 w 880"/>
                  <a:gd name="T55" fmla="*/ 225 h 280"/>
                  <a:gd name="T56" fmla="*/ 100 w 880"/>
                  <a:gd name="T57" fmla="*/ 235 h 280"/>
                  <a:gd name="T58" fmla="*/ 155 w 880"/>
                  <a:gd name="T59" fmla="*/ 250 h 280"/>
                  <a:gd name="T60" fmla="*/ 155 w 880"/>
                  <a:gd name="T61" fmla="*/ 250 h 280"/>
                  <a:gd name="T62" fmla="*/ 215 w 880"/>
                  <a:gd name="T63" fmla="*/ 265 h 280"/>
                  <a:gd name="T64" fmla="*/ 265 w 880"/>
                  <a:gd name="T65" fmla="*/ 280 h 280"/>
                  <a:gd name="T66" fmla="*/ 265 w 880"/>
                  <a:gd name="T67" fmla="*/ 280 h 280"/>
                  <a:gd name="T68" fmla="*/ 415 w 880"/>
                  <a:gd name="T69" fmla="*/ 260 h 280"/>
                  <a:gd name="T70" fmla="*/ 565 w 880"/>
                  <a:gd name="T71" fmla="*/ 240 h 280"/>
                  <a:gd name="T72" fmla="*/ 725 w 880"/>
                  <a:gd name="T73" fmla="*/ 230 h 280"/>
                  <a:gd name="T74" fmla="*/ 800 w 880"/>
                  <a:gd name="T75" fmla="*/ 230 h 280"/>
                  <a:gd name="T76" fmla="*/ 880 w 880"/>
                  <a:gd name="T77" fmla="*/ 230 h 280"/>
                  <a:gd name="T78" fmla="*/ 880 w 880"/>
                  <a:gd name="T79" fmla="*/ 230 h 280"/>
                  <a:gd name="T80" fmla="*/ 790 w 880"/>
                  <a:gd name="T81" fmla="*/ 190 h 280"/>
                  <a:gd name="T82" fmla="*/ 760 w 880"/>
                  <a:gd name="T83" fmla="*/ 175 h 280"/>
                  <a:gd name="T84" fmla="*/ 750 w 880"/>
                  <a:gd name="T85" fmla="*/ 170 h 280"/>
                  <a:gd name="T86" fmla="*/ 745 w 880"/>
                  <a:gd name="T87" fmla="*/ 160 h 280"/>
                  <a:gd name="T88" fmla="*/ 745 w 880"/>
                  <a:gd name="T89" fmla="*/ 160 h 2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80"/>
                  <a:gd name="T136" fmla="*/ 0 h 280"/>
                  <a:gd name="T137" fmla="*/ 880 w 880"/>
                  <a:gd name="T138" fmla="*/ 280 h 28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80" h="280">
                    <a:moveTo>
                      <a:pt x="745" y="160"/>
                    </a:moveTo>
                    <a:lnTo>
                      <a:pt x="745" y="160"/>
                    </a:lnTo>
                    <a:lnTo>
                      <a:pt x="740" y="150"/>
                    </a:lnTo>
                    <a:lnTo>
                      <a:pt x="725" y="135"/>
                    </a:lnTo>
                    <a:lnTo>
                      <a:pt x="670" y="105"/>
                    </a:lnTo>
                    <a:lnTo>
                      <a:pt x="600" y="80"/>
                    </a:lnTo>
                    <a:lnTo>
                      <a:pt x="520" y="60"/>
                    </a:lnTo>
                    <a:lnTo>
                      <a:pt x="485" y="50"/>
                    </a:lnTo>
                    <a:lnTo>
                      <a:pt x="455" y="35"/>
                    </a:lnTo>
                    <a:lnTo>
                      <a:pt x="425" y="20"/>
                    </a:lnTo>
                    <a:lnTo>
                      <a:pt x="395" y="10"/>
                    </a:lnTo>
                    <a:lnTo>
                      <a:pt x="365" y="0"/>
                    </a:lnTo>
                    <a:lnTo>
                      <a:pt x="325" y="0"/>
                    </a:lnTo>
                    <a:lnTo>
                      <a:pt x="280" y="10"/>
                    </a:lnTo>
                    <a:lnTo>
                      <a:pt x="220" y="35"/>
                    </a:lnTo>
                    <a:lnTo>
                      <a:pt x="155" y="65"/>
                    </a:lnTo>
                    <a:lnTo>
                      <a:pt x="110" y="90"/>
                    </a:lnTo>
                    <a:lnTo>
                      <a:pt x="40" y="135"/>
                    </a:lnTo>
                    <a:lnTo>
                      <a:pt x="5" y="160"/>
                    </a:lnTo>
                    <a:lnTo>
                      <a:pt x="0" y="175"/>
                    </a:lnTo>
                    <a:lnTo>
                      <a:pt x="0" y="185"/>
                    </a:lnTo>
                    <a:lnTo>
                      <a:pt x="5" y="195"/>
                    </a:lnTo>
                    <a:lnTo>
                      <a:pt x="15" y="205"/>
                    </a:lnTo>
                    <a:lnTo>
                      <a:pt x="30" y="215"/>
                    </a:lnTo>
                    <a:lnTo>
                      <a:pt x="55" y="225"/>
                    </a:lnTo>
                    <a:lnTo>
                      <a:pt x="100" y="235"/>
                    </a:lnTo>
                    <a:lnTo>
                      <a:pt x="155" y="250"/>
                    </a:lnTo>
                    <a:lnTo>
                      <a:pt x="215" y="265"/>
                    </a:lnTo>
                    <a:lnTo>
                      <a:pt x="265" y="280"/>
                    </a:lnTo>
                    <a:lnTo>
                      <a:pt x="415" y="260"/>
                    </a:lnTo>
                    <a:lnTo>
                      <a:pt x="565" y="240"/>
                    </a:lnTo>
                    <a:lnTo>
                      <a:pt x="725" y="230"/>
                    </a:lnTo>
                    <a:lnTo>
                      <a:pt x="800" y="230"/>
                    </a:lnTo>
                    <a:lnTo>
                      <a:pt x="880" y="230"/>
                    </a:lnTo>
                    <a:lnTo>
                      <a:pt x="790" y="190"/>
                    </a:lnTo>
                    <a:lnTo>
                      <a:pt x="760" y="175"/>
                    </a:lnTo>
                    <a:lnTo>
                      <a:pt x="750" y="170"/>
                    </a:lnTo>
                    <a:lnTo>
                      <a:pt x="745" y="160"/>
                    </a:lnTo>
                    <a:close/>
                  </a:path>
                </a:pathLst>
              </a:custGeom>
              <a:solidFill>
                <a:srgbClr val="A6DE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3" name="Freeform 55">
                <a:extLst>
                  <a:ext uri="{FF2B5EF4-FFF2-40B4-BE49-F238E27FC236}">
                    <a16:creationId xmlns:a16="http://schemas.microsoft.com/office/drawing/2014/main" id="{925397A0-7935-4113-8481-03BA4367A5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0" y="6730"/>
                <a:ext cx="465" cy="160"/>
              </a:xfrm>
              <a:custGeom>
                <a:avLst/>
                <a:gdLst>
                  <a:gd name="T0" fmla="*/ 360 w 465"/>
                  <a:gd name="T1" fmla="*/ 25 h 160"/>
                  <a:gd name="T2" fmla="*/ 345 w 465"/>
                  <a:gd name="T3" fmla="*/ 35 h 160"/>
                  <a:gd name="T4" fmla="*/ 325 w 465"/>
                  <a:gd name="T5" fmla="*/ 35 h 160"/>
                  <a:gd name="T6" fmla="*/ 320 w 465"/>
                  <a:gd name="T7" fmla="*/ 20 h 160"/>
                  <a:gd name="T8" fmla="*/ 305 w 465"/>
                  <a:gd name="T9" fmla="*/ 10 h 160"/>
                  <a:gd name="T10" fmla="*/ 250 w 465"/>
                  <a:gd name="T11" fmla="*/ 0 h 160"/>
                  <a:gd name="T12" fmla="*/ 195 w 465"/>
                  <a:gd name="T13" fmla="*/ 10 h 160"/>
                  <a:gd name="T14" fmla="*/ 180 w 465"/>
                  <a:gd name="T15" fmla="*/ 20 h 160"/>
                  <a:gd name="T16" fmla="*/ 155 w 465"/>
                  <a:gd name="T17" fmla="*/ 15 h 160"/>
                  <a:gd name="T18" fmla="*/ 95 w 465"/>
                  <a:gd name="T19" fmla="*/ 15 h 160"/>
                  <a:gd name="T20" fmla="*/ 75 w 465"/>
                  <a:gd name="T21" fmla="*/ 25 h 160"/>
                  <a:gd name="T22" fmla="*/ 50 w 465"/>
                  <a:gd name="T23" fmla="*/ 40 h 160"/>
                  <a:gd name="T24" fmla="*/ 55 w 465"/>
                  <a:gd name="T25" fmla="*/ 60 h 160"/>
                  <a:gd name="T26" fmla="*/ 75 w 465"/>
                  <a:gd name="T27" fmla="*/ 75 h 160"/>
                  <a:gd name="T28" fmla="*/ 45 w 465"/>
                  <a:gd name="T29" fmla="*/ 85 h 160"/>
                  <a:gd name="T30" fmla="*/ 0 w 465"/>
                  <a:gd name="T31" fmla="*/ 115 h 160"/>
                  <a:gd name="T32" fmla="*/ 0 w 465"/>
                  <a:gd name="T33" fmla="*/ 125 h 160"/>
                  <a:gd name="T34" fmla="*/ 15 w 465"/>
                  <a:gd name="T35" fmla="*/ 140 h 160"/>
                  <a:gd name="T36" fmla="*/ 35 w 465"/>
                  <a:gd name="T37" fmla="*/ 145 h 160"/>
                  <a:gd name="T38" fmla="*/ 90 w 465"/>
                  <a:gd name="T39" fmla="*/ 145 h 160"/>
                  <a:gd name="T40" fmla="*/ 115 w 465"/>
                  <a:gd name="T41" fmla="*/ 140 h 160"/>
                  <a:gd name="T42" fmla="*/ 130 w 465"/>
                  <a:gd name="T43" fmla="*/ 155 h 160"/>
                  <a:gd name="T44" fmla="*/ 155 w 465"/>
                  <a:gd name="T45" fmla="*/ 160 h 160"/>
                  <a:gd name="T46" fmla="*/ 205 w 465"/>
                  <a:gd name="T47" fmla="*/ 155 h 160"/>
                  <a:gd name="T48" fmla="*/ 235 w 465"/>
                  <a:gd name="T49" fmla="*/ 145 h 160"/>
                  <a:gd name="T50" fmla="*/ 285 w 465"/>
                  <a:gd name="T51" fmla="*/ 150 h 160"/>
                  <a:gd name="T52" fmla="*/ 335 w 465"/>
                  <a:gd name="T53" fmla="*/ 140 h 160"/>
                  <a:gd name="T54" fmla="*/ 355 w 465"/>
                  <a:gd name="T55" fmla="*/ 130 h 160"/>
                  <a:gd name="T56" fmla="*/ 365 w 465"/>
                  <a:gd name="T57" fmla="*/ 110 h 160"/>
                  <a:gd name="T58" fmla="*/ 355 w 465"/>
                  <a:gd name="T59" fmla="*/ 100 h 160"/>
                  <a:gd name="T60" fmla="*/ 415 w 465"/>
                  <a:gd name="T61" fmla="*/ 90 h 160"/>
                  <a:gd name="T62" fmla="*/ 430 w 465"/>
                  <a:gd name="T63" fmla="*/ 85 h 160"/>
                  <a:gd name="T64" fmla="*/ 435 w 465"/>
                  <a:gd name="T65" fmla="*/ 70 h 160"/>
                  <a:gd name="T66" fmla="*/ 430 w 465"/>
                  <a:gd name="T67" fmla="*/ 60 h 160"/>
                  <a:gd name="T68" fmla="*/ 445 w 465"/>
                  <a:gd name="T69" fmla="*/ 60 h 160"/>
                  <a:gd name="T70" fmla="*/ 465 w 465"/>
                  <a:gd name="T71" fmla="*/ 40 h 160"/>
                  <a:gd name="T72" fmla="*/ 450 w 465"/>
                  <a:gd name="T73" fmla="*/ 25 h 160"/>
                  <a:gd name="T74" fmla="*/ 430 w 465"/>
                  <a:gd name="T75" fmla="*/ 20 h 160"/>
                  <a:gd name="T76" fmla="*/ 380 w 465"/>
                  <a:gd name="T77" fmla="*/ 20 h 160"/>
                  <a:gd name="T78" fmla="*/ 360 w 465"/>
                  <a:gd name="T79" fmla="*/ 25 h 16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465"/>
                  <a:gd name="T121" fmla="*/ 0 h 160"/>
                  <a:gd name="T122" fmla="*/ 465 w 465"/>
                  <a:gd name="T123" fmla="*/ 160 h 16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465" h="160">
                    <a:moveTo>
                      <a:pt x="360" y="25"/>
                    </a:moveTo>
                    <a:lnTo>
                      <a:pt x="360" y="25"/>
                    </a:lnTo>
                    <a:lnTo>
                      <a:pt x="345" y="35"/>
                    </a:lnTo>
                    <a:lnTo>
                      <a:pt x="325" y="35"/>
                    </a:lnTo>
                    <a:lnTo>
                      <a:pt x="325" y="30"/>
                    </a:lnTo>
                    <a:lnTo>
                      <a:pt x="320" y="20"/>
                    </a:lnTo>
                    <a:lnTo>
                      <a:pt x="305" y="10"/>
                    </a:lnTo>
                    <a:lnTo>
                      <a:pt x="280" y="5"/>
                    </a:lnTo>
                    <a:lnTo>
                      <a:pt x="250" y="0"/>
                    </a:lnTo>
                    <a:lnTo>
                      <a:pt x="220" y="5"/>
                    </a:lnTo>
                    <a:lnTo>
                      <a:pt x="195" y="10"/>
                    </a:lnTo>
                    <a:lnTo>
                      <a:pt x="180" y="20"/>
                    </a:lnTo>
                    <a:lnTo>
                      <a:pt x="155" y="15"/>
                    </a:lnTo>
                    <a:lnTo>
                      <a:pt x="125" y="15"/>
                    </a:lnTo>
                    <a:lnTo>
                      <a:pt x="95" y="15"/>
                    </a:lnTo>
                    <a:lnTo>
                      <a:pt x="75" y="25"/>
                    </a:lnTo>
                    <a:lnTo>
                      <a:pt x="55" y="35"/>
                    </a:lnTo>
                    <a:lnTo>
                      <a:pt x="50" y="40"/>
                    </a:lnTo>
                    <a:lnTo>
                      <a:pt x="50" y="50"/>
                    </a:lnTo>
                    <a:lnTo>
                      <a:pt x="55" y="60"/>
                    </a:lnTo>
                    <a:lnTo>
                      <a:pt x="75" y="75"/>
                    </a:lnTo>
                    <a:lnTo>
                      <a:pt x="45" y="85"/>
                    </a:lnTo>
                    <a:lnTo>
                      <a:pt x="15" y="100"/>
                    </a:lnTo>
                    <a:lnTo>
                      <a:pt x="0" y="115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5" y="135"/>
                    </a:lnTo>
                    <a:lnTo>
                      <a:pt x="15" y="140"/>
                    </a:lnTo>
                    <a:lnTo>
                      <a:pt x="35" y="145"/>
                    </a:lnTo>
                    <a:lnTo>
                      <a:pt x="60" y="145"/>
                    </a:lnTo>
                    <a:lnTo>
                      <a:pt x="90" y="145"/>
                    </a:lnTo>
                    <a:lnTo>
                      <a:pt x="115" y="140"/>
                    </a:lnTo>
                    <a:lnTo>
                      <a:pt x="120" y="145"/>
                    </a:lnTo>
                    <a:lnTo>
                      <a:pt x="130" y="155"/>
                    </a:lnTo>
                    <a:lnTo>
                      <a:pt x="155" y="160"/>
                    </a:lnTo>
                    <a:lnTo>
                      <a:pt x="180" y="160"/>
                    </a:lnTo>
                    <a:lnTo>
                      <a:pt x="205" y="155"/>
                    </a:lnTo>
                    <a:lnTo>
                      <a:pt x="235" y="145"/>
                    </a:lnTo>
                    <a:lnTo>
                      <a:pt x="260" y="150"/>
                    </a:lnTo>
                    <a:lnTo>
                      <a:pt x="285" y="150"/>
                    </a:lnTo>
                    <a:lnTo>
                      <a:pt x="315" y="145"/>
                    </a:lnTo>
                    <a:lnTo>
                      <a:pt x="335" y="140"/>
                    </a:lnTo>
                    <a:lnTo>
                      <a:pt x="355" y="130"/>
                    </a:lnTo>
                    <a:lnTo>
                      <a:pt x="365" y="120"/>
                    </a:lnTo>
                    <a:lnTo>
                      <a:pt x="365" y="110"/>
                    </a:lnTo>
                    <a:lnTo>
                      <a:pt x="355" y="100"/>
                    </a:lnTo>
                    <a:lnTo>
                      <a:pt x="390" y="100"/>
                    </a:lnTo>
                    <a:lnTo>
                      <a:pt x="415" y="90"/>
                    </a:lnTo>
                    <a:lnTo>
                      <a:pt x="430" y="85"/>
                    </a:lnTo>
                    <a:lnTo>
                      <a:pt x="435" y="80"/>
                    </a:lnTo>
                    <a:lnTo>
                      <a:pt x="435" y="70"/>
                    </a:lnTo>
                    <a:lnTo>
                      <a:pt x="430" y="60"/>
                    </a:lnTo>
                    <a:lnTo>
                      <a:pt x="445" y="60"/>
                    </a:lnTo>
                    <a:lnTo>
                      <a:pt x="460" y="50"/>
                    </a:lnTo>
                    <a:lnTo>
                      <a:pt x="465" y="40"/>
                    </a:lnTo>
                    <a:lnTo>
                      <a:pt x="460" y="30"/>
                    </a:lnTo>
                    <a:lnTo>
                      <a:pt x="450" y="25"/>
                    </a:lnTo>
                    <a:lnTo>
                      <a:pt x="430" y="20"/>
                    </a:lnTo>
                    <a:lnTo>
                      <a:pt x="405" y="15"/>
                    </a:lnTo>
                    <a:lnTo>
                      <a:pt x="380" y="20"/>
                    </a:lnTo>
                    <a:lnTo>
                      <a:pt x="360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4" name="Freeform 56">
                <a:extLst>
                  <a:ext uri="{FF2B5EF4-FFF2-40B4-BE49-F238E27FC236}">
                    <a16:creationId xmlns:a16="http://schemas.microsoft.com/office/drawing/2014/main" id="{CD1A7829-8E37-4A9D-B9A5-092684B2F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0" y="6740"/>
                <a:ext cx="350" cy="140"/>
              </a:xfrm>
              <a:custGeom>
                <a:avLst/>
                <a:gdLst>
                  <a:gd name="T0" fmla="*/ 165 w 350"/>
                  <a:gd name="T1" fmla="*/ 0 h 140"/>
                  <a:gd name="T2" fmla="*/ 165 w 350"/>
                  <a:gd name="T3" fmla="*/ 0 h 140"/>
                  <a:gd name="T4" fmla="*/ 115 w 350"/>
                  <a:gd name="T5" fmla="*/ 0 h 140"/>
                  <a:gd name="T6" fmla="*/ 95 w 350"/>
                  <a:gd name="T7" fmla="*/ 0 h 140"/>
                  <a:gd name="T8" fmla="*/ 75 w 350"/>
                  <a:gd name="T9" fmla="*/ 5 h 140"/>
                  <a:gd name="T10" fmla="*/ 75 w 350"/>
                  <a:gd name="T11" fmla="*/ 5 h 140"/>
                  <a:gd name="T12" fmla="*/ 55 w 350"/>
                  <a:gd name="T13" fmla="*/ 20 h 140"/>
                  <a:gd name="T14" fmla="*/ 50 w 350"/>
                  <a:gd name="T15" fmla="*/ 25 h 140"/>
                  <a:gd name="T16" fmla="*/ 50 w 350"/>
                  <a:gd name="T17" fmla="*/ 30 h 140"/>
                  <a:gd name="T18" fmla="*/ 60 w 350"/>
                  <a:gd name="T19" fmla="*/ 45 h 140"/>
                  <a:gd name="T20" fmla="*/ 80 w 350"/>
                  <a:gd name="T21" fmla="*/ 60 h 140"/>
                  <a:gd name="T22" fmla="*/ 80 w 350"/>
                  <a:gd name="T23" fmla="*/ 60 h 140"/>
                  <a:gd name="T24" fmla="*/ 45 w 350"/>
                  <a:gd name="T25" fmla="*/ 70 h 140"/>
                  <a:gd name="T26" fmla="*/ 45 w 350"/>
                  <a:gd name="T27" fmla="*/ 70 h 140"/>
                  <a:gd name="T28" fmla="*/ 20 w 350"/>
                  <a:gd name="T29" fmla="*/ 80 h 140"/>
                  <a:gd name="T30" fmla="*/ 5 w 350"/>
                  <a:gd name="T31" fmla="*/ 95 h 140"/>
                  <a:gd name="T32" fmla="*/ 0 w 350"/>
                  <a:gd name="T33" fmla="*/ 105 h 140"/>
                  <a:gd name="T34" fmla="*/ 5 w 350"/>
                  <a:gd name="T35" fmla="*/ 110 h 140"/>
                  <a:gd name="T36" fmla="*/ 10 w 350"/>
                  <a:gd name="T37" fmla="*/ 115 h 140"/>
                  <a:gd name="T38" fmla="*/ 20 w 350"/>
                  <a:gd name="T39" fmla="*/ 120 h 140"/>
                  <a:gd name="T40" fmla="*/ 20 w 350"/>
                  <a:gd name="T41" fmla="*/ 120 h 140"/>
                  <a:gd name="T42" fmla="*/ 40 w 350"/>
                  <a:gd name="T43" fmla="*/ 125 h 140"/>
                  <a:gd name="T44" fmla="*/ 65 w 350"/>
                  <a:gd name="T45" fmla="*/ 130 h 140"/>
                  <a:gd name="T46" fmla="*/ 90 w 350"/>
                  <a:gd name="T47" fmla="*/ 125 h 140"/>
                  <a:gd name="T48" fmla="*/ 120 w 350"/>
                  <a:gd name="T49" fmla="*/ 120 h 140"/>
                  <a:gd name="T50" fmla="*/ 120 w 350"/>
                  <a:gd name="T51" fmla="*/ 120 h 140"/>
                  <a:gd name="T52" fmla="*/ 120 w 350"/>
                  <a:gd name="T53" fmla="*/ 130 h 140"/>
                  <a:gd name="T54" fmla="*/ 135 w 350"/>
                  <a:gd name="T55" fmla="*/ 135 h 140"/>
                  <a:gd name="T56" fmla="*/ 135 w 350"/>
                  <a:gd name="T57" fmla="*/ 135 h 140"/>
                  <a:gd name="T58" fmla="*/ 155 w 350"/>
                  <a:gd name="T59" fmla="*/ 140 h 140"/>
                  <a:gd name="T60" fmla="*/ 180 w 350"/>
                  <a:gd name="T61" fmla="*/ 140 h 140"/>
                  <a:gd name="T62" fmla="*/ 210 w 350"/>
                  <a:gd name="T63" fmla="*/ 140 h 140"/>
                  <a:gd name="T64" fmla="*/ 235 w 350"/>
                  <a:gd name="T65" fmla="*/ 130 h 140"/>
                  <a:gd name="T66" fmla="*/ 235 w 350"/>
                  <a:gd name="T67" fmla="*/ 130 h 140"/>
                  <a:gd name="T68" fmla="*/ 260 w 350"/>
                  <a:gd name="T69" fmla="*/ 135 h 140"/>
                  <a:gd name="T70" fmla="*/ 290 w 350"/>
                  <a:gd name="T71" fmla="*/ 135 h 140"/>
                  <a:gd name="T72" fmla="*/ 315 w 350"/>
                  <a:gd name="T73" fmla="*/ 130 h 140"/>
                  <a:gd name="T74" fmla="*/ 340 w 350"/>
                  <a:gd name="T75" fmla="*/ 125 h 140"/>
                  <a:gd name="T76" fmla="*/ 340 w 350"/>
                  <a:gd name="T77" fmla="*/ 125 h 140"/>
                  <a:gd name="T78" fmla="*/ 350 w 350"/>
                  <a:gd name="T79" fmla="*/ 120 h 140"/>
                  <a:gd name="T80" fmla="*/ 350 w 350"/>
                  <a:gd name="T81" fmla="*/ 120 h 140"/>
                  <a:gd name="T82" fmla="*/ 255 w 350"/>
                  <a:gd name="T83" fmla="*/ 60 h 140"/>
                  <a:gd name="T84" fmla="*/ 165 w 350"/>
                  <a:gd name="T85" fmla="*/ 0 h 140"/>
                  <a:gd name="T86" fmla="*/ 165 w 350"/>
                  <a:gd name="T87" fmla="*/ 0 h 14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50"/>
                  <a:gd name="T133" fmla="*/ 0 h 140"/>
                  <a:gd name="T134" fmla="*/ 350 w 350"/>
                  <a:gd name="T135" fmla="*/ 140 h 14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50" h="140">
                    <a:moveTo>
                      <a:pt x="165" y="0"/>
                    </a:moveTo>
                    <a:lnTo>
                      <a:pt x="165" y="0"/>
                    </a:lnTo>
                    <a:lnTo>
                      <a:pt x="115" y="0"/>
                    </a:lnTo>
                    <a:lnTo>
                      <a:pt x="95" y="0"/>
                    </a:lnTo>
                    <a:lnTo>
                      <a:pt x="75" y="5"/>
                    </a:lnTo>
                    <a:lnTo>
                      <a:pt x="55" y="20"/>
                    </a:lnTo>
                    <a:lnTo>
                      <a:pt x="50" y="25"/>
                    </a:lnTo>
                    <a:lnTo>
                      <a:pt x="50" y="30"/>
                    </a:lnTo>
                    <a:lnTo>
                      <a:pt x="60" y="45"/>
                    </a:lnTo>
                    <a:lnTo>
                      <a:pt x="80" y="60"/>
                    </a:lnTo>
                    <a:lnTo>
                      <a:pt x="45" y="70"/>
                    </a:lnTo>
                    <a:lnTo>
                      <a:pt x="20" y="80"/>
                    </a:lnTo>
                    <a:lnTo>
                      <a:pt x="5" y="95"/>
                    </a:lnTo>
                    <a:lnTo>
                      <a:pt x="0" y="105"/>
                    </a:lnTo>
                    <a:lnTo>
                      <a:pt x="5" y="110"/>
                    </a:lnTo>
                    <a:lnTo>
                      <a:pt x="10" y="115"/>
                    </a:lnTo>
                    <a:lnTo>
                      <a:pt x="20" y="120"/>
                    </a:lnTo>
                    <a:lnTo>
                      <a:pt x="40" y="125"/>
                    </a:lnTo>
                    <a:lnTo>
                      <a:pt x="65" y="130"/>
                    </a:lnTo>
                    <a:lnTo>
                      <a:pt x="90" y="125"/>
                    </a:lnTo>
                    <a:lnTo>
                      <a:pt x="120" y="120"/>
                    </a:lnTo>
                    <a:lnTo>
                      <a:pt x="120" y="130"/>
                    </a:lnTo>
                    <a:lnTo>
                      <a:pt x="135" y="135"/>
                    </a:lnTo>
                    <a:lnTo>
                      <a:pt x="155" y="140"/>
                    </a:lnTo>
                    <a:lnTo>
                      <a:pt x="180" y="140"/>
                    </a:lnTo>
                    <a:lnTo>
                      <a:pt x="210" y="140"/>
                    </a:lnTo>
                    <a:lnTo>
                      <a:pt x="235" y="130"/>
                    </a:lnTo>
                    <a:lnTo>
                      <a:pt x="260" y="135"/>
                    </a:lnTo>
                    <a:lnTo>
                      <a:pt x="290" y="135"/>
                    </a:lnTo>
                    <a:lnTo>
                      <a:pt x="315" y="130"/>
                    </a:lnTo>
                    <a:lnTo>
                      <a:pt x="340" y="125"/>
                    </a:lnTo>
                    <a:lnTo>
                      <a:pt x="350" y="120"/>
                    </a:lnTo>
                    <a:lnTo>
                      <a:pt x="255" y="60"/>
                    </a:lnTo>
                    <a:lnTo>
                      <a:pt x="1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5" name="Freeform 57">
                <a:extLst>
                  <a:ext uri="{FF2B5EF4-FFF2-40B4-BE49-F238E27FC236}">
                    <a16:creationId xmlns:a16="http://schemas.microsoft.com/office/drawing/2014/main" id="{0BF0F1E5-15F9-4F62-853D-6A5AAFB5BD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5" y="6995"/>
                <a:ext cx="280" cy="126"/>
              </a:xfrm>
              <a:custGeom>
                <a:avLst/>
                <a:gdLst>
                  <a:gd name="T0" fmla="*/ 280 w 280"/>
                  <a:gd name="T1" fmla="*/ 116 h 126"/>
                  <a:gd name="T2" fmla="*/ 245 w 280"/>
                  <a:gd name="T3" fmla="*/ 126 h 126"/>
                  <a:gd name="T4" fmla="*/ 0 w 280"/>
                  <a:gd name="T5" fmla="*/ 11 h 126"/>
                  <a:gd name="T6" fmla="*/ 35 w 280"/>
                  <a:gd name="T7" fmla="*/ 0 h 126"/>
                  <a:gd name="T8" fmla="*/ 280 w 280"/>
                  <a:gd name="T9" fmla="*/ 116 h 1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80"/>
                  <a:gd name="T16" fmla="*/ 0 h 126"/>
                  <a:gd name="T17" fmla="*/ 280 w 280"/>
                  <a:gd name="T18" fmla="*/ 126 h 1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80" h="126">
                    <a:moveTo>
                      <a:pt x="280" y="116"/>
                    </a:moveTo>
                    <a:lnTo>
                      <a:pt x="245" y="126"/>
                    </a:lnTo>
                    <a:lnTo>
                      <a:pt x="0" y="11"/>
                    </a:lnTo>
                    <a:lnTo>
                      <a:pt x="35" y="0"/>
                    </a:lnTo>
                    <a:lnTo>
                      <a:pt x="280" y="1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6" name="Freeform 58">
                <a:extLst>
                  <a:ext uri="{FF2B5EF4-FFF2-40B4-BE49-F238E27FC236}">
                    <a16:creationId xmlns:a16="http://schemas.microsoft.com/office/drawing/2014/main" id="{87F14831-5985-46B2-8604-7DE49ED8BB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10" y="7011"/>
                <a:ext cx="270" cy="105"/>
              </a:xfrm>
              <a:custGeom>
                <a:avLst/>
                <a:gdLst>
                  <a:gd name="T0" fmla="*/ 270 w 270"/>
                  <a:gd name="T1" fmla="*/ 65 h 105"/>
                  <a:gd name="T2" fmla="*/ 145 w 270"/>
                  <a:gd name="T3" fmla="*/ 105 h 105"/>
                  <a:gd name="T4" fmla="*/ 0 w 270"/>
                  <a:gd name="T5" fmla="*/ 35 h 105"/>
                  <a:gd name="T6" fmla="*/ 125 w 270"/>
                  <a:gd name="T7" fmla="*/ 0 h 105"/>
                  <a:gd name="T8" fmla="*/ 270 w 270"/>
                  <a:gd name="T9" fmla="*/ 6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70"/>
                  <a:gd name="T16" fmla="*/ 0 h 105"/>
                  <a:gd name="T17" fmla="*/ 270 w 270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70" h="105">
                    <a:moveTo>
                      <a:pt x="270" y="65"/>
                    </a:moveTo>
                    <a:lnTo>
                      <a:pt x="145" y="105"/>
                    </a:lnTo>
                    <a:lnTo>
                      <a:pt x="0" y="35"/>
                    </a:lnTo>
                    <a:lnTo>
                      <a:pt x="125" y="0"/>
                    </a:lnTo>
                    <a:lnTo>
                      <a:pt x="270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7" name="Freeform 59">
                <a:extLst>
                  <a:ext uri="{FF2B5EF4-FFF2-40B4-BE49-F238E27FC236}">
                    <a16:creationId xmlns:a16="http://schemas.microsoft.com/office/drawing/2014/main" id="{DFE929DA-7E53-444C-BEC4-88D20DB7B9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" y="6905"/>
                <a:ext cx="400" cy="181"/>
              </a:xfrm>
              <a:custGeom>
                <a:avLst/>
                <a:gdLst>
                  <a:gd name="T0" fmla="*/ 400 w 400"/>
                  <a:gd name="T1" fmla="*/ 166 h 181"/>
                  <a:gd name="T2" fmla="*/ 340 w 400"/>
                  <a:gd name="T3" fmla="*/ 181 h 181"/>
                  <a:gd name="T4" fmla="*/ 0 w 400"/>
                  <a:gd name="T5" fmla="*/ 20 h 181"/>
                  <a:gd name="T6" fmla="*/ 60 w 400"/>
                  <a:gd name="T7" fmla="*/ 0 h 181"/>
                  <a:gd name="T8" fmla="*/ 400 w 400"/>
                  <a:gd name="T9" fmla="*/ 166 h 1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0"/>
                  <a:gd name="T16" fmla="*/ 0 h 181"/>
                  <a:gd name="T17" fmla="*/ 400 w 400"/>
                  <a:gd name="T18" fmla="*/ 181 h 1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0" h="181">
                    <a:moveTo>
                      <a:pt x="400" y="166"/>
                    </a:moveTo>
                    <a:lnTo>
                      <a:pt x="340" y="181"/>
                    </a:lnTo>
                    <a:lnTo>
                      <a:pt x="0" y="20"/>
                    </a:lnTo>
                    <a:lnTo>
                      <a:pt x="60" y="0"/>
                    </a:lnTo>
                    <a:lnTo>
                      <a:pt x="400" y="1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8" name="Freeform 60">
                <a:extLst>
                  <a:ext uri="{FF2B5EF4-FFF2-40B4-BE49-F238E27FC236}">
                    <a16:creationId xmlns:a16="http://schemas.microsoft.com/office/drawing/2014/main" id="{62FEF5DF-0EE0-479B-81AA-62E9DF786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60" y="6970"/>
                <a:ext cx="110" cy="46"/>
              </a:xfrm>
              <a:custGeom>
                <a:avLst/>
                <a:gdLst>
                  <a:gd name="T0" fmla="*/ 30 w 110"/>
                  <a:gd name="T1" fmla="*/ 46 h 46"/>
                  <a:gd name="T2" fmla="*/ 0 w 110"/>
                  <a:gd name="T3" fmla="*/ 0 h 46"/>
                  <a:gd name="T4" fmla="*/ 110 w 110"/>
                  <a:gd name="T5" fmla="*/ 20 h 46"/>
                  <a:gd name="T6" fmla="*/ 30 w 110"/>
                  <a:gd name="T7" fmla="*/ 46 h 4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0"/>
                  <a:gd name="T13" fmla="*/ 0 h 46"/>
                  <a:gd name="T14" fmla="*/ 110 w 110"/>
                  <a:gd name="T15" fmla="*/ 46 h 4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0" h="46">
                    <a:moveTo>
                      <a:pt x="30" y="46"/>
                    </a:moveTo>
                    <a:lnTo>
                      <a:pt x="0" y="0"/>
                    </a:lnTo>
                    <a:lnTo>
                      <a:pt x="110" y="20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099" name="Freeform 61">
                <a:extLst>
                  <a:ext uri="{FF2B5EF4-FFF2-40B4-BE49-F238E27FC236}">
                    <a16:creationId xmlns:a16="http://schemas.microsoft.com/office/drawing/2014/main" id="{2D75EDBC-F3E7-407C-87B1-DB3885B0A2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55" y="6865"/>
                <a:ext cx="165" cy="70"/>
              </a:xfrm>
              <a:custGeom>
                <a:avLst/>
                <a:gdLst>
                  <a:gd name="T0" fmla="*/ 65 w 165"/>
                  <a:gd name="T1" fmla="*/ 70 h 70"/>
                  <a:gd name="T2" fmla="*/ 0 w 165"/>
                  <a:gd name="T3" fmla="*/ 0 h 70"/>
                  <a:gd name="T4" fmla="*/ 165 w 165"/>
                  <a:gd name="T5" fmla="*/ 40 h 70"/>
                  <a:gd name="T6" fmla="*/ 65 w 165"/>
                  <a:gd name="T7" fmla="*/ 70 h 7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65"/>
                  <a:gd name="T13" fmla="*/ 0 h 70"/>
                  <a:gd name="T14" fmla="*/ 165 w 165"/>
                  <a:gd name="T15" fmla="*/ 70 h 7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65" h="70">
                    <a:moveTo>
                      <a:pt x="65" y="70"/>
                    </a:moveTo>
                    <a:lnTo>
                      <a:pt x="0" y="0"/>
                    </a:lnTo>
                    <a:lnTo>
                      <a:pt x="165" y="40"/>
                    </a:lnTo>
                    <a:lnTo>
                      <a:pt x="65" y="70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0" name="Freeform 62">
                <a:extLst>
                  <a:ext uri="{FF2B5EF4-FFF2-40B4-BE49-F238E27FC236}">
                    <a16:creationId xmlns:a16="http://schemas.microsoft.com/office/drawing/2014/main" id="{C188A124-8402-4DB8-93FE-846605F06A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80" y="6890"/>
                <a:ext cx="220" cy="141"/>
              </a:xfrm>
              <a:custGeom>
                <a:avLst/>
                <a:gdLst>
                  <a:gd name="T0" fmla="*/ 195 w 220"/>
                  <a:gd name="T1" fmla="*/ 141 h 141"/>
                  <a:gd name="T2" fmla="*/ 220 w 220"/>
                  <a:gd name="T3" fmla="*/ 121 h 141"/>
                  <a:gd name="T4" fmla="*/ 25 w 220"/>
                  <a:gd name="T5" fmla="*/ 0 h 141"/>
                  <a:gd name="T6" fmla="*/ 0 w 220"/>
                  <a:gd name="T7" fmla="*/ 15 h 141"/>
                  <a:gd name="T8" fmla="*/ 195 w 220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0"/>
                  <a:gd name="T16" fmla="*/ 0 h 141"/>
                  <a:gd name="T17" fmla="*/ 220 w 220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0" h="141">
                    <a:moveTo>
                      <a:pt x="195" y="141"/>
                    </a:moveTo>
                    <a:lnTo>
                      <a:pt x="220" y="121"/>
                    </a:lnTo>
                    <a:lnTo>
                      <a:pt x="25" y="0"/>
                    </a:lnTo>
                    <a:lnTo>
                      <a:pt x="0" y="15"/>
                    </a:lnTo>
                    <a:lnTo>
                      <a:pt x="195" y="1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1" name="Freeform 63">
                <a:extLst>
                  <a:ext uri="{FF2B5EF4-FFF2-40B4-BE49-F238E27FC236}">
                    <a16:creationId xmlns:a16="http://schemas.microsoft.com/office/drawing/2014/main" id="{4860BFFE-B05F-4E53-8130-56F3B90AE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" y="6920"/>
                <a:ext cx="345" cy="141"/>
              </a:xfrm>
              <a:custGeom>
                <a:avLst/>
                <a:gdLst>
                  <a:gd name="T0" fmla="*/ 160 w 345"/>
                  <a:gd name="T1" fmla="*/ 141 h 141"/>
                  <a:gd name="T2" fmla="*/ 345 w 345"/>
                  <a:gd name="T3" fmla="*/ 116 h 141"/>
                  <a:gd name="T4" fmla="*/ 170 w 345"/>
                  <a:gd name="T5" fmla="*/ 0 h 141"/>
                  <a:gd name="T6" fmla="*/ 0 w 345"/>
                  <a:gd name="T7" fmla="*/ 86 h 141"/>
                  <a:gd name="T8" fmla="*/ 160 w 345"/>
                  <a:gd name="T9" fmla="*/ 141 h 1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5"/>
                  <a:gd name="T16" fmla="*/ 0 h 141"/>
                  <a:gd name="T17" fmla="*/ 345 w 345"/>
                  <a:gd name="T18" fmla="*/ 141 h 1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5" h="141">
                    <a:moveTo>
                      <a:pt x="160" y="141"/>
                    </a:moveTo>
                    <a:lnTo>
                      <a:pt x="345" y="116"/>
                    </a:lnTo>
                    <a:lnTo>
                      <a:pt x="170" y="0"/>
                    </a:lnTo>
                    <a:lnTo>
                      <a:pt x="0" y="86"/>
                    </a:lnTo>
                    <a:lnTo>
                      <a:pt x="160" y="1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2" name="Freeform 64">
                <a:extLst>
                  <a:ext uri="{FF2B5EF4-FFF2-40B4-BE49-F238E27FC236}">
                    <a16:creationId xmlns:a16="http://schemas.microsoft.com/office/drawing/2014/main" id="{290B8082-F340-4885-8FA4-72562FD5BC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0" y="6865"/>
                <a:ext cx="90" cy="55"/>
              </a:xfrm>
              <a:custGeom>
                <a:avLst/>
                <a:gdLst>
                  <a:gd name="T0" fmla="*/ 90 w 90"/>
                  <a:gd name="T1" fmla="*/ 15 h 55"/>
                  <a:gd name="T2" fmla="*/ 0 w 90"/>
                  <a:gd name="T3" fmla="*/ 0 h 55"/>
                  <a:gd name="T4" fmla="*/ 30 w 90"/>
                  <a:gd name="T5" fmla="*/ 55 h 55"/>
                  <a:gd name="T6" fmla="*/ 90 w 90"/>
                  <a:gd name="T7" fmla="*/ 15 h 5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90"/>
                  <a:gd name="T13" fmla="*/ 0 h 55"/>
                  <a:gd name="T14" fmla="*/ 90 w 90"/>
                  <a:gd name="T15" fmla="*/ 55 h 5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90" h="55">
                    <a:moveTo>
                      <a:pt x="90" y="15"/>
                    </a:moveTo>
                    <a:lnTo>
                      <a:pt x="0" y="0"/>
                    </a:lnTo>
                    <a:lnTo>
                      <a:pt x="30" y="55"/>
                    </a:lnTo>
                    <a:lnTo>
                      <a:pt x="90" y="15"/>
                    </a:lnTo>
                    <a:close/>
                  </a:path>
                </a:pathLst>
              </a:custGeom>
              <a:solidFill>
                <a:srgbClr val="B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3" name="Freeform 65">
                <a:extLst>
                  <a:ext uri="{FF2B5EF4-FFF2-40B4-BE49-F238E27FC236}">
                    <a16:creationId xmlns:a16="http://schemas.microsoft.com/office/drawing/2014/main" id="{8FE294BF-5CD7-4C50-99A6-6CC0D9794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0" y="6910"/>
                <a:ext cx="975" cy="451"/>
              </a:xfrm>
              <a:custGeom>
                <a:avLst/>
                <a:gdLst>
                  <a:gd name="T0" fmla="*/ 975 w 975"/>
                  <a:gd name="T1" fmla="*/ 106 h 451"/>
                  <a:gd name="T2" fmla="*/ 965 w 975"/>
                  <a:gd name="T3" fmla="*/ 91 h 451"/>
                  <a:gd name="T4" fmla="*/ 880 w 975"/>
                  <a:gd name="T5" fmla="*/ 45 h 451"/>
                  <a:gd name="T6" fmla="*/ 750 w 975"/>
                  <a:gd name="T7" fmla="*/ 10 h 451"/>
                  <a:gd name="T8" fmla="*/ 660 w 975"/>
                  <a:gd name="T9" fmla="*/ 0 h 451"/>
                  <a:gd name="T10" fmla="*/ 615 w 975"/>
                  <a:gd name="T11" fmla="*/ 10 h 451"/>
                  <a:gd name="T12" fmla="*/ 600 w 975"/>
                  <a:gd name="T13" fmla="*/ 20 h 451"/>
                  <a:gd name="T14" fmla="*/ 540 w 975"/>
                  <a:gd name="T15" fmla="*/ 60 h 451"/>
                  <a:gd name="T16" fmla="*/ 490 w 975"/>
                  <a:gd name="T17" fmla="*/ 65 h 451"/>
                  <a:gd name="T18" fmla="*/ 435 w 975"/>
                  <a:gd name="T19" fmla="*/ 65 h 451"/>
                  <a:gd name="T20" fmla="*/ 265 w 975"/>
                  <a:gd name="T21" fmla="*/ 65 h 451"/>
                  <a:gd name="T22" fmla="*/ 200 w 975"/>
                  <a:gd name="T23" fmla="*/ 80 h 451"/>
                  <a:gd name="T24" fmla="*/ 185 w 975"/>
                  <a:gd name="T25" fmla="*/ 96 h 451"/>
                  <a:gd name="T26" fmla="*/ 190 w 975"/>
                  <a:gd name="T27" fmla="*/ 121 h 451"/>
                  <a:gd name="T28" fmla="*/ 195 w 975"/>
                  <a:gd name="T29" fmla="*/ 136 h 451"/>
                  <a:gd name="T30" fmla="*/ 190 w 975"/>
                  <a:gd name="T31" fmla="*/ 176 h 451"/>
                  <a:gd name="T32" fmla="*/ 150 w 975"/>
                  <a:gd name="T33" fmla="*/ 216 h 451"/>
                  <a:gd name="T34" fmla="*/ 100 w 975"/>
                  <a:gd name="T35" fmla="*/ 246 h 451"/>
                  <a:gd name="T36" fmla="*/ 55 w 975"/>
                  <a:gd name="T37" fmla="*/ 251 h 451"/>
                  <a:gd name="T38" fmla="*/ 35 w 975"/>
                  <a:gd name="T39" fmla="*/ 256 h 451"/>
                  <a:gd name="T40" fmla="*/ 5 w 975"/>
                  <a:gd name="T41" fmla="*/ 286 h 451"/>
                  <a:gd name="T42" fmla="*/ 5 w 975"/>
                  <a:gd name="T43" fmla="*/ 316 h 451"/>
                  <a:gd name="T44" fmla="*/ 15 w 975"/>
                  <a:gd name="T45" fmla="*/ 341 h 451"/>
                  <a:gd name="T46" fmla="*/ 50 w 975"/>
                  <a:gd name="T47" fmla="*/ 361 h 451"/>
                  <a:gd name="T48" fmla="*/ 130 w 975"/>
                  <a:gd name="T49" fmla="*/ 381 h 451"/>
                  <a:gd name="T50" fmla="*/ 165 w 975"/>
                  <a:gd name="T51" fmla="*/ 386 h 451"/>
                  <a:gd name="T52" fmla="*/ 260 w 975"/>
                  <a:gd name="T53" fmla="*/ 416 h 451"/>
                  <a:gd name="T54" fmla="*/ 360 w 975"/>
                  <a:gd name="T55" fmla="*/ 451 h 451"/>
                  <a:gd name="T56" fmla="*/ 395 w 975"/>
                  <a:gd name="T57" fmla="*/ 416 h 451"/>
                  <a:gd name="T58" fmla="*/ 475 w 975"/>
                  <a:gd name="T59" fmla="*/ 356 h 451"/>
                  <a:gd name="T60" fmla="*/ 620 w 975"/>
                  <a:gd name="T61" fmla="*/ 271 h 451"/>
                  <a:gd name="T62" fmla="*/ 890 w 975"/>
                  <a:gd name="T63" fmla="*/ 146 h 451"/>
                  <a:gd name="T64" fmla="*/ 965 w 975"/>
                  <a:gd name="T65" fmla="*/ 111 h 451"/>
                  <a:gd name="T66" fmla="*/ 975 w 975"/>
                  <a:gd name="T67" fmla="*/ 106 h 45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75"/>
                  <a:gd name="T103" fmla="*/ 0 h 451"/>
                  <a:gd name="T104" fmla="*/ 975 w 975"/>
                  <a:gd name="T105" fmla="*/ 451 h 45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75" h="451">
                    <a:moveTo>
                      <a:pt x="975" y="106"/>
                    </a:moveTo>
                    <a:lnTo>
                      <a:pt x="975" y="106"/>
                    </a:lnTo>
                    <a:lnTo>
                      <a:pt x="975" y="96"/>
                    </a:lnTo>
                    <a:lnTo>
                      <a:pt x="965" y="91"/>
                    </a:lnTo>
                    <a:lnTo>
                      <a:pt x="930" y="70"/>
                    </a:lnTo>
                    <a:lnTo>
                      <a:pt x="880" y="45"/>
                    </a:lnTo>
                    <a:lnTo>
                      <a:pt x="820" y="25"/>
                    </a:lnTo>
                    <a:lnTo>
                      <a:pt x="750" y="10"/>
                    </a:lnTo>
                    <a:lnTo>
                      <a:pt x="690" y="0"/>
                    </a:lnTo>
                    <a:lnTo>
                      <a:pt x="660" y="0"/>
                    </a:lnTo>
                    <a:lnTo>
                      <a:pt x="635" y="5"/>
                    </a:lnTo>
                    <a:lnTo>
                      <a:pt x="615" y="10"/>
                    </a:lnTo>
                    <a:lnTo>
                      <a:pt x="600" y="20"/>
                    </a:lnTo>
                    <a:lnTo>
                      <a:pt x="555" y="50"/>
                    </a:lnTo>
                    <a:lnTo>
                      <a:pt x="540" y="60"/>
                    </a:lnTo>
                    <a:lnTo>
                      <a:pt x="525" y="65"/>
                    </a:lnTo>
                    <a:lnTo>
                      <a:pt x="490" y="65"/>
                    </a:lnTo>
                    <a:lnTo>
                      <a:pt x="435" y="65"/>
                    </a:lnTo>
                    <a:lnTo>
                      <a:pt x="350" y="65"/>
                    </a:lnTo>
                    <a:lnTo>
                      <a:pt x="265" y="65"/>
                    </a:lnTo>
                    <a:lnTo>
                      <a:pt x="230" y="70"/>
                    </a:lnTo>
                    <a:lnTo>
                      <a:pt x="200" y="80"/>
                    </a:lnTo>
                    <a:lnTo>
                      <a:pt x="190" y="85"/>
                    </a:lnTo>
                    <a:lnTo>
                      <a:pt x="185" y="96"/>
                    </a:lnTo>
                    <a:lnTo>
                      <a:pt x="185" y="106"/>
                    </a:lnTo>
                    <a:lnTo>
                      <a:pt x="190" y="121"/>
                    </a:lnTo>
                    <a:lnTo>
                      <a:pt x="195" y="136"/>
                    </a:lnTo>
                    <a:lnTo>
                      <a:pt x="195" y="151"/>
                    </a:lnTo>
                    <a:lnTo>
                      <a:pt x="190" y="176"/>
                    </a:lnTo>
                    <a:lnTo>
                      <a:pt x="175" y="196"/>
                    </a:lnTo>
                    <a:lnTo>
                      <a:pt x="150" y="216"/>
                    </a:lnTo>
                    <a:lnTo>
                      <a:pt x="125" y="231"/>
                    </a:lnTo>
                    <a:lnTo>
                      <a:pt x="100" y="246"/>
                    </a:lnTo>
                    <a:lnTo>
                      <a:pt x="75" y="251"/>
                    </a:lnTo>
                    <a:lnTo>
                      <a:pt x="55" y="251"/>
                    </a:lnTo>
                    <a:lnTo>
                      <a:pt x="35" y="256"/>
                    </a:lnTo>
                    <a:lnTo>
                      <a:pt x="15" y="266"/>
                    </a:lnTo>
                    <a:lnTo>
                      <a:pt x="5" y="286"/>
                    </a:lnTo>
                    <a:lnTo>
                      <a:pt x="0" y="306"/>
                    </a:lnTo>
                    <a:lnTo>
                      <a:pt x="5" y="316"/>
                    </a:lnTo>
                    <a:lnTo>
                      <a:pt x="10" y="326"/>
                    </a:lnTo>
                    <a:lnTo>
                      <a:pt x="15" y="341"/>
                    </a:lnTo>
                    <a:lnTo>
                      <a:pt x="30" y="351"/>
                    </a:lnTo>
                    <a:lnTo>
                      <a:pt x="50" y="361"/>
                    </a:lnTo>
                    <a:lnTo>
                      <a:pt x="70" y="366"/>
                    </a:lnTo>
                    <a:lnTo>
                      <a:pt x="130" y="381"/>
                    </a:lnTo>
                    <a:lnTo>
                      <a:pt x="165" y="386"/>
                    </a:lnTo>
                    <a:lnTo>
                      <a:pt x="200" y="396"/>
                    </a:lnTo>
                    <a:lnTo>
                      <a:pt x="260" y="416"/>
                    </a:lnTo>
                    <a:lnTo>
                      <a:pt x="315" y="441"/>
                    </a:lnTo>
                    <a:lnTo>
                      <a:pt x="360" y="451"/>
                    </a:lnTo>
                    <a:lnTo>
                      <a:pt x="395" y="416"/>
                    </a:lnTo>
                    <a:lnTo>
                      <a:pt x="430" y="386"/>
                    </a:lnTo>
                    <a:lnTo>
                      <a:pt x="475" y="356"/>
                    </a:lnTo>
                    <a:lnTo>
                      <a:pt x="520" y="326"/>
                    </a:lnTo>
                    <a:lnTo>
                      <a:pt x="620" y="271"/>
                    </a:lnTo>
                    <a:lnTo>
                      <a:pt x="720" y="221"/>
                    </a:lnTo>
                    <a:lnTo>
                      <a:pt x="890" y="146"/>
                    </a:lnTo>
                    <a:lnTo>
                      <a:pt x="950" y="121"/>
                    </a:lnTo>
                    <a:lnTo>
                      <a:pt x="965" y="111"/>
                    </a:lnTo>
                    <a:lnTo>
                      <a:pt x="975" y="106"/>
                    </a:lnTo>
                    <a:close/>
                  </a:path>
                </a:pathLst>
              </a:custGeom>
              <a:solidFill>
                <a:srgbClr val="93AA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4" name="Freeform 66">
                <a:extLst>
                  <a:ext uri="{FF2B5EF4-FFF2-40B4-BE49-F238E27FC236}">
                    <a16:creationId xmlns:a16="http://schemas.microsoft.com/office/drawing/2014/main" id="{6B0E50AB-C594-4B25-94E3-6496A1B822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0" y="7041"/>
                <a:ext cx="255" cy="165"/>
              </a:xfrm>
              <a:custGeom>
                <a:avLst/>
                <a:gdLst>
                  <a:gd name="T0" fmla="*/ 180 w 255"/>
                  <a:gd name="T1" fmla="*/ 95 h 165"/>
                  <a:gd name="T2" fmla="*/ 180 w 255"/>
                  <a:gd name="T3" fmla="*/ 95 h 165"/>
                  <a:gd name="T4" fmla="*/ 150 w 255"/>
                  <a:gd name="T5" fmla="*/ 100 h 165"/>
                  <a:gd name="T6" fmla="*/ 150 w 255"/>
                  <a:gd name="T7" fmla="*/ 100 h 165"/>
                  <a:gd name="T8" fmla="*/ 155 w 255"/>
                  <a:gd name="T9" fmla="*/ 95 h 165"/>
                  <a:gd name="T10" fmla="*/ 150 w 255"/>
                  <a:gd name="T11" fmla="*/ 95 h 165"/>
                  <a:gd name="T12" fmla="*/ 150 w 255"/>
                  <a:gd name="T13" fmla="*/ 95 h 165"/>
                  <a:gd name="T14" fmla="*/ 145 w 255"/>
                  <a:gd name="T15" fmla="*/ 95 h 165"/>
                  <a:gd name="T16" fmla="*/ 135 w 255"/>
                  <a:gd name="T17" fmla="*/ 100 h 165"/>
                  <a:gd name="T18" fmla="*/ 125 w 255"/>
                  <a:gd name="T19" fmla="*/ 100 h 165"/>
                  <a:gd name="T20" fmla="*/ 115 w 255"/>
                  <a:gd name="T21" fmla="*/ 100 h 165"/>
                  <a:gd name="T22" fmla="*/ 115 w 255"/>
                  <a:gd name="T23" fmla="*/ 100 h 165"/>
                  <a:gd name="T24" fmla="*/ 105 w 255"/>
                  <a:gd name="T25" fmla="*/ 100 h 165"/>
                  <a:gd name="T26" fmla="*/ 125 w 255"/>
                  <a:gd name="T27" fmla="*/ 80 h 165"/>
                  <a:gd name="T28" fmla="*/ 80 w 255"/>
                  <a:gd name="T29" fmla="*/ 90 h 165"/>
                  <a:gd name="T30" fmla="*/ 80 w 255"/>
                  <a:gd name="T31" fmla="*/ 90 h 165"/>
                  <a:gd name="T32" fmla="*/ 65 w 255"/>
                  <a:gd name="T33" fmla="*/ 80 h 165"/>
                  <a:gd name="T34" fmla="*/ 55 w 255"/>
                  <a:gd name="T35" fmla="*/ 70 h 165"/>
                  <a:gd name="T36" fmla="*/ 50 w 255"/>
                  <a:gd name="T37" fmla="*/ 55 h 165"/>
                  <a:gd name="T38" fmla="*/ 45 w 255"/>
                  <a:gd name="T39" fmla="*/ 40 h 165"/>
                  <a:gd name="T40" fmla="*/ 45 w 255"/>
                  <a:gd name="T41" fmla="*/ 40 h 165"/>
                  <a:gd name="T42" fmla="*/ 45 w 255"/>
                  <a:gd name="T43" fmla="*/ 20 h 165"/>
                  <a:gd name="T44" fmla="*/ 50 w 255"/>
                  <a:gd name="T45" fmla="*/ 0 h 165"/>
                  <a:gd name="T46" fmla="*/ 50 w 255"/>
                  <a:gd name="T47" fmla="*/ 0 h 165"/>
                  <a:gd name="T48" fmla="*/ 30 w 255"/>
                  <a:gd name="T49" fmla="*/ 25 h 165"/>
                  <a:gd name="T50" fmla="*/ 15 w 255"/>
                  <a:gd name="T51" fmla="*/ 50 h 165"/>
                  <a:gd name="T52" fmla="*/ 5 w 255"/>
                  <a:gd name="T53" fmla="*/ 75 h 165"/>
                  <a:gd name="T54" fmla="*/ 0 w 255"/>
                  <a:gd name="T55" fmla="*/ 100 h 165"/>
                  <a:gd name="T56" fmla="*/ 0 w 255"/>
                  <a:gd name="T57" fmla="*/ 100 h 165"/>
                  <a:gd name="T58" fmla="*/ 5 w 255"/>
                  <a:gd name="T59" fmla="*/ 120 h 165"/>
                  <a:gd name="T60" fmla="*/ 15 w 255"/>
                  <a:gd name="T61" fmla="*/ 135 h 165"/>
                  <a:gd name="T62" fmla="*/ 25 w 255"/>
                  <a:gd name="T63" fmla="*/ 150 h 165"/>
                  <a:gd name="T64" fmla="*/ 45 w 255"/>
                  <a:gd name="T65" fmla="*/ 160 h 165"/>
                  <a:gd name="T66" fmla="*/ 65 w 255"/>
                  <a:gd name="T67" fmla="*/ 165 h 165"/>
                  <a:gd name="T68" fmla="*/ 85 w 255"/>
                  <a:gd name="T69" fmla="*/ 165 h 165"/>
                  <a:gd name="T70" fmla="*/ 110 w 255"/>
                  <a:gd name="T71" fmla="*/ 165 h 165"/>
                  <a:gd name="T72" fmla="*/ 135 w 255"/>
                  <a:gd name="T73" fmla="*/ 155 h 165"/>
                  <a:gd name="T74" fmla="*/ 135 w 255"/>
                  <a:gd name="T75" fmla="*/ 155 h 165"/>
                  <a:gd name="T76" fmla="*/ 175 w 255"/>
                  <a:gd name="T77" fmla="*/ 140 h 165"/>
                  <a:gd name="T78" fmla="*/ 210 w 255"/>
                  <a:gd name="T79" fmla="*/ 115 h 165"/>
                  <a:gd name="T80" fmla="*/ 235 w 255"/>
                  <a:gd name="T81" fmla="*/ 85 h 165"/>
                  <a:gd name="T82" fmla="*/ 255 w 255"/>
                  <a:gd name="T83" fmla="*/ 50 h 165"/>
                  <a:gd name="T84" fmla="*/ 255 w 255"/>
                  <a:gd name="T85" fmla="*/ 50 h 165"/>
                  <a:gd name="T86" fmla="*/ 220 w 255"/>
                  <a:gd name="T87" fmla="*/ 75 h 165"/>
                  <a:gd name="T88" fmla="*/ 180 w 255"/>
                  <a:gd name="T89" fmla="*/ 95 h 165"/>
                  <a:gd name="T90" fmla="*/ 180 w 255"/>
                  <a:gd name="T91" fmla="*/ 95 h 16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55"/>
                  <a:gd name="T139" fmla="*/ 0 h 165"/>
                  <a:gd name="T140" fmla="*/ 255 w 255"/>
                  <a:gd name="T141" fmla="*/ 165 h 16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55" h="165">
                    <a:moveTo>
                      <a:pt x="180" y="95"/>
                    </a:moveTo>
                    <a:lnTo>
                      <a:pt x="180" y="95"/>
                    </a:lnTo>
                    <a:lnTo>
                      <a:pt x="150" y="100"/>
                    </a:lnTo>
                    <a:lnTo>
                      <a:pt x="155" y="95"/>
                    </a:lnTo>
                    <a:lnTo>
                      <a:pt x="150" y="95"/>
                    </a:lnTo>
                    <a:lnTo>
                      <a:pt x="145" y="95"/>
                    </a:lnTo>
                    <a:lnTo>
                      <a:pt x="135" y="100"/>
                    </a:lnTo>
                    <a:lnTo>
                      <a:pt x="125" y="100"/>
                    </a:lnTo>
                    <a:lnTo>
                      <a:pt x="115" y="100"/>
                    </a:lnTo>
                    <a:lnTo>
                      <a:pt x="105" y="100"/>
                    </a:lnTo>
                    <a:lnTo>
                      <a:pt x="125" y="80"/>
                    </a:lnTo>
                    <a:lnTo>
                      <a:pt x="80" y="90"/>
                    </a:lnTo>
                    <a:lnTo>
                      <a:pt x="65" y="80"/>
                    </a:lnTo>
                    <a:lnTo>
                      <a:pt x="55" y="70"/>
                    </a:lnTo>
                    <a:lnTo>
                      <a:pt x="50" y="55"/>
                    </a:lnTo>
                    <a:lnTo>
                      <a:pt x="45" y="40"/>
                    </a:lnTo>
                    <a:lnTo>
                      <a:pt x="45" y="20"/>
                    </a:lnTo>
                    <a:lnTo>
                      <a:pt x="50" y="0"/>
                    </a:lnTo>
                    <a:lnTo>
                      <a:pt x="30" y="25"/>
                    </a:lnTo>
                    <a:lnTo>
                      <a:pt x="15" y="50"/>
                    </a:lnTo>
                    <a:lnTo>
                      <a:pt x="5" y="75"/>
                    </a:lnTo>
                    <a:lnTo>
                      <a:pt x="0" y="100"/>
                    </a:lnTo>
                    <a:lnTo>
                      <a:pt x="5" y="120"/>
                    </a:lnTo>
                    <a:lnTo>
                      <a:pt x="15" y="135"/>
                    </a:lnTo>
                    <a:lnTo>
                      <a:pt x="25" y="150"/>
                    </a:lnTo>
                    <a:lnTo>
                      <a:pt x="45" y="160"/>
                    </a:lnTo>
                    <a:lnTo>
                      <a:pt x="65" y="165"/>
                    </a:lnTo>
                    <a:lnTo>
                      <a:pt x="85" y="165"/>
                    </a:lnTo>
                    <a:lnTo>
                      <a:pt x="110" y="165"/>
                    </a:lnTo>
                    <a:lnTo>
                      <a:pt x="135" y="155"/>
                    </a:lnTo>
                    <a:lnTo>
                      <a:pt x="175" y="140"/>
                    </a:lnTo>
                    <a:lnTo>
                      <a:pt x="210" y="115"/>
                    </a:lnTo>
                    <a:lnTo>
                      <a:pt x="235" y="85"/>
                    </a:lnTo>
                    <a:lnTo>
                      <a:pt x="255" y="50"/>
                    </a:lnTo>
                    <a:lnTo>
                      <a:pt x="220" y="75"/>
                    </a:lnTo>
                    <a:lnTo>
                      <a:pt x="180" y="95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5" name="Freeform 67">
                <a:extLst>
                  <a:ext uri="{FF2B5EF4-FFF2-40B4-BE49-F238E27FC236}">
                    <a16:creationId xmlns:a16="http://schemas.microsoft.com/office/drawing/2014/main" id="{FD186C3A-A2E2-456C-AB34-FE44A9FE41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5" y="6945"/>
                <a:ext cx="80" cy="66"/>
              </a:xfrm>
              <a:custGeom>
                <a:avLst/>
                <a:gdLst>
                  <a:gd name="T0" fmla="*/ 65 w 80"/>
                  <a:gd name="T1" fmla="*/ 66 h 66"/>
                  <a:gd name="T2" fmla="*/ 40 w 80"/>
                  <a:gd name="T3" fmla="*/ 56 h 66"/>
                  <a:gd name="T4" fmla="*/ 20 w 80"/>
                  <a:gd name="T5" fmla="*/ 66 h 66"/>
                  <a:gd name="T6" fmla="*/ 20 w 80"/>
                  <a:gd name="T7" fmla="*/ 40 h 66"/>
                  <a:gd name="T8" fmla="*/ 0 w 80"/>
                  <a:gd name="T9" fmla="*/ 25 h 66"/>
                  <a:gd name="T10" fmla="*/ 30 w 80"/>
                  <a:gd name="T11" fmla="*/ 20 h 66"/>
                  <a:gd name="T12" fmla="*/ 40 w 80"/>
                  <a:gd name="T13" fmla="*/ 0 h 66"/>
                  <a:gd name="T14" fmla="*/ 50 w 80"/>
                  <a:gd name="T15" fmla="*/ 20 h 66"/>
                  <a:gd name="T16" fmla="*/ 80 w 80"/>
                  <a:gd name="T17" fmla="*/ 25 h 66"/>
                  <a:gd name="T18" fmla="*/ 60 w 80"/>
                  <a:gd name="T19" fmla="*/ 40 h 66"/>
                  <a:gd name="T20" fmla="*/ 65 w 80"/>
                  <a:gd name="T21" fmla="*/ 66 h 6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66"/>
                  <a:gd name="T35" fmla="*/ 80 w 80"/>
                  <a:gd name="T36" fmla="*/ 66 h 6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66">
                    <a:moveTo>
                      <a:pt x="65" y="66"/>
                    </a:moveTo>
                    <a:lnTo>
                      <a:pt x="40" y="56"/>
                    </a:lnTo>
                    <a:lnTo>
                      <a:pt x="20" y="66"/>
                    </a:lnTo>
                    <a:lnTo>
                      <a:pt x="20" y="40"/>
                    </a:lnTo>
                    <a:lnTo>
                      <a:pt x="0" y="25"/>
                    </a:lnTo>
                    <a:lnTo>
                      <a:pt x="30" y="20"/>
                    </a:lnTo>
                    <a:lnTo>
                      <a:pt x="40" y="0"/>
                    </a:lnTo>
                    <a:lnTo>
                      <a:pt x="50" y="20"/>
                    </a:lnTo>
                    <a:lnTo>
                      <a:pt x="80" y="25"/>
                    </a:lnTo>
                    <a:lnTo>
                      <a:pt x="60" y="40"/>
                    </a:lnTo>
                    <a:lnTo>
                      <a:pt x="65" y="66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6" name="Freeform 68">
                <a:extLst>
                  <a:ext uri="{FF2B5EF4-FFF2-40B4-BE49-F238E27FC236}">
                    <a16:creationId xmlns:a16="http://schemas.microsoft.com/office/drawing/2014/main" id="{4422E852-6E96-4705-AAD8-49F207E381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35" y="6965"/>
                <a:ext cx="35" cy="30"/>
              </a:xfrm>
              <a:custGeom>
                <a:avLst/>
                <a:gdLst>
                  <a:gd name="T0" fmla="*/ 5 w 35"/>
                  <a:gd name="T1" fmla="*/ 0 h 30"/>
                  <a:gd name="T2" fmla="*/ 15 w 35"/>
                  <a:gd name="T3" fmla="*/ 5 h 30"/>
                  <a:gd name="T4" fmla="*/ 25 w 35"/>
                  <a:gd name="T5" fmla="*/ 0 h 30"/>
                  <a:gd name="T6" fmla="*/ 25 w 35"/>
                  <a:gd name="T7" fmla="*/ 10 h 30"/>
                  <a:gd name="T8" fmla="*/ 35 w 35"/>
                  <a:gd name="T9" fmla="*/ 20 h 30"/>
                  <a:gd name="T10" fmla="*/ 25 w 35"/>
                  <a:gd name="T11" fmla="*/ 20 h 30"/>
                  <a:gd name="T12" fmla="*/ 20 w 35"/>
                  <a:gd name="T13" fmla="*/ 30 h 30"/>
                  <a:gd name="T14" fmla="*/ 10 w 35"/>
                  <a:gd name="T15" fmla="*/ 20 h 30"/>
                  <a:gd name="T16" fmla="*/ 0 w 35"/>
                  <a:gd name="T17" fmla="*/ 20 h 30"/>
                  <a:gd name="T18" fmla="*/ 10 w 35"/>
                  <a:gd name="T19" fmla="*/ 10 h 30"/>
                  <a:gd name="T20" fmla="*/ 5 w 35"/>
                  <a:gd name="T21" fmla="*/ 0 h 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5"/>
                  <a:gd name="T34" fmla="*/ 0 h 30"/>
                  <a:gd name="T35" fmla="*/ 35 w 35"/>
                  <a:gd name="T36" fmla="*/ 30 h 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5" h="30">
                    <a:moveTo>
                      <a:pt x="5" y="0"/>
                    </a:moveTo>
                    <a:lnTo>
                      <a:pt x="15" y="5"/>
                    </a:lnTo>
                    <a:lnTo>
                      <a:pt x="25" y="0"/>
                    </a:lnTo>
                    <a:lnTo>
                      <a:pt x="25" y="10"/>
                    </a:lnTo>
                    <a:lnTo>
                      <a:pt x="35" y="20"/>
                    </a:lnTo>
                    <a:lnTo>
                      <a:pt x="25" y="20"/>
                    </a:lnTo>
                    <a:lnTo>
                      <a:pt x="20" y="30"/>
                    </a:lnTo>
                    <a:lnTo>
                      <a:pt x="10" y="20"/>
                    </a:lnTo>
                    <a:lnTo>
                      <a:pt x="0" y="20"/>
                    </a:lnTo>
                    <a:lnTo>
                      <a:pt x="10" y="1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7" name="Freeform 69">
                <a:extLst>
                  <a:ext uri="{FF2B5EF4-FFF2-40B4-BE49-F238E27FC236}">
                    <a16:creationId xmlns:a16="http://schemas.microsoft.com/office/drawing/2014/main" id="{5036052E-F849-4384-A556-3C304A1F5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60" y="7216"/>
                <a:ext cx="65" cy="55"/>
              </a:xfrm>
              <a:custGeom>
                <a:avLst/>
                <a:gdLst>
                  <a:gd name="T0" fmla="*/ 0 w 65"/>
                  <a:gd name="T1" fmla="*/ 30 h 55"/>
                  <a:gd name="T2" fmla="*/ 20 w 65"/>
                  <a:gd name="T3" fmla="*/ 20 h 55"/>
                  <a:gd name="T4" fmla="*/ 20 w 65"/>
                  <a:gd name="T5" fmla="*/ 0 h 55"/>
                  <a:gd name="T6" fmla="*/ 40 w 65"/>
                  <a:gd name="T7" fmla="*/ 15 h 55"/>
                  <a:gd name="T8" fmla="*/ 60 w 65"/>
                  <a:gd name="T9" fmla="*/ 10 h 55"/>
                  <a:gd name="T10" fmla="*/ 50 w 65"/>
                  <a:gd name="T11" fmla="*/ 25 h 55"/>
                  <a:gd name="T12" fmla="*/ 65 w 65"/>
                  <a:gd name="T13" fmla="*/ 45 h 55"/>
                  <a:gd name="T14" fmla="*/ 40 w 65"/>
                  <a:gd name="T15" fmla="*/ 40 h 55"/>
                  <a:gd name="T16" fmla="*/ 25 w 65"/>
                  <a:gd name="T17" fmla="*/ 55 h 55"/>
                  <a:gd name="T18" fmla="*/ 20 w 65"/>
                  <a:gd name="T19" fmla="*/ 35 h 55"/>
                  <a:gd name="T20" fmla="*/ 0 w 65"/>
                  <a:gd name="T21" fmla="*/ 30 h 5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55"/>
                  <a:gd name="T35" fmla="*/ 65 w 65"/>
                  <a:gd name="T36" fmla="*/ 55 h 5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55">
                    <a:moveTo>
                      <a:pt x="0" y="30"/>
                    </a:moveTo>
                    <a:lnTo>
                      <a:pt x="20" y="20"/>
                    </a:lnTo>
                    <a:lnTo>
                      <a:pt x="20" y="0"/>
                    </a:lnTo>
                    <a:lnTo>
                      <a:pt x="40" y="15"/>
                    </a:lnTo>
                    <a:lnTo>
                      <a:pt x="60" y="10"/>
                    </a:lnTo>
                    <a:lnTo>
                      <a:pt x="50" y="25"/>
                    </a:lnTo>
                    <a:lnTo>
                      <a:pt x="65" y="45"/>
                    </a:lnTo>
                    <a:lnTo>
                      <a:pt x="40" y="40"/>
                    </a:lnTo>
                    <a:lnTo>
                      <a:pt x="25" y="55"/>
                    </a:lnTo>
                    <a:lnTo>
                      <a:pt x="20" y="35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8" name="Freeform 70">
                <a:extLst>
                  <a:ext uri="{FF2B5EF4-FFF2-40B4-BE49-F238E27FC236}">
                    <a16:creationId xmlns:a16="http://schemas.microsoft.com/office/drawing/2014/main" id="{553AE9BD-989F-4B9B-A56A-270AA0DE5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75" y="7001"/>
                <a:ext cx="40" cy="35"/>
              </a:xfrm>
              <a:custGeom>
                <a:avLst/>
                <a:gdLst>
                  <a:gd name="T0" fmla="*/ 0 w 40"/>
                  <a:gd name="T1" fmla="*/ 5 h 35"/>
                  <a:gd name="T2" fmla="*/ 15 w 40"/>
                  <a:gd name="T3" fmla="*/ 10 h 35"/>
                  <a:gd name="T4" fmla="*/ 25 w 40"/>
                  <a:gd name="T5" fmla="*/ 0 h 35"/>
                  <a:gd name="T6" fmla="*/ 25 w 40"/>
                  <a:gd name="T7" fmla="*/ 10 h 35"/>
                  <a:gd name="T8" fmla="*/ 40 w 40"/>
                  <a:gd name="T9" fmla="*/ 20 h 35"/>
                  <a:gd name="T10" fmla="*/ 25 w 40"/>
                  <a:gd name="T11" fmla="*/ 20 h 35"/>
                  <a:gd name="T12" fmla="*/ 25 w 40"/>
                  <a:gd name="T13" fmla="*/ 35 h 35"/>
                  <a:gd name="T14" fmla="*/ 15 w 40"/>
                  <a:gd name="T15" fmla="*/ 25 h 35"/>
                  <a:gd name="T16" fmla="*/ 0 w 40"/>
                  <a:gd name="T17" fmla="*/ 25 h 35"/>
                  <a:gd name="T18" fmla="*/ 5 w 40"/>
                  <a:gd name="T19" fmla="*/ 15 h 35"/>
                  <a:gd name="T20" fmla="*/ 0 w 40"/>
                  <a:gd name="T21" fmla="*/ 5 h 3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0"/>
                  <a:gd name="T34" fmla="*/ 0 h 35"/>
                  <a:gd name="T35" fmla="*/ 40 w 40"/>
                  <a:gd name="T36" fmla="*/ 35 h 3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0" h="35">
                    <a:moveTo>
                      <a:pt x="0" y="5"/>
                    </a:moveTo>
                    <a:lnTo>
                      <a:pt x="15" y="10"/>
                    </a:lnTo>
                    <a:lnTo>
                      <a:pt x="25" y="0"/>
                    </a:lnTo>
                    <a:lnTo>
                      <a:pt x="25" y="10"/>
                    </a:lnTo>
                    <a:lnTo>
                      <a:pt x="40" y="20"/>
                    </a:lnTo>
                    <a:lnTo>
                      <a:pt x="25" y="20"/>
                    </a:lnTo>
                    <a:lnTo>
                      <a:pt x="25" y="35"/>
                    </a:lnTo>
                    <a:lnTo>
                      <a:pt x="15" y="25"/>
                    </a:lnTo>
                    <a:lnTo>
                      <a:pt x="0" y="25"/>
                    </a:lnTo>
                    <a:lnTo>
                      <a:pt x="5" y="15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09" name="Freeform 71">
                <a:extLst>
                  <a:ext uri="{FF2B5EF4-FFF2-40B4-BE49-F238E27FC236}">
                    <a16:creationId xmlns:a16="http://schemas.microsoft.com/office/drawing/2014/main" id="{14B67A67-87AC-490C-BF4A-A44D27EA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40" y="7031"/>
                <a:ext cx="55" cy="50"/>
              </a:xfrm>
              <a:custGeom>
                <a:avLst/>
                <a:gdLst>
                  <a:gd name="T0" fmla="*/ 25 w 55"/>
                  <a:gd name="T1" fmla="*/ 50 h 50"/>
                  <a:gd name="T2" fmla="*/ 20 w 55"/>
                  <a:gd name="T3" fmla="*/ 30 h 50"/>
                  <a:gd name="T4" fmla="*/ 0 w 55"/>
                  <a:gd name="T5" fmla="*/ 25 h 50"/>
                  <a:gd name="T6" fmla="*/ 15 w 55"/>
                  <a:gd name="T7" fmla="*/ 15 h 50"/>
                  <a:gd name="T8" fmla="*/ 20 w 55"/>
                  <a:gd name="T9" fmla="*/ 0 h 50"/>
                  <a:gd name="T10" fmla="*/ 35 w 55"/>
                  <a:gd name="T11" fmla="*/ 10 h 50"/>
                  <a:gd name="T12" fmla="*/ 55 w 55"/>
                  <a:gd name="T13" fmla="*/ 10 h 50"/>
                  <a:gd name="T14" fmla="*/ 45 w 55"/>
                  <a:gd name="T15" fmla="*/ 25 h 50"/>
                  <a:gd name="T16" fmla="*/ 55 w 55"/>
                  <a:gd name="T17" fmla="*/ 40 h 50"/>
                  <a:gd name="T18" fmla="*/ 35 w 55"/>
                  <a:gd name="T19" fmla="*/ 35 h 50"/>
                  <a:gd name="T20" fmla="*/ 25 w 55"/>
                  <a:gd name="T21" fmla="*/ 50 h 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5"/>
                  <a:gd name="T34" fmla="*/ 0 h 50"/>
                  <a:gd name="T35" fmla="*/ 55 w 55"/>
                  <a:gd name="T36" fmla="*/ 50 h 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5" h="50">
                    <a:moveTo>
                      <a:pt x="25" y="50"/>
                    </a:moveTo>
                    <a:lnTo>
                      <a:pt x="20" y="30"/>
                    </a:lnTo>
                    <a:lnTo>
                      <a:pt x="0" y="25"/>
                    </a:lnTo>
                    <a:lnTo>
                      <a:pt x="15" y="15"/>
                    </a:lnTo>
                    <a:lnTo>
                      <a:pt x="20" y="0"/>
                    </a:lnTo>
                    <a:lnTo>
                      <a:pt x="35" y="10"/>
                    </a:lnTo>
                    <a:lnTo>
                      <a:pt x="55" y="10"/>
                    </a:lnTo>
                    <a:lnTo>
                      <a:pt x="45" y="25"/>
                    </a:lnTo>
                    <a:lnTo>
                      <a:pt x="55" y="40"/>
                    </a:lnTo>
                    <a:lnTo>
                      <a:pt x="35" y="35"/>
                    </a:lnTo>
                    <a:lnTo>
                      <a:pt x="25" y="50"/>
                    </a:lnTo>
                    <a:close/>
                  </a:path>
                </a:pathLst>
              </a:custGeom>
              <a:solidFill>
                <a:srgbClr val="FFF0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0" name="Freeform 72">
                <a:extLst>
                  <a:ext uri="{FF2B5EF4-FFF2-40B4-BE49-F238E27FC236}">
                    <a16:creationId xmlns:a16="http://schemas.microsoft.com/office/drawing/2014/main" id="{1C1DAEB6-FE05-4388-AEB7-6F3295176F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55" y="7071"/>
                <a:ext cx="585" cy="315"/>
              </a:xfrm>
              <a:custGeom>
                <a:avLst/>
                <a:gdLst>
                  <a:gd name="T0" fmla="*/ 580 w 585"/>
                  <a:gd name="T1" fmla="*/ 0 h 315"/>
                  <a:gd name="T2" fmla="*/ 580 w 585"/>
                  <a:gd name="T3" fmla="*/ 0 h 315"/>
                  <a:gd name="T4" fmla="*/ 525 w 585"/>
                  <a:gd name="T5" fmla="*/ 10 h 315"/>
                  <a:gd name="T6" fmla="*/ 460 w 585"/>
                  <a:gd name="T7" fmla="*/ 25 h 315"/>
                  <a:gd name="T8" fmla="*/ 380 w 585"/>
                  <a:gd name="T9" fmla="*/ 50 h 315"/>
                  <a:gd name="T10" fmla="*/ 290 w 585"/>
                  <a:gd name="T11" fmla="*/ 90 h 315"/>
                  <a:gd name="T12" fmla="*/ 240 w 585"/>
                  <a:gd name="T13" fmla="*/ 120 h 315"/>
                  <a:gd name="T14" fmla="*/ 190 w 585"/>
                  <a:gd name="T15" fmla="*/ 145 h 315"/>
                  <a:gd name="T16" fmla="*/ 140 w 585"/>
                  <a:gd name="T17" fmla="*/ 180 h 315"/>
                  <a:gd name="T18" fmla="*/ 95 w 585"/>
                  <a:gd name="T19" fmla="*/ 220 h 315"/>
                  <a:gd name="T20" fmla="*/ 45 w 585"/>
                  <a:gd name="T21" fmla="*/ 265 h 315"/>
                  <a:gd name="T22" fmla="*/ 0 w 585"/>
                  <a:gd name="T23" fmla="*/ 310 h 315"/>
                  <a:gd name="T24" fmla="*/ 0 w 585"/>
                  <a:gd name="T25" fmla="*/ 310 h 315"/>
                  <a:gd name="T26" fmla="*/ 0 w 585"/>
                  <a:gd name="T27" fmla="*/ 315 h 315"/>
                  <a:gd name="T28" fmla="*/ 0 w 585"/>
                  <a:gd name="T29" fmla="*/ 315 h 315"/>
                  <a:gd name="T30" fmla="*/ 5 w 585"/>
                  <a:gd name="T31" fmla="*/ 315 h 315"/>
                  <a:gd name="T32" fmla="*/ 5 w 585"/>
                  <a:gd name="T33" fmla="*/ 315 h 315"/>
                  <a:gd name="T34" fmla="*/ 50 w 585"/>
                  <a:gd name="T35" fmla="*/ 265 h 315"/>
                  <a:gd name="T36" fmla="*/ 95 w 585"/>
                  <a:gd name="T37" fmla="*/ 225 h 315"/>
                  <a:gd name="T38" fmla="*/ 145 w 585"/>
                  <a:gd name="T39" fmla="*/ 185 h 315"/>
                  <a:gd name="T40" fmla="*/ 195 w 585"/>
                  <a:gd name="T41" fmla="*/ 150 h 315"/>
                  <a:gd name="T42" fmla="*/ 240 w 585"/>
                  <a:gd name="T43" fmla="*/ 120 h 315"/>
                  <a:gd name="T44" fmla="*/ 290 w 585"/>
                  <a:gd name="T45" fmla="*/ 95 h 315"/>
                  <a:gd name="T46" fmla="*/ 380 w 585"/>
                  <a:gd name="T47" fmla="*/ 55 h 315"/>
                  <a:gd name="T48" fmla="*/ 460 w 585"/>
                  <a:gd name="T49" fmla="*/ 30 h 315"/>
                  <a:gd name="T50" fmla="*/ 525 w 585"/>
                  <a:gd name="T51" fmla="*/ 15 h 315"/>
                  <a:gd name="T52" fmla="*/ 580 w 585"/>
                  <a:gd name="T53" fmla="*/ 5 h 315"/>
                  <a:gd name="T54" fmla="*/ 580 w 585"/>
                  <a:gd name="T55" fmla="*/ 5 h 315"/>
                  <a:gd name="T56" fmla="*/ 585 w 585"/>
                  <a:gd name="T57" fmla="*/ 0 h 315"/>
                  <a:gd name="T58" fmla="*/ 585 w 585"/>
                  <a:gd name="T59" fmla="*/ 0 h 315"/>
                  <a:gd name="T60" fmla="*/ 580 w 585"/>
                  <a:gd name="T61" fmla="*/ 0 h 315"/>
                  <a:gd name="T62" fmla="*/ 580 w 585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15"/>
                  <a:gd name="T98" fmla="*/ 585 w 585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0"/>
                    </a:lnTo>
                    <a:lnTo>
                      <a:pt x="460" y="25"/>
                    </a:lnTo>
                    <a:lnTo>
                      <a:pt x="380" y="50"/>
                    </a:lnTo>
                    <a:lnTo>
                      <a:pt x="290" y="90"/>
                    </a:lnTo>
                    <a:lnTo>
                      <a:pt x="240" y="120"/>
                    </a:lnTo>
                    <a:lnTo>
                      <a:pt x="190" y="145"/>
                    </a:lnTo>
                    <a:lnTo>
                      <a:pt x="140" y="180"/>
                    </a:lnTo>
                    <a:lnTo>
                      <a:pt x="95" y="220"/>
                    </a:lnTo>
                    <a:lnTo>
                      <a:pt x="45" y="265"/>
                    </a:lnTo>
                    <a:lnTo>
                      <a:pt x="0" y="310"/>
                    </a:lnTo>
                    <a:lnTo>
                      <a:pt x="0" y="315"/>
                    </a:lnTo>
                    <a:lnTo>
                      <a:pt x="5" y="315"/>
                    </a:lnTo>
                    <a:lnTo>
                      <a:pt x="50" y="265"/>
                    </a:lnTo>
                    <a:lnTo>
                      <a:pt x="95" y="225"/>
                    </a:lnTo>
                    <a:lnTo>
                      <a:pt x="145" y="185"/>
                    </a:lnTo>
                    <a:lnTo>
                      <a:pt x="195" y="150"/>
                    </a:lnTo>
                    <a:lnTo>
                      <a:pt x="240" y="120"/>
                    </a:lnTo>
                    <a:lnTo>
                      <a:pt x="290" y="95"/>
                    </a:lnTo>
                    <a:lnTo>
                      <a:pt x="380" y="55"/>
                    </a:lnTo>
                    <a:lnTo>
                      <a:pt x="460" y="30"/>
                    </a:lnTo>
                    <a:lnTo>
                      <a:pt x="525" y="15"/>
                    </a:lnTo>
                    <a:lnTo>
                      <a:pt x="580" y="5"/>
                    </a:lnTo>
                    <a:lnTo>
                      <a:pt x="585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1" name="Freeform 73">
                <a:extLst>
                  <a:ext uri="{FF2B5EF4-FFF2-40B4-BE49-F238E27FC236}">
                    <a16:creationId xmlns:a16="http://schemas.microsoft.com/office/drawing/2014/main" id="{27055742-EE3A-403E-A8A2-9C0146FE44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15" y="709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0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85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0 w 585"/>
                  <a:gd name="T31" fmla="*/ 320 h 320"/>
                  <a:gd name="T32" fmla="*/ 0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0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0 w 585"/>
                  <a:gd name="T51" fmla="*/ 15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2" name="Freeform 74">
                <a:extLst>
                  <a:ext uri="{FF2B5EF4-FFF2-40B4-BE49-F238E27FC236}">
                    <a16:creationId xmlns:a16="http://schemas.microsoft.com/office/drawing/2014/main" id="{CDD28195-9946-42D6-A17A-C21B1BE4DE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" y="712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5 h 315"/>
                  <a:gd name="T10" fmla="*/ 285 w 580"/>
                  <a:gd name="T11" fmla="*/ 95 h 315"/>
                  <a:gd name="T12" fmla="*/ 240 w 580"/>
                  <a:gd name="T13" fmla="*/ 120 h 315"/>
                  <a:gd name="T14" fmla="*/ 190 w 580"/>
                  <a:gd name="T15" fmla="*/ 150 h 315"/>
                  <a:gd name="T16" fmla="*/ 140 w 580"/>
                  <a:gd name="T17" fmla="*/ 185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5 h 315"/>
                  <a:gd name="T24" fmla="*/ 0 w 580"/>
                  <a:gd name="T25" fmla="*/ 315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70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5 h 315"/>
                  <a:gd name="T42" fmla="*/ 240 w 580"/>
                  <a:gd name="T43" fmla="*/ 125 h 315"/>
                  <a:gd name="T44" fmla="*/ 290 w 580"/>
                  <a:gd name="T45" fmla="*/ 100 h 315"/>
                  <a:gd name="T46" fmla="*/ 380 w 580"/>
                  <a:gd name="T47" fmla="*/ 60 h 315"/>
                  <a:gd name="T48" fmla="*/ 460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5 h 315"/>
                  <a:gd name="T54" fmla="*/ 580 w 580"/>
                  <a:gd name="T55" fmla="*/ 5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45" y="270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3" name="Freeform 75">
                <a:extLst>
                  <a:ext uri="{FF2B5EF4-FFF2-40B4-BE49-F238E27FC236}">
                    <a16:creationId xmlns:a16="http://schemas.microsoft.com/office/drawing/2014/main" id="{E599CC09-E8DE-408B-A864-D4D44187C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35" y="715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0 h 315"/>
                  <a:gd name="T10" fmla="*/ 285 w 580"/>
                  <a:gd name="T11" fmla="*/ 90 h 315"/>
                  <a:gd name="T12" fmla="*/ 235 w 580"/>
                  <a:gd name="T13" fmla="*/ 115 h 315"/>
                  <a:gd name="T14" fmla="*/ 190 w 580"/>
                  <a:gd name="T15" fmla="*/ 145 h 315"/>
                  <a:gd name="T16" fmla="*/ 140 w 580"/>
                  <a:gd name="T17" fmla="*/ 180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0 h 315"/>
                  <a:gd name="T24" fmla="*/ 0 w 580"/>
                  <a:gd name="T25" fmla="*/ 310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65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0 h 315"/>
                  <a:gd name="T42" fmla="*/ 240 w 580"/>
                  <a:gd name="T43" fmla="*/ 120 h 315"/>
                  <a:gd name="T44" fmla="*/ 285 w 580"/>
                  <a:gd name="T45" fmla="*/ 95 h 315"/>
                  <a:gd name="T46" fmla="*/ 375 w 580"/>
                  <a:gd name="T47" fmla="*/ 55 h 315"/>
                  <a:gd name="T48" fmla="*/ 455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0 h 315"/>
                  <a:gd name="T54" fmla="*/ 580 w 580"/>
                  <a:gd name="T55" fmla="*/ 0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0"/>
                    </a:lnTo>
                    <a:lnTo>
                      <a:pt x="285" y="90"/>
                    </a:lnTo>
                    <a:lnTo>
                      <a:pt x="235" y="115"/>
                    </a:lnTo>
                    <a:lnTo>
                      <a:pt x="190" y="145"/>
                    </a:lnTo>
                    <a:lnTo>
                      <a:pt x="140" y="180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0"/>
                    </a:lnTo>
                    <a:lnTo>
                      <a:pt x="0" y="315"/>
                    </a:lnTo>
                    <a:lnTo>
                      <a:pt x="45" y="265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0"/>
                    </a:lnTo>
                    <a:lnTo>
                      <a:pt x="240" y="120"/>
                    </a:lnTo>
                    <a:lnTo>
                      <a:pt x="285" y="95"/>
                    </a:lnTo>
                    <a:lnTo>
                      <a:pt x="375" y="55"/>
                    </a:lnTo>
                    <a:lnTo>
                      <a:pt x="455" y="30"/>
                    </a:lnTo>
                    <a:lnTo>
                      <a:pt x="520" y="1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4" name="Freeform 76">
                <a:extLst>
                  <a:ext uri="{FF2B5EF4-FFF2-40B4-BE49-F238E27FC236}">
                    <a16:creationId xmlns:a16="http://schemas.microsoft.com/office/drawing/2014/main" id="{496AD607-AE1A-4D7A-A998-D8229BE43A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90" y="7181"/>
                <a:ext cx="585" cy="320"/>
              </a:xfrm>
              <a:custGeom>
                <a:avLst/>
                <a:gdLst>
                  <a:gd name="T0" fmla="*/ 585 w 585"/>
                  <a:gd name="T1" fmla="*/ 0 h 320"/>
                  <a:gd name="T2" fmla="*/ 585 w 585"/>
                  <a:gd name="T3" fmla="*/ 0 h 320"/>
                  <a:gd name="T4" fmla="*/ 525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90 w 585"/>
                  <a:gd name="T11" fmla="*/ 95 h 320"/>
                  <a:gd name="T12" fmla="*/ 240 w 585"/>
                  <a:gd name="T13" fmla="*/ 120 h 320"/>
                  <a:gd name="T14" fmla="*/ 195 w 585"/>
                  <a:gd name="T15" fmla="*/ 150 h 320"/>
                  <a:gd name="T16" fmla="*/ 145 w 585"/>
                  <a:gd name="T17" fmla="*/ 185 h 320"/>
                  <a:gd name="T18" fmla="*/ 95 w 585"/>
                  <a:gd name="T19" fmla="*/ 225 h 320"/>
                  <a:gd name="T20" fmla="*/ 50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5 w 585"/>
                  <a:gd name="T31" fmla="*/ 320 h 320"/>
                  <a:gd name="T32" fmla="*/ 5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5 w 585"/>
                  <a:gd name="T41" fmla="*/ 155 h 320"/>
                  <a:gd name="T42" fmla="*/ 245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5 w 585"/>
                  <a:gd name="T51" fmla="*/ 15 h 320"/>
                  <a:gd name="T52" fmla="*/ 585 w 585"/>
                  <a:gd name="T53" fmla="*/ 5 h 320"/>
                  <a:gd name="T54" fmla="*/ 585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5 w 585"/>
                  <a:gd name="T61" fmla="*/ 0 h 320"/>
                  <a:gd name="T62" fmla="*/ 585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5" y="0"/>
                    </a:moveTo>
                    <a:lnTo>
                      <a:pt x="585" y="0"/>
                    </a:lnTo>
                    <a:lnTo>
                      <a:pt x="525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5" y="150"/>
                    </a:lnTo>
                    <a:lnTo>
                      <a:pt x="145" y="185"/>
                    </a:lnTo>
                    <a:lnTo>
                      <a:pt x="95" y="225"/>
                    </a:lnTo>
                    <a:lnTo>
                      <a:pt x="50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5" y="155"/>
                    </a:lnTo>
                    <a:lnTo>
                      <a:pt x="245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5" y="15"/>
                    </a:lnTo>
                    <a:lnTo>
                      <a:pt x="585" y="5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5" name="Freeform 77">
                <a:extLst>
                  <a:ext uri="{FF2B5EF4-FFF2-40B4-BE49-F238E27FC236}">
                    <a16:creationId xmlns:a16="http://schemas.microsoft.com/office/drawing/2014/main" id="{A4FA48C6-D477-4A45-A95F-2D836D10CE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50" y="7211"/>
                <a:ext cx="585" cy="315"/>
              </a:xfrm>
              <a:custGeom>
                <a:avLst/>
                <a:gdLst>
                  <a:gd name="T0" fmla="*/ 580 w 585"/>
                  <a:gd name="T1" fmla="*/ 0 h 315"/>
                  <a:gd name="T2" fmla="*/ 580 w 585"/>
                  <a:gd name="T3" fmla="*/ 0 h 315"/>
                  <a:gd name="T4" fmla="*/ 525 w 585"/>
                  <a:gd name="T5" fmla="*/ 10 h 315"/>
                  <a:gd name="T6" fmla="*/ 460 w 585"/>
                  <a:gd name="T7" fmla="*/ 25 h 315"/>
                  <a:gd name="T8" fmla="*/ 380 w 585"/>
                  <a:gd name="T9" fmla="*/ 55 h 315"/>
                  <a:gd name="T10" fmla="*/ 290 w 585"/>
                  <a:gd name="T11" fmla="*/ 95 h 315"/>
                  <a:gd name="T12" fmla="*/ 240 w 585"/>
                  <a:gd name="T13" fmla="*/ 120 h 315"/>
                  <a:gd name="T14" fmla="*/ 190 w 585"/>
                  <a:gd name="T15" fmla="*/ 150 h 315"/>
                  <a:gd name="T16" fmla="*/ 145 w 585"/>
                  <a:gd name="T17" fmla="*/ 185 h 315"/>
                  <a:gd name="T18" fmla="*/ 95 w 585"/>
                  <a:gd name="T19" fmla="*/ 220 h 315"/>
                  <a:gd name="T20" fmla="*/ 45 w 585"/>
                  <a:gd name="T21" fmla="*/ 265 h 315"/>
                  <a:gd name="T22" fmla="*/ 0 w 585"/>
                  <a:gd name="T23" fmla="*/ 315 h 315"/>
                  <a:gd name="T24" fmla="*/ 0 w 585"/>
                  <a:gd name="T25" fmla="*/ 315 h 315"/>
                  <a:gd name="T26" fmla="*/ 0 w 585"/>
                  <a:gd name="T27" fmla="*/ 315 h 315"/>
                  <a:gd name="T28" fmla="*/ 0 w 585"/>
                  <a:gd name="T29" fmla="*/ 315 h 315"/>
                  <a:gd name="T30" fmla="*/ 5 w 585"/>
                  <a:gd name="T31" fmla="*/ 315 h 315"/>
                  <a:gd name="T32" fmla="*/ 5 w 585"/>
                  <a:gd name="T33" fmla="*/ 315 h 315"/>
                  <a:gd name="T34" fmla="*/ 50 w 585"/>
                  <a:gd name="T35" fmla="*/ 270 h 315"/>
                  <a:gd name="T36" fmla="*/ 95 w 585"/>
                  <a:gd name="T37" fmla="*/ 225 h 315"/>
                  <a:gd name="T38" fmla="*/ 145 w 585"/>
                  <a:gd name="T39" fmla="*/ 185 h 315"/>
                  <a:gd name="T40" fmla="*/ 195 w 585"/>
                  <a:gd name="T41" fmla="*/ 155 h 315"/>
                  <a:gd name="T42" fmla="*/ 240 w 585"/>
                  <a:gd name="T43" fmla="*/ 125 h 315"/>
                  <a:gd name="T44" fmla="*/ 290 w 585"/>
                  <a:gd name="T45" fmla="*/ 100 h 315"/>
                  <a:gd name="T46" fmla="*/ 380 w 585"/>
                  <a:gd name="T47" fmla="*/ 60 h 315"/>
                  <a:gd name="T48" fmla="*/ 460 w 585"/>
                  <a:gd name="T49" fmla="*/ 30 h 315"/>
                  <a:gd name="T50" fmla="*/ 525 w 585"/>
                  <a:gd name="T51" fmla="*/ 15 h 315"/>
                  <a:gd name="T52" fmla="*/ 580 w 585"/>
                  <a:gd name="T53" fmla="*/ 5 h 315"/>
                  <a:gd name="T54" fmla="*/ 580 w 585"/>
                  <a:gd name="T55" fmla="*/ 5 h 315"/>
                  <a:gd name="T56" fmla="*/ 585 w 585"/>
                  <a:gd name="T57" fmla="*/ 0 h 315"/>
                  <a:gd name="T58" fmla="*/ 585 w 585"/>
                  <a:gd name="T59" fmla="*/ 0 h 315"/>
                  <a:gd name="T60" fmla="*/ 580 w 585"/>
                  <a:gd name="T61" fmla="*/ 0 h 315"/>
                  <a:gd name="T62" fmla="*/ 580 w 585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15"/>
                  <a:gd name="T98" fmla="*/ 585 w 585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0"/>
                    </a:lnTo>
                    <a:lnTo>
                      <a:pt x="460" y="25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5" y="185"/>
                    </a:lnTo>
                    <a:lnTo>
                      <a:pt x="95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5" y="315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85"/>
                    </a:lnTo>
                    <a:lnTo>
                      <a:pt x="195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5" y="15"/>
                    </a:lnTo>
                    <a:lnTo>
                      <a:pt x="580" y="5"/>
                    </a:lnTo>
                    <a:lnTo>
                      <a:pt x="585" y="0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6" name="Freeform 78">
                <a:extLst>
                  <a:ext uri="{FF2B5EF4-FFF2-40B4-BE49-F238E27FC236}">
                    <a16:creationId xmlns:a16="http://schemas.microsoft.com/office/drawing/2014/main" id="{E5EAF5BA-4D05-4CB3-AA0E-6A9ACC110E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10" y="723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5 w 585"/>
                  <a:gd name="T5" fmla="*/ 15 h 320"/>
                  <a:gd name="T6" fmla="*/ 460 w 585"/>
                  <a:gd name="T7" fmla="*/ 30 h 320"/>
                  <a:gd name="T8" fmla="*/ 380 w 585"/>
                  <a:gd name="T9" fmla="*/ 55 h 320"/>
                  <a:gd name="T10" fmla="*/ 290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70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5 w 585"/>
                  <a:gd name="T31" fmla="*/ 320 h 320"/>
                  <a:gd name="T32" fmla="*/ 5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30 h 320"/>
                  <a:gd name="T38" fmla="*/ 145 w 585"/>
                  <a:gd name="T39" fmla="*/ 190 h 320"/>
                  <a:gd name="T40" fmla="*/ 195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5 h 320"/>
                  <a:gd name="T50" fmla="*/ 525 w 585"/>
                  <a:gd name="T51" fmla="*/ 20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5" y="15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90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70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" y="320"/>
                    </a:lnTo>
                    <a:lnTo>
                      <a:pt x="50" y="270"/>
                    </a:lnTo>
                    <a:lnTo>
                      <a:pt x="95" y="230"/>
                    </a:lnTo>
                    <a:lnTo>
                      <a:pt x="145" y="190"/>
                    </a:lnTo>
                    <a:lnTo>
                      <a:pt x="195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5"/>
                    </a:lnTo>
                    <a:lnTo>
                      <a:pt x="525" y="20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7" name="Freeform 79">
                <a:extLst>
                  <a:ext uri="{FF2B5EF4-FFF2-40B4-BE49-F238E27FC236}">
                    <a16:creationId xmlns:a16="http://schemas.microsoft.com/office/drawing/2014/main" id="{B0DC5D96-C7F8-4913-899C-D938B6FD5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0" y="7266"/>
                <a:ext cx="585" cy="320"/>
              </a:xfrm>
              <a:custGeom>
                <a:avLst/>
                <a:gdLst>
                  <a:gd name="T0" fmla="*/ 580 w 585"/>
                  <a:gd name="T1" fmla="*/ 0 h 320"/>
                  <a:gd name="T2" fmla="*/ 580 w 585"/>
                  <a:gd name="T3" fmla="*/ 0 h 320"/>
                  <a:gd name="T4" fmla="*/ 520 w 585"/>
                  <a:gd name="T5" fmla="*/ 10 h 320"/>
                  <a:gd name="T6" fmla="*/ 460 w 585"/>
                  <a:gd name="T7" fmla="*/ 30 h 320"/>
                  <a:gd name="T8" fmla="*/ 380 w 585"/>
                  <a:gd name="T9" fmla="*/ 55 h 320"/>
                  <a:gd name="T10" fmla="*/ 285 w 585"/>
                  <a:gd name="T11" fmla="*/ 95 h 320"/>
                  <a:gd name="T12" fmla="*/ 240 w 585"/>
                  <a:gd name="T13" fmla="*/ 120 h 320"/>
                  <a:gd name="T14" fmla="*/ 190 w 585"/>
                  <a:gd name="T15" fmla="*/ 150 h 320"/>
                  <a:gd name="T16" fmla="*/ 140 w 585"/>
                  <a:gd name="T17" fmla="*/ 185 h 320"/>
                  <a:gd name="T18" fmla="*/ 95 w 585"/>
                  <a:gd name="T19" fmla="*/ 225 h 320"/>
                  <a:gd name="T20" fmla="*/ 45 w 585"/>
                  <a:gd name="T21" fmla="*/ 265 h 320"/>
                  <a:gd name="T22" fmla="*/ 0 w 585"/>
                  <a:gd name="T23" fmla="*/ 315 h 320"/>
                  <a:gd name="T24" fmla="*/ 0 w 585"/>
                  <a:gd name="T25" fmla="*/ 315 h 320"/>
                  <a:gd name="T26" fmla="*/ 0 w 585"/>
                  <a:gd name="T27" fmla="*/ 320 h 320"/>
                  <a:gd name="T28" fmla="*/ 0 w 585"/>
                  <a:gd name="T29" fmla="*/ 320 h 320"/>
                  <a:gd name="T30" fmla="*/ 0 w 585"/>
                  <a:gd name="T31" fmla="*/ 320 h 320"/>
                  <a:gd name="T32" fmla="*/ 0 w 585"/>
                  <a:gd name="T33" fmla="*/ 320 h 320"/>
                  <a:gd name="T34" fmla="*/ 50 w 585"/>
                  <a:gd name="T35" fmla="*/ 270 h 320"/>
                  <a:gd name="T36" fmla="*/ 95 w 585"/>
                  <a:gd name="T37" fmla="*/ 225 h 320"/>
                  <a:gd name="T38" fmla="*/ 145 w 585"/>
                  <a:gd name="T39" fmla="*/ 190 h 320"/>
                  <a:gd name="T40" fmla="*/ 190 w 585"/>
                  <a:gd name="T41" fmla="*/ 155 h 320"/>
                  <a:gd name="T42" fmla="*/ 240 w 585"/>
                  <a:gd name="T43" fmla="*/ 125 h 320"/>
                  <a:gd name="T44" fmla="*/ 290 w 585"/>
                  <a:gd name="T45" fmla="*/ 100 h 320"/>
                  <a:gd name="T46" fmla="*/ 380 w 585"/>
                  <a:gd name="T47" fmla="*/ 60 h 320"/>
                  <a:gd name="T48" fmla="*/ 460 w 585"/>
                  <a:gd name="T49" fmla="*/ 30 h 320"/>
                  <a:gd name="T50" fmla="*/ 520 w 585"/>
                  <a:gd name="T51" fmla="*/ 15 h 320"/>
                  <a:gd name="T52" fmla="*/ 580 w 585"/>
                  <a:gd name="T53" fmla="*/ 5 h 320"/>
                  <a:gd name="T54" fmla="*/ 580 w 585"/>
                  <a:gd name="T55" fmla="*/ 5 h 320"/>
                  <a:gd name="T56" fmla="*/ 585 w 585"/>
                  <a:gd name="T57" fmla="*/ 5 h 320"/>
                  <a:gd name="T58" fmla="*/ 585 w 585"/>
                  <a:gd name="T59" fmla="*/ 5 h 320"/>
                  <a:gd name="T60" fmla="*/ 580 w 585"/>
                  <a:gd name="T61" fmla="*/ 0 h 320"/>
                  <a:gd name="T62" fmla="*/ 580 w 585"/>
                  <a:gd name="T63" fmla="*/ 0 h 32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5"/>
                  <a:gd name="T97" fmla="*/ 0 h 320"/>
                  <a:gd name="T98" fmla="*/ 585 w 585"/>
                  <a:gd name="T99" fmla="*/ 320 h 32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5" h="320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60" y="30"/>
                    </a:lnTo>
                    <a:lnTo>
                      <a:pt x="380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5"/>
                    </a:lnTo>
                    <a:lnTo>
                      <a:pt x="95" y="225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0" y="320"/>
                    </a:lnTo>
                    <a:lnTo>
                      <a:pt x="50" y="270"/>
                    </a:lnTo>
                    <a:lnTo>
                      <a:pt x="95" y="225"/>
                    </a:lnTo>
                    <a:lnTo>
                      <a:pt x="145" y="190"/>
                    </a:lnTo>
                    <a:lnTo>
                      <a:pt x="190" y="155"/>
                    </a:lnTo>
                    <a:lnTo>
                      <a:pt x="240" y="125"/>
                    </a:lnTo>
                    <a:lnTo>
                      <a:pt x="290" y="100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5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8" name="Freeform 80">
                <a:extLst>
                  <a:ext uri="{FF2B5EF4-FFF2-40B4-BE49-F238E27FC236}">
                    <a16:creationId xmlns:a16="http://schemas.microsoft.com/office/drawing/2014/main" id="{AB4859C7-4139-469A-953F-C4DF6D7C42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0" y="7296"/>
                <a:ext cx="580" cy="315"/>
              </a:xfrm>
              <a:custGeom>
                <a:avLst/>
                <a:gdLst>
                  <a:gd name="T0" fmla="*/ 580 w 580"/>
                  <a:gd name="T1" fmla="*/ 0 h 315"/>
                  <a:gd name="T2" fmla="*/ 580 w 580"/>
                  <a:gd name="T3" fmla="*/ 0 h 315"/>
                  <a:gd name="T4" fmla="*/ 520 w 580"/>
                  <a:gd name="T5" fmla="*/ 10 h 315"/>
                  <a:gd name="T6" fmla="*/ 455 w 580"/>
                  <a:gd name="T7" fmla="*/ 25 h 315"/>
                  <a:gd name="T8" fmla="*/ 375 w 580"/>
                  <a:gd name="T9" fmla="*/ 55 h 315"/>
                  <a:gd name="T10" fmla="*/ 285 w 580"/>
                  <a:gd name="T11" fmla="*/ 95 h 315"/>
                  <a:gd name="T12" fmla="*/ 240 w 580"/>
                  <a:gd name="T13" fmla="*/ 120 h 315"/>
                  <a:gd name="T14" fmla="*/ 190 w 580"/>
                  <a:gd name="T15" fmla="*/ 150 h 315"/>
                  <a:gd name="T16" fmla="*/ 140 w 580"/>
                  <a:gd name="T17" fmla="*/ 180 h 315"/>
                  <a:gd name="T18" fmla="*/ 90 w 580"/>
                  <a:gd name="T19" fmla="*/ 220 h 315"/>
                  <a:gd name="T20" fmla="*/ 45 w 580"/>
                  <a:gd name="T21" fmla="*/ 265 h 315"/>
                  <a:gd name="T22" fmla="*/ 0 w 580"/>
                  <a:gd name="T23" fmla="*/ 315 h 315"/>
                  <a:gd name="T24" fmla="*/ 0 w 580"/>
                  <a:gd name="T25" fmla="*/ 315 h 315"/>
                  <a:gd name="T26" fmla="*/ 0 w 580"/>
                  <a:gd name="T27" fmla="*/ 315 h 315"/>
                  <a:gd name="T28" fmla="*/ 0 w 580"/>
                  <a:gd name="T29" fmla="*/ 315 h 315"/>
                  <a:gd name="T30" fmla="*/ 0 w 580"/>
                  <a:gd name="T31" fmla="*/ 315 h 315"/>
                  <a:gd name="T32" fmla="*/ 0 w 580"/>
                  <a:gd name="T33" fmla="*/ 315 h 315"/>
                  <a:gd name="T34" fmla="*/ 45 w 580"/>
                  <a:gd name="T35" fmla="*/ 270 h 315"/>
                  <a:gd name="T36" fmla="*/ 95 w 580"/>
                  <a:gd name="T37" fmla="*/ 225 h 315"/>
                  <a:gd name="T38" fmla="*/ 140 w 580"/>
                  <a:gd name="T39" fmla="*/ 185 h 315"/>
                  <a:gd name="T40" fmla="*/ 190 w 580"/>
                  <a:gd name="T41" fmla="*/ 150 h 315"/>
                  <a:gd name="T42" fmla="*/ 240 w 580"/>
                  <a:gd name="T43" fmla="*/ 125 h 315"/>
                  <a:gd name="T44" fmla="*/ 290 w 580"/>
                  <a:gd name="T45" fmla="*/ 95 h 315"/>
                  <a:gd name="T46" fmla="*/ 380 w 580"/>
                  <a:gd name="T47" fmla="*/ 60 h 315"/>
                  <a:gd name="T48" fmla="*/ 460 w 580"/>
                  <a:gd name="T49" fmla="*/ 30 h 315"/>
                  <a:gd name="T50" fmla="*/ 520 w 580"/>
                  <a:gd name="T51" fmla="*/ 15 h 315"/>
                  <a:gd name="T52" fmla="*/ 580 w 580"/>
                  <a:gd name="T53" fmla="*/ 5 h 315"/>
                  <a:gd name="T54" fmla="*/ 580 w 580"/>
                  <a:gd name="T55" fmla="*/ 5 h 315"/>
                  <a:gd name="T56" fmla="*/ 580 w 580"/>
                  <a:gd name="T57" fmla="*/ 0 h 315"/>
                  <a:gd name="T58" fmla="*/ 580 w 580"/>
                  <a:gd name="T59" fmla="*/ 0 h 315"/>
                  <a:gd name="T60" fmla="*/ 580 w 580"/>
                  <a:gd name="T61" fmla="*/ 0 h 315"/>
                  <a:gd name="T62" fmla="*/ 580 w 580"/>
                  <a:gd name="T63" fmla="*/ 0 h 3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80"/>
                  <a:gd name="T97" fmla="*/ 0 h 315"/>
                  <a:gd name="T98" fmla="*/ 580 w 580"/>
                  <a:gd name="T99" fmla="*/ 315 h 31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80" h="315">
                    <a:moveTo>
                      <a:pt x="580" y="0"/>
                    </a:moveTo>
                    <a:lnTo>
                      <a:pt x="580" y="0"/>
                    </a:lnTo>
                    <a:lnTo>
                      <a:pt x="520" y="10"/>
                    </a:lnTo>
                    <a:lnTo>
                      <a:pt x="455" y="25"/>
                    </a:lnTo>
                    <a:lnTo>
                      <a:pt x="375" y="55"/>
                    </a:lnTo>
                    <a:lnTo>
                      <a:pt x="285" y="95"/>
                    </a:lnTo>
                    <a:lnTo>
                      <a:pt x="240" y="120"/>
                    </a:lnTo>
                    <a:lnTo>
                      <a:pt x="190" y="150"/>
                    </a:lnTo>
                    <a:lnTo>
                      <a:pt x="140" y="180"/>
                    </a:lnTo>
                    <a:lnTo>
                      <a:pt x="90" y="220"/>
                    </a:lnTo>
                    <a:lnTo>
                      <a:pt x="45" y="265"/>
                    </a:lnTo>
                    <a:lnTo>
                      <a:pt x="0" y="315"/>
                    </a:lnTo>
                    <a:lnTo>
                      <a:pt x="45" y="270"/>
                    </a:lnTo>
                    <a:lnTo>
                      <a:pt x="95" y="225"/>
                    </a:lnTo>
                    <a:lnTo>
                      <a:pt x="140" y="185"/>
                    </a:lnTo>
                    <a:lnTo>
                      <a:pt x="190" y="150"/>
                    </a:lnTo>
                    <a:lnTo>
                      <a:pt x="240" y="125"/>
                    </a:lnTo>
                    <a:lnTo>
                      <a:pt x="290" y="95"/>
                    </a:lnTo>
                    <a:lnTo>
                      <a:pt x="380" y="60"/>
                    </a:lnTo>
                    <a:lnTo>
                      <a:pt x="460" y="30"/>
                    </a:lnTo>
                    <a:lnTo>
                      <a:pt x="520" y="15"/>
                    </a:lnTo>
                    <a:lnTo>
                      <a:pt x="580" y="5"/>
                    </a:lnTo>
                    <a:lnTo>
                      <a:pt x="580" y="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19" name="Freeform 81">
                <a:extLst>
                  <a:ext uri="{FF2B5EF4-FFF2-40B4-BE49-F238E27FC236}">
                    <a16:creationId xmlns:a16="http://schemas.microsoft.com/office/drawing/2014/main" id="{9E6FF3E1-5677-462C-BEA3-8F784AE211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0" y="7241"/>
                <a:ext cx="1175" cy="420"/>
              </a:xfrm>
              <a:custGeom>
                <a:avLst/>
                <a:gdLst>
                  <a:gd name="T0" fmla="*/ 0 w 1175"/>
                  <a:gd name="T1" fmla="*/ 10 h 420"/>
                  <a:gd name="T2" fmla="*/ 1170 w 1175"/>
                  <a:gd name="T3" fmla="*/ 420 h 420"/>
                  <a:gd name="T4" fmla="*/ 1175 w 1175"/>
                  <a:gd name="T5" fmla="*/ 400 h 420"/>
                  <a:gd name="T6" fmla="*/ 20 w 1175"/>
                  <a:gd name="T7" fmla="*/ 0 h 420"/>
                  <a:gd name="T8" fmla="*/ 0 w 1175"/>
                  <a:gd name="T9" fmla="*/ 10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5"/>
                  <a:gd name="T16" fmla="*/ 0 h 420"/>
                  <a:gd name="T17" fmla="*/ 1175 w 1175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5" h="420">
                    <a:moveTo>
                      <a:pt x="0" y="10"/>
                    </a:moveTo>
                    <a:lnTo>
                      <a:pt x="1170" y="420"/>
                    </a:lnTo>
                    <a:lnTo>
                      <a:pt x="1175" y="400"/>
                    </a:lnTo>
                    <a:lnTo>
                      <a:pt x="20" y="0"/>
                    </a:lnTo>
                    <a:lnTo>
                      <a:pt x="0" y="10"/>
                    </a:lnTo>
                    <a:close/>
                  </a:path>
                </a:pathLst>
              </a:custGeom>
              <a:noFill/>
              <a:ln w="9525">
                <a:solidFill>
                  <a:srgbClr val="8FFF8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0" name="Freeform 82">
                <a:extLst>
                  <a:ext uri="{FF2B5EF4-FFF2-40B4-BE49-F238E27FC236}">
                    <a16:creationId xmlns:a16="http://schemas.microsoft.com/office/drawing/2014/main" id="{F2CD21CB-1BA4-4186-A809-FDEA51E1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0" y="7301"/>
                <a:ext cx="1175" cy="420"/>
              </a:xfrm>
              <a:custGeom>
                <a:avLst/>
                <a:gdLst>
                  <a:gd name="T0" fmla="*/ 0 w 1175"/>
                  <a:gd name="T1" fmla="*/ 10 h 420"/>
                  <a:gd name="T2" fmla="*/ 1170 w 1175"/>
                  <a:gd name="T3" fmla="*/ 420 h 420"/>
                  <a:gd name="T4" fmla="*/ 1175 w 1175"/>
                  <a:gd name="T5" fmla="*/ 405 h 420"/>
                  <a:gd name="T6" fmla="*/ 20 w 1175"/>
                  <a:gd name="T7" fmla="*/ 0 h 420"/>
                  <a:gd name="T8" fmla="*/ 0 w 1175"/>
                  <a:gd name="T9" fmla="*/ 10 h 4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5"/>
                  <a:gd name="T16" fmla="*/ 0 h 420"/>
                  <a:gd name="T17" fmla="*/ 1175 w 1175"/>
                  <a:gd name="T18" fmla="*/ 420 h 4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5" h="420">
                    <a:moveTo>
                      <a:pt x="0" y="10"/>
                    </a:moveTo>
                    <a:lnTo>
                      <a:pt x="1170" y="420"/>
                    </a:lnTo>
                    <a:lnTo>
                      <a:pt x="1175" y="405"/>
                    </a:lnTo>
                    <a:lnTo>
                      <a:pt x="20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8FFF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121" name="Freeform 83">
                <a:extLst>
                  <a:ext uri="{FF2B5EF4-FFF2-40B4-BE49-F238E27FC236}">
                    <a16:creationId xmlns:a16="http://schemas.microsoft.com/office/drawing/2014/main" id="{33071661-8CDD-4DB1-96AE-50046DA0D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" y="6990"/>
                <a:ext cx="105" cy="61"/>
              </a:xfrm>
              <a:custGeom>
                <a:avLst/>
                <a:gdLst>
                  <a:gd name="T0" fmla="*/ 105 w 105"/>
                  <a:gd name="T1" fmla="*/ 51 h 61"/>
                  <a:gd name="T2" fmla="*/ 105 w 105"/>
                  <a:gd name="T3" fmla="*/ 51 h 61"/>
                  <a:gd name="T4" fmla="*/ 70 w 105"/>
                  <a:gd name="T5" fmla="*/ 21 h 61"/>
                  <a:gd name="T6" fmla="*/ 35 w 105"/>
                  <a:gd name="T7" fmla="*/ 5 h 61"/>
                  <a:gd name="T8" fmla="*/ 20 w 105"/>
                  <a:gd name="T9" fmla="*/ 0 h 61"/>
                  <a:gd name="T10" fmla="*/ 10 w 105"/>
                  <a:gd name="T11" fmla="*/ 0 h 61"/>
                  <a:gd name="T12" fmla="*/ 10 w 105"/>
                  <a:gd name="T13" fmla="*/ 0 h 61"/>
                  <a:gd name="T14" fmla="*/ 0 w 105"/>
                  <a:gd name="T15" fmla="*/ 5 h 61"/>
                  <a:gd name="T16" fmla="*/ 0 w 105"/>
                  <a:gd name="T17" fmla="*/ 11 h 61"/>
                  <a:gd name="T18" fmla="*/ 10 w 105"/>
                  <a:gd name="T19" fmla="*/ 31 h 61"/>
                  <a:gd name="T20" fmla="*/ 40 w 105"/>
                  <a:gd name="T21" fmla="*/ 61 h 61"/>
                  <a:gd name="T22" fmla="*/ 105 w 105"/>
                  <a:gd name="T23" fmla="*/ 51 h 6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5"/>
                  <a:gd name="T37" fmla="*/ 0 h 61"/>
                  <a:gd name="T38" fmla="*/ 105 w 105"/>
                  <a:gd name="T39" fmla="*/ 61 h 6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5" h="61">
                    <a:moveTo>
                      <a:pt x="105" y="51"/>
                    </a:moveTo>
                    <a:lnTo>
                      <a:pt x="105" y="51"/>
                    </a:lnTo>
                    <a:lnTo>
                      <a:pt x="70" y="21"/>
                    </a:lnTo>
                    <a:lnTo>
                      <a:pt x="35" y="5"/>
                    </a:lnTo>
                    <a:lnTo>
                      <a:pt x="20" y="0"/>
                    </a:lnTo>
                    <a:lnTo>
                      <a:pt x="10" y="0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10" y="31"/>
                    </a:lnTo>
                    <a:lnTo>
                      <a:pt x="40" y="61"/>
                    </a:lnTo>
                    <a:lnTo>
                      <a:pt x="105" y="51"/>
                    </a:lnTo>
                    <a:close/>
                  </a:path>
                </a:pathLst>
              </a:custGeom>
              <a:solidFill>
                <a:srgbClr val="BE9B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A34F111-5D15-4AE7-8345-52460209C5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5448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sp>
        <p:nvSpPr>
          <p:cNvPr id="47107" name="Rectangle 29">
            <a:extLst>
              <a:ext uri="{FF2B5EF4-FFF2-40B4-BE49-F238E27FC236}">
                <a16:creationId xmlns:a16="http://schemas.microsoft.com/office/drawing/2014/main" id="{F6BA35D6-1EF6-4823-9EC8-2B279E040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30988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עֵדֶן 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 מִכְתָּב.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7108" name="Rectangle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75267-2D58-4411-B4D0-E71C2AAFF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כּוֹתֶבֶת 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47109" name="Rectangle 32">
            <a:hlinkClick r:id="" action="ppaction://noaction">
              <a:snd r:embed="rId4" name="עדן אוכלת.wav"/>
            </a:hlinkClick>
            <a:extLst>
              <a:ext uri="{FF2B5EF4-FFF2-40B4-BE49-F238E27FC236}">
                <a16:creationId xmlns:a16="http://schemas.microsoft.com/office/drawing/2014/main" id="{869B24EB-AC97-4B2E-B962-49CF32011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אוֹכֶלֶת 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7110" name="Rectangle 33">
            <a:hlinkClick r:id="" action="ppaction://noaction">
              <a:snd r:embed="rId5" name="עדן כועסת.wav"/>
            </a:hlinkClick>
            <a:extLst>
              <a:ext uri="{FF2B5EF4-FFF2-40B4-BE49-F238E27FC236}">
                <a16:creationId xmlns:a16="http://schemas.microsoft.com/office/drawing/2014/main" id="{D4C486AC-108D-4968-BECC-73BE34D2B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כּוֹעֶסֶת 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851DA8-6213-4C58-B0E8-EBD787AC1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4DAB6F8-D8EA-4E4C-8469-EDA8534F7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4830" y="4953096"/>
            <a:ext cx="487363" cy="487363"/>
          </a:xfrm>
          <a:prstGeom prst="rect">
            <a:avLst/>
          </a:prstGeom>
        </p:spPr>
      </p:pic>
      <p:sp>
        <p:nvSpPr>
          <p:cNvPr id="48130" name="Rectangle 3">
            <a:extLst>
              <a:ext uri="{FF2B5EF4-FFF2-40B4-BE49-F238E27FC236}">
                <a16:creationId xmlns:a16="http://schemas.microsoft.com/office/drawing/2014/main" id="{152E9FC5-F8B6-4496-AF3E-F0CA8A551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עֵדֶן 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 מִכְתָּב.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129029" name="Rectangle 5">
            <a:hlinkClick r:id="" action="ppaction://noaction">
              <a:snd r:embed="rId5" name="אכלה1"/>
            </a:hlinkClick>
            <a:extLst>
              <a:ext uri="{FF2B5EF4-FFF2-40B4-BE49-F238E27FC236}">
                <a16:creationId xmlns:a16="http://schemas.microsoft.com/office/drawing/2014/main" id="{ABB6BF34-C516-4A30-ACD1-2AC5ED53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9259" y="2279650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כּוֹתֶבֶת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48132" name="Picture 9" descr="MMj01855860000[1]">
            <a:extLst>
              <a:ext uri="{FF2B5EF4-FFF2-40B4-BE49-F238E27FC236}">
                <a16:creationId xmlns:a16="http://schemas.microsoft.com/office/drawing/2014/main" id="{12F51321-C329-4110-A7CB-20A8507E2C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AutoShape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B4E13D3-D53B-4400-B8F7-ECFE7FF75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48134" name="Picture 52" descr="הגברת כותבת">
            <a:extLst>
              <a:ext uri="{FF2B5EF4-FFF2-40B4-BE49-F238E27FC236}">
                <a16:creationId xmlns:a16="http://schemas.microsoft.com/office/drawing/2014/main" id="{C201BB7F-6937-4E25-B459-08FA92803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762125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1.11111E-6 -0.2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902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0">
            <a:extLst>
              <a:ext uri="{FF2B5EF4-FFF2-40B4-BE49-F238E27FC236}">
                <a16:creationId xmlns:a16="http://schemas.microsoft.com/office/drawing/2014/main" id="{F2218076-9E10-4D28-AF6A-76F71CFA7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4143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49155" name="Rectangle 11">
            <a:hlinkClick r:id="" action="ppaction://noaction">
              <a:snd r:embed="rId4" name="שלו שומר.wav"/>
            </a:hlinkClick>
            <a:extLst>
              <a:ext uri="{FF2B5EF4-FFF2-40B4-BE49-F238E27FC236}">
                <a16:creationId xmlns:a16="http://schemas.microsoft.com/office/drawing/2014/main" id="{87F64919-99AD-46B9-BD54-D76A4CF39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שׁוֹמֵר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9156" name="Rectangl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6F71266-0F1E-40C1-B892-39AE84109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פּוֹתֵר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49157" name="Rectangle 13">
            <a:hlinkClick r:id="" action="ppaction://noaction">
              <a:snd r:embed="rId5" name="שלו צועק.wav"/>
            </a:hlinkClick>
            <a:extLst>
              <a:ext uri="{FF2B5EF4-FFF2-40B4-BE49-F238E27FC236}">
                <a16:creationId xmlns:a16="http://schemas.microsoft.com/office/drawing/2014/main" id="{8CCDA1F4-2F40-4A35-917F-C03D889A48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צוֹעֵק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49158" name="Rectangle 18">
            <a:extLst>
              <a:ext uri="{FF2B5EF4-FFF2-40B4-BE49-F238E27FC236}">
                <a16:creationId xmlns:a16="http://schemas.microsoft.com/office/drawing/2014/main" id="{D1671CED-1145-48A3-AC7E-DC4FB7E5E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827338"/>
            <a:ext cx="82296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6000" dirty="0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שָׁלֵו</a:t>
            </a: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en-US" altLang="he-IL" sz="2000" dirty="0">
                <a:cs typeface="David" panose="020E0502060401010101" pitchFamily="34" charset="-79"/>
              </a:rPr>
              <a:t>________________</a:t>
            </a: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he-IL" altLang="he-IL" sz="6000" dirty="0">
                <a:cs typeface="David" panose="020E0502060401010101" pitchFamily="34" charset="-79"/>
              </a:rPr>
              <a:t>חִידוֹת.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E18E613-A796-4D09-BB23-7C1B50056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" y="700881"/>
            <a:ext cx="8229600" cy="11382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r" rtl="1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  <a:defRPr/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kern="0" dirty="0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5D29B67-B683-496C-A515-56BD385D2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04762B9-9805-470A-9992-F2C0460705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4672" y="5318124"/>
            <a:ext cx="487363" cy="487363"/>
          </a:xfrm>
          <a:prstGeom prst="rect">
            <a:avLst/>
          </a:prstGeom>
        </p:spPr>
      </p:pic>
      <p:sp>
        <p:nvSpPr>
          <p:cNvPr id="50178" name="Rectangle 3">
            <a:extLst>
              <a:ext uri="{FF2B5EF4-FFF2-40B4-BE49-F238E27FC236}">
                <a16:creationId xmlns:a16="http://schemas.microsoft.com/office/drawing/2014/main" id="{1C6FE3B7-B5D7-45F7-AFD5-C412B3AA4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05251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שָׁלֵו  ____   חִידוֹת.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0179" name="Picture 5" descr="MMj01855860000[1]">
            <a:extLst>
              <a:ext uri="{FF2B5EF4-FFF2-40B4-BE49-F238E27FC236}">
                <a16:creationId xmlns:a16="http://schemas.microsoft.com/office/drawing/2014/main" id="{4BE0B365-5292-4A58-B544-D8A74E85F4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23" y="4868862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7EDAE6D-6E37-4240-8AB6-911EC479B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7268" name="Rectangle 52">
            <a:hlinkClick r:id="" action="ppaction://noaction">
              <a:snd r:embed="rId6" name="רבקה דברה עם חגית"/>
            </a:hlinkClick>
            <a:extLst>
              <a:ext uri="{FF2B5EF4-FFF2-40B4-BE49-F238E27FC236}">
                <a16:creationId xmlns:a16="http://schemas.microsoft.com/office/drawing/2014/main" id="{08405714-1ECD-4607-9124-3F73A6043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2673350"/>
            <a:ext cx="2159000" cy="1079500"/>
          </a:xfrm>
          <a:prstGeom prst="rect">
            <a:avLst/>
          </a:prstGeom>
          <a:solidFill>
            <a:srgbClr val="CCFFCC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פּוֹתֵר</a:t>
            </a:r>
            <a:endParaRPr lang="en-US" altLang="he-IL" sz="6000"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59259E-6 L -3.61111E-6 -0.21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7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726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>
            <a:extLst>
              <a:ext uri="{FF2B5EF4-FFF2-40B4-BE49-F238E27FC236}">
                <a16:creationId xmlns:a16="http://schemas.microsoft.com/office/drawing/2014/main" id="{C4B547EA-4740-47C9-A3A5-D6D0FE683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951038"/>
            <a:ext cx="8545512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הַקּוֹסֵם מוֹצִיא </a:t>
            </a:r>
            <a:r>
              <a:rPr lang="en-US" altLang="he-IL" sz="2000" dirty="0">
                <a:cs typeface="David" panose="020E0502060401010101" pitchFamily="34" charset="-79"/>
              </a:rPr>
              <a:t>____________</a:t>
            </a:r>
            <a:r>
              <a:rPr lang="he-IL" altLang="he-IL" sz="6000" dirty="0">
                <a:cs typeface="David" panose="020E0502060401010101" pitchFamily="34" charset="-79"/>
              </a:rPr>
              <a:t> מֵהַכּוֹבַע.</a:t>
            </a:r>
            <a:r>
              <a:rPr lang="he-IL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1203" name="Rectangle 7">
            <a:hlinkClick r:id="" action="ppaction://noaction">
              <a:snd r:embed="rId4" name="הקוסם שוטר.wav"/>
            </a:hlinkClick>
            <a:extLst>
              <a:ext uri="{FF2B5EF4-FFF2-40B4-BE49-F238E27FC236}">
                <a16:creationId xmlns:a16="http://schemas.microsoft.com/office/drawing/2014/main" id="{72487F5D-5F9D-4160-8F31-D3D0F0138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שׁוֹטֵר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1204" name="Rectangle 8">
            <a:hlinkClick r:id="" action="ppaction://noaction">
              <a:snd r:embed="rId5" name="הקוסם עובד - Copy.wav"/>
            </a:hlinkClick>
            <a:extLst>
              <a:ext uri="{FF2B5EF4-FFF2-40B4-BE49-F238E27FC236}">
                <a16:creationId xmlns:a16="http://schemas.microsoft.com/office/drawing/2014/main" id="{A0A708D4-1926-4B46-A328-7948BBBBD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33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עוֹבֵד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1205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5D3DA19-EEF1-4020-8059-8611151EB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אַרְנֶבֶת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1206" name="Rectangle 2">
            <a:extLst>
              <a:ext uri="{FF2B5EF4-FFF2-40B4-BE49-F238E27FC236}">
                <a16:creationId xmlns:a16="http://schemas.microsoft.com/office/drawing/2014/main" id="{0E2DE044-5220-455E-8C7C-BA13B7F97E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6F9E8D-266F-4D45-AA13-E9411F8FDA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E6421E-B208-4D13-B910-7410B6C6B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22855" y="3553716"/>
            <a:ext cx="487363" cy="487363"/>
          </a:xfrm>
          <a:prstGeom prst="rect">
            <a:avLst/>
          </a:prstGeom>
        </p:spPr>
      </p:pic>
      <p:pic>
        <p:nvPicPr>
          <p:cNvPr id="52226" name="Picture 5" descr="MMj01855860000[1]">
            <a:extLst>
              <a:ext uri="{FF2B5EF4-FFF2-40B4-BE49-F238E27FC236}">
                <a16:creationId xmlns:a16="http://schemas.microsoft.com/office/drawing/2014/main" id="{6D02501A-20E4-4197-82D8-B531C04ED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25FC44-D436-4D11-B518-6FFD8A36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38292" name="Rectangle 52">
            <a:hlinkClick r:id="" action="ppaction://noaction">
              <a:snd r:embed="rId6" name="הדחליל עמד בגינה"/>
            </a:hlinkClick>
            <a:extLst>
              <a:ext uri="{FF2B5EF4-FFF2-40B4-BE49-F238E27FC236}">
                <a16:creationId xmlns:a16="http://schemas.microsoft.com/office/drawing/2014/main" id="{EC929B14-A274-4879-83D8-20C4070EF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9538" y="2182813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אַרְנֶבֶת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2229" name="Rectangle 3">
            <a:extLst>
              <a:ext uri="{FF2B5EF4-FFF2-40B4-BE49-F238E27FC236}">
                <a16:creationId xmlns:a16="http://schemas.microsoft.com/office/drawing/2014/main" id="{7FD20061-A7BF-451A-9C65-3BBC0E9A0E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"/>
            <a:ext cx="8843963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הַקּוֹסֵם מוֹצִיא </a:t>
            </a:r>
            <a:r>
              <a:rPr lang="en-US" altLang="he-IL" sz="2000">
                <a:cs typeface="David" panose="020E0502060401010101" pitchFamily="34" charset="-79"/>
              </a:rPr>
              <a:t>______________</a:t>
            </a:r>
            <a:r>
              <a:rPr lang="he-IL" altLang="he-IL" sz="6000">
                <a:cs typeface="David" panose="020E0502060401010101" pitchFamily="34" charset="-79"/>
              </a:rPr>
              <a:t> מֵהַכּוֹבַע.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3" name="תמונה 2" descr="סגירת הארנב בדשא">
            <a:extLst>
              <a:ext uri="{FF2B5EF4-FFF2-40B4-BE49-F238E27FC236}">
                <a16:creationId xmlns:a16="http://schemas.microsoft.com/office/drawing/2014/main" id="{006BB3B2-9CB6-44F9-A8AF-7E355E383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3395" y="2228585"/>
            <a:ext cx="3515122" cy="234341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8935 L -0.00017 -0.215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82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82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B4BB182-2330-4A94-B10F-85B6A0F17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1805" y="1588991"/>
            <a:ext cx="487363" cy="487363"/>
          </a:xfrm>
          <a:prstGeom prst="rect">
            <a:avLst/>
          </a:prstGeom>
        </p:spPr>
      </p:pic>
      <p:pic>
        <p:nvPicPr>
          <p:cNvPr id="7170" name="Picture 25" descr="MMj01855860000[1]">
            <a:extLst>
              <a:ext uri="{FF2B5EF4-FFF2-40B4-BE49-F238E27FC236}">
                <a16:creationId xmlns:a16="http://schemas.microsoft.com/office/drawing/2014/main" id="{3BE047B2-3A5D-4A95-A34A-963BEFD400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2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7D1433A-0B51-4EC9-9686-33CFC083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7172" name="Rectangle 27">
            <a:hlinkClick r:id="" action="ppaction://noaction">
              <a:snd r:embed="rId6" name="חביתה"/>
            </a:hlinkClick>
            <a:extLst>
              <a:ext uri="{FF2B5EF4-FFF2-40B4-BE49-F238E27FC236}">
                <a16:creationId xmlns:a16="http://schemas.microsoft.com/office/drawing/2014/main" id="{1C2A5248-D0A7-4F6B-BB65-B15FDA217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רַכֶּבֶת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7173" name="גרפיקה 28" descr="רכבת צעצוע עם מילוי מלא">
            <a:extLst>
              <a:ext uri="{FF2B5EF4-FFF2-40B4-BE49-F238E27FC236}">
                <a16:creationId xmlns:a16="http://schemas.microsoft.com/office/drawing/2014/main" id="{E8E7EE68-7DD4-492D-949A-DD55E9A291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2" y="323753"/>
            <a:ext cx="3019425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hlinkClick r:id="" action="ppaction://noaction">
              <a:snd r:embed="rId4" name="הדבורה כואבת - Copy.wav"/>
            </a:hlinkClick>
            <a:extLst>
              <a:ext uri="{FF2B5EF4-FFF2-40B4-BE49-F238E27FC236}">
                <a16:creationId xmlns:a16="http://schemas.microsoft.com/office/drawing/2014/main" id="{91AC7866-54D6-4412-A0A5-2C2DEBEBF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כּוֹאֶבֶת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3251" name="Rect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82723D-8CAF-48AB-A6B7-3355F63AA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עוֹקֶצֶת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3252" name="Rectangle 9">
            <a:hlinkClick r:id="" action="ppaction://noaction">
              <a:snd r:embed="rId5" name="הדבורה פותחת - Copy.wav"/>
            </a:hlinkClick>
            <a:extLst>
              <a:ext uri="{FF2B5EF4-FFF2-40B4-BE49-F238E27FC236}">
                <a16:creationId xmlns:a16="http://schemas.microsoft.com/office/drawing/2014/main" id="{9941A084-2B85-42C3-8A44-1F583908C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פּוֹתַחַת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3253" name="Rectangle 3">
            <a:extLst>
              <a:ext uri="{FF2B5EF4-FFF2-40B4-BE49-F238E27FC236}">
                <a16:creationId xmlns:a16="http://schemas.microsoft.com/office/drawing/2014/main" id="{181AE611-097F-4A50-B38E-BE4A1AC15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6463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>
                <a:cs typeface="David" panose="020E0502060401010101" pitchFamily="34" charset="-79"/>
              </a:rPr>
              <a:t>הַדְּבוֹרָה </a:t>
            </a:r>
            <a:r>
              <a:rPr lang="en-US" altLang="he-IL" sz="5400">
                <a:cs typeface="David" panose="020E0502060401010101" pitchFamily="34" charset="-79"/>
              </a:rPr>
              <a:t>____</a:t>
            </a:r>
            <a:r>
              <a:rPr lang="he-IL" altLang="he-IL" sz="5400">
                <a:cs typeface="David" panose="020E0502060401010101" pitchFamily="34" charset="-79"/>
              </a:rPr>
              <a:t> אֶת הַיָּד שֶׁל מֹשֶׁה</a:t>
            </a:r>
            <a:r>
              <a:rPr lang="he-IL" altLang="he-IL" sz="6000">
                <a:cs typeface="David" panose="020E0502060401010101" pitchFamily="34" charset="-79"/>
              </a:rPr>
              <a:t>.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3254" name="Rectangle 2">
            <a:extLst>
              <a:ext uri="{FF2B5EF4-FFF2-40B4-BE49-F238E27FC236}">
                <a16:creationId xmlns:a16="http://schemas.microsoft.com/office/drawing/2014/main" id="{EF6AF477-D774-463C-A9BE-7E373DB51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F95DF8-C099-430A-AEC7-00F515921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3AC62B-F50D-44E0-94BF-B5AD90C36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8806" y="3317082"/>
            <a:ext cx="487363" cy="487363"/>
          </a:xfrm>
          <a:prstGeom prst="rect">
            <a:avLst/>
          </a:prstGeom>
        </p:spPr>
      </p:pic>
      <p:pic>
        <p:nvPicPr>
          <p:cNvPr id="54274" name="Picture 5" descr="MMj01855860000[1]">
            <a:extLst>
              <a:ext uri="{FF2B5EF4-FFF2-40B4-BE49-F238E27FC236}">
                <a16:creationId xmlns:a16="http://schemas.microsoft.com/office/drawing/2014/main" id="{2665A450-C8DE-4305-A130-B3F784EB48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9524D05-43C4-4EAF-A3C1-8577B6C96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E8C9ADCB-EAFE-4D90-8B4A-E836CAB34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87" y="765175"/>
            <a:ext cx="89630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הַדְּבוֹרָה </a:t>
            </a:r>
            <a:r>
              <a:rPr lang="en-US" altLang="he-IL" sz="5400" dirty="0">
                <a:cs typeface="David" panose="020E0502060401010101" pitchFamily="34" charset="-79"/>
              </a:rPr>
              <a:t>_____</a:t>
            </a:r>
            <a:r>
              <a:rPr lang="he-IL" altLang="he-IL" sz="5400" dirty="0">
                <a:cs typeface="David" panose="020E0502060401010101" pitchFamily="34" charset="-79"/>
              </a:rPr>
              <a:t>  אֶת הַיָּד שֶׁל מֹשֶׁה</a:t>
            </a:r>
            <a:r>
              <a:rPr lang="he-IL" altLang="he-IL" sz="6000" dirty="0">
                <a:cs typeface="David" panose="020E0502060401010101" pitchFamily="34" charset="-79"/>
              </a:rPr>
              <a:t>.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141416" name="Rectangle 104">
            <a:hlinkClick r:id="" action="ppaction://noaction">
              <a:snd r:embed="rId6" name="נקניק"/>
            </a:hlinkClick>
            <a:extLst>
              <a:ext uri="{FF2B5EF4-FFF2-40B4-BE49-F238E27FC236}">
                <a16:creationId xmlns:a16="http://schemas.microsoft.com/office/drawing/2014/main" id="{89C8FC00-7906-4323-AE84-347C7D4B0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4713" y="2252663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עוֹקֶצֶת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pic>
        <p:nvPicPr>
          <p:cNvPr id="54278" name="Picture 59" descr="דמות מצויירת דבורה">
            <a:extLst>
              <a:ext uri="{FF2B5EF4-FFF2-40B4-BE49-F238E27FC236}">
                <a16:creationId xmlns:a16="http://schemas.microsoft.com/office/drawing/2014/main" id="{5446FE67-C89F-42B8-B1A4-7A5130B22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252663"/>
            <a:ext cx="28575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0.09954 L -1.94444E-6 -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1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8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14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94F0ABB-E343-46E1-B795-18F92A30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חוֹפֶרֶת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5299" name="Rectangle 17">
            <a:hlinkClick r:id="" action="ppaction://noaction">
              <a:snd r:embed="rId4" name="החפרפרת שומרת - Copy.wav"/>
            </a:hlinkClick>
            <a:extLst>
              <a:ext uri="{FF2B5EF4-FFF2-40B4-BE49-F238E27FC236}">
                <a16:creationId xmlns:a16="http://schemas.microsoft.com/office/drawing/2014/main" id="{3ACAB160-297F-449A-A26B-28CDE8C43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שׁוֹמֶרֶת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5300" name="Rectangle 18">
            <a:hlinkClick r:id="" action="ppaction://noaction">
              <a:snd r:embed="rId5" name="החפרפרת נופלת - Copy.wav"/>
            </a:hlinkClick>
            <a:extLst>
              <a:ext uri="{FF2B5EF4-FFF2-40B4-BE49-F238E27FC236}">
                <a16:creationId xmlns:a16="http://schemas.microsoft.com/office/drawing/2014/main" id="{339EAA3F-3F44-4FD5-A9A1-0E8CFBB6E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נוֹפֶלֶת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5301" name="Rectangle 3">
            <a:extLst>
              <a:ext uri="{FF2B5EF4-FFF2-40B4-BE49-F238E27FC236}">
                <a16:creationId xmlns:a16="http://schemas.microsoft.com/office/drawing/2014/main" id="{DDFCA486-9665-4D38-BE0C-03052CEB8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378075"/>
            <a:ext cx="8229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800" dirty="0">
                <a:cs typeface="David" panose="020E0502060401010101" pitchFamily="34" charset="-79"/>
              </a:rPr>
              <a:t>הַחֲפַרְפֶּרֶת </a:t>
            </a:r>
            <a:r>
              <a:rPr lang="en-US" altLang="he-IL" sz="1600" dirty="0">
                <a:cs typeface="David" panose="020E0502060401010101" pitchFamily="34" charset="-79"/>
              </a:rPr>
              <a:t>______________</a:t>
            </a:r>
            <a:r>
              <a:rPr lang="he-IL" altLang="he-IL" sz="4800" dirty="0">
                <a:cs typeface="David" panose="020E0502060401010101" pitchFamily="34" charset="-79"/>
              </a:rPr>
              <a:t> מְחִילָה בָּאֲדָמָה.</a:t>
            </a:r>
            <a:endParaRPr lang="en-US" altLang="he-IL" sz="54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5302" name="Rectangle 2">
            <a:extLst>
              <a:ext uri="{FF2B5EF4-FFF2-40B4-BE49-F238E27FC236}">
                <a16:creationId xmlns:a16="http://schemas.microsoft.com/office/drawing/2014/main" id="{AFBB5399-2831-4C86-8CBE-C507EC856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61EF42-FE29-404E-933B-B90DB6BDC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8D4DCC-0F54-4A40-AFCF-8228B4CB3C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6921" y="3414210"/>
            <a:ext cx="487363" cy="487363"/>
          </a:xfrm>
          <a:prstGeom prst="rect">
            <a:avLst/>
          </a:prstGeom>
        </p:spPr>
      </p:pic>
      <p:pic>
        <p:nvPicPr>
          <p:cNvPr id="56323" name="Picture 5" descr="MMj01855860000[1]">
            <a:extLst>
              <a:ext uri="{FF2B5EF4-FFF2-40B4-BE49-F238E27FC236}">
                <a16:creationId xmlns:a16="http://schemas.microsoft.com/office/drawing/2014/main" id="{5EBF9715-BA8A-4CE3-9F8D-472A2D4F5D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3092B7B-4C1B-4A77-B4D5-9F78C7489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56325" name="Picture 64" descr="חפרפרת בתוך החור">
            <a:extLst>
              <a:ext uri="{FF2B5EF4-FFF2-40B4-BE49-F238E27FC236}">
                <a16:creationId xmlns:a16="http://schemas.microsoft.com/office/drawing/2014/main" id="{3152BA4A-CCED-491E-A92F-CA8F4D12E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30488"/>
            <a:ext cx="231457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2" name="Rectangle 52">
            <a:hlinkClick r:id="" action="ppaction://noaction">
              <a:snd r:embed="rId7" name="נדקרה1"/>
            </a:hlinkClick>
            <a:extLst>
              <a:ext uri="{FF2B5EF4-FFF2-40B4-BE49-F238E27FC236}">
                <a16:creationId xmlns:a16="http://schemas.microsoft.com/office/drawing/2014/main" id="{EDE06D7B-95CF-467E-931D-378775569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496" y="2349500"/>
            <a:ext cx="2159000" cy="1079500"/>
          </a:xfrm>
          <a:prstGeom prst="rect">
            <a:avLst/>
          </a:prstGeom>
          <a:solidFill>
            <a:srgbClr val="B9DCFF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4800" dirty="0">
                <a:cs typeface="David" panose="020E0502060401010101" pitchFamily="34" charset="-79"/>
              </a:rPr>
              <a:t>חוֹפֶרֶת</a:t>
            </a:r>
            <a:endParaRPr lang="en-US" altLang="he-IL" sz="4800" dirty="0">
              <a:cs typeface="David" panose="020E0502060401010101" pitchFamily="34" charset="-79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C55F355C-8478-4136-B912-2A43784FB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6" y="539944"/>
            <a:ext cx="8679024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800" dirty="0">
                <a:cs typeface="David" panose="020E0502060401010101" pitchFamily="34" charset="-79"/>
              </a:rPr>
              <a:t>הַחֲפַרְפֶּרֶת  </a:t>
            </a:r>
            <a:r>
              <a:rPr lang="en-US" altLang="he-IL" sz="1600" dirty="0">
                <a:cs typeface="David" panose="020E0502060401010101" pitchFamily="34" charset="-79"/>
              </a:rPr>
              <a:t>______________</a:t>
            </a:r>
            <a:r>
              <a:rPr lang="he-IL" altLang="he-IL" sz="1600" dirty="0">
                <a:cs typeface="David" panose="020E0502060401010101" pitchFamily="34" charset="-79"/>
              </a:rPr>
              <a:t> </a:t>
            </a:r>
            <a:r>
              <a:rPr lang="he-IL" altLang="he-IL" sz="4800" dirty="0">
                <a:cs typeface="David" panose="020E0502060401010101" pitchFamily="34" charset="-79"/>
              </a:rPr>
              <a:t>   מְחִילָה בָּאֲדָמָה.</a:t>
            </a:r>
            <a:endParaRPr lang="en-US" altLang="he-IL" sz="54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24 -0.11505 L -0.01424 -0.28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3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34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hlinkClick r:id="" action="ppaction://noaction">
              <a:snd r:embed="rId4" name="הנשר נופל - Copy.wav"/>
            </a:hlinkClick>
            <a:extLst>
              <a:ext uri="{FF2B5EF4-FFF2-40B4-BE49-F238E27FC236}">
                <a16:creationId xmlns:a16="http://schemas.microsoft.com/office/drawing/2014/main" id="{4C17B464-A38A-43CB-88D1-5E02BB9AE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נוֹפֵל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7347" name="Rectangl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992B23-2EA6-4C3F-8B43-33572B249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דּוֹאֶה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AE403D2E-0D67-43BF-A6F2-D81683E25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הַנֶּשֶׁר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בַּשָּׁמַיִם.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7349" name="Rectangle 9">
            <a:hlinkClick r:id="" action="ppaction://noaction">
              <a:snd r:embed="rId5" name="הנשר עוצר - Copy.wav"/>
            </a:hlinkClick>
            <a:extLst>
              <a:ext uri="{FF2B5EF4-FFF2-40B4-BE49-F238E27FC236}">
                <a16:creationId xmlns:a16="http://schemas.microsoft.com/office/drawing/2014/main" id="{FFBEF9BF-D40B-4DD6-86B2-4DC832F81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10088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עוֹצֵר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7350" name="Rectangle 2">
            <a:extLst>
              <a:ext uri="{FF2B5EF4-FFF2-40B4-BE49-F238E27FC236}">
                <a16:creationId xmlns:a16="http://schemas.microsoft.com/office/drawing/2014/main" id="{FDE8CB87-9EAF-4C20-AD85-D191A4B587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C6E7B4-A84E-4968-B233-BD27FB71D4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E449D2-4298-4B53-9E17-5A7FFEFE2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049" y="2974975"/>
            <a:ext cx="487363" cy="487363"/>
          </a:xfrm>
          <a:prstGeom prst="rect">
            <a:avLst/>
          </a:prstGeom>
        </p:spPr>
      </p:pic>
      <p:sp>
        <p:nvSpPr>
          <p:cNvPr id="58370" name="Rectangle 3">
            <a:extLst>
              <a:ext uri="{FF2B5EF4-FFF2-40B4-BE49-F238E27FC236}">
                <a16:creationId xmlns:a16="http://schemas.microsoft.com/office/drawing/2014/main" id="{67D4251A-E20B-4DCE-B5E5-73ABCD2FC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הַנֶּשֶׁר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בַּשָּׁמַיִם.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58371" name="Picture 5" descr="MMj01855860000[1]">
            <a:extLst>
              <a:ext uri="{FF2B5EF4-FFF2-40B4-BE49-F238E27FC236}">
                <a16:creationId xmlns:a16="http://schemas.microsoft.com/office/drawing/2014/main" id="{04B4E8FF-234B-4ED1-9DD0-1FB82E047F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A4828F9-FD4F-468C-80CD-8E566F2DD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5460" name="Rectangle 52">
            <a:hlinkClick r:id="" action="ppaction://noaction">
              <a:snd r:embed="rId6" name="מלקקים"/>
            </a:hlinkClick>
            <a:extLst>
              <a:ext uri="{FF2B5EF4-FFF2-40B4-BE49-F238E27FC236}">
                <a16:creationId xmlns:a16="http://schemas.microsoft.com/office/drawing/2014/main" id="{C6209A41-F38E-4DB4-83B7-D50EECED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2435225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דּוֹאֶה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58374" name="גרפיקה 73" descr="עיט עם מילוי מלא">
            <a:extLst>
              <a:ext uri="{FF2B5EF4-FFF2-40B4-BE49-F238E27FC236}">
                <a16:creationId xmlns:a16="http://schemas.microsoft.com/office/drawing/2014/main" id="{BE7C5E5B-6CFA-4835-BD19-6BFEA23844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73225"/>
            <a:ext cx="2605087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8912 L 2.22222E-6 -0.25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5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40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546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hlinkClick r:id="" action="ppaction://noaction">
              <a:snd r:embed="rId4" name="הכלב צועק - Copy.wav"/>
            </a:hlinkClick>
            <a:extLst>
              <a:ext uri="{FF2B5EF4-FFF2-40B4-BE49-F238E27FC236}">
                <a16:creationId xmlns:a16="http://schemas.microsoft.com/office/drawing/2014/main" id="{F475EC95-633C-4507-86BB-684BE90D0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צוֹעֵק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5" name="Rectangle 8">
            <a:hlinkClick r:id="" action="ppaction://noaction">
              <a:snd r:embed="rId5" name="הכלב נושך - Copy.wav"/>
            </a:hlinkClick>
            <a:extLst>
              <a:ext uri="{FF2B5EF4-FFF2-40B4-BE49-F238E27FC236}">
                <a16:creationId xmlns:a16="http://schemas.microsoft.com/office/drawing/2014/main" id="{495B6DC3-6EB7-49F9-8E44-6BAC191E77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נוֹשֵׁךְ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6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F9B5B87-226D-470D-A50D-A1F890776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508500"/>
            <a:ext cx="25908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נוֹבֵחַ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59397" name="Rectangle 3">
            <a:extLst>
              <a:ext uri="{FF2B5EF4-FFF2-40B4-BE49-F238E27FC236}">
                <a16:creationId xmlns:a16="http://schemas.microsoft.com/office/drawing/2014/main" id="{576B947C-CD7D-45E1-9D79-45040380E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8527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הַכֶּלֶב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עַל הַגַּנָּב.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59398" name="Rectangle 2">
            <a:extLst>
              <a:ext uri="{FF2B5EF4-FFF2-40B4-BE49-F238E27FC236}">
                <a16:creationId xmlns:a16="http://schemas.microsoft.com/office/drawing/2014/main" id="{6BD20C1D-2BB3-4A37-A20C-3D40719836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8B3D-532C-4D69-B134-63DBAFABA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5E19BE-9BD7-4110-8B38-D93AE9C43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0688" y="2176462"/>
            <a:ext cx="487363" cy="487363"/>
          </a:xfrm>
          <a:prstGeom prst="rect">
            <a:avLst/>
          </a:prstGeom>
        </p:spPr>
      </p:pic>
      <p:sp>
        <p:nvSpPr>
          <p:cNvPr id="60418" name="Rectangle 3">
            <a:extLst>
              <a:ext uri="{FF2B5EF4-FFF2-40B4-BE49-F238E27FC236}">
                <a16:creationId xmlns:a16="http://schemas.microsoft.com/office/drawing/2014/main" id="{65CD279E-1551-4AC1-9763-93C6E9BBE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הַכֶּלֶב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עַל הַגַּנָּב.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0419" name="Picture 5" descr="MMj01855860000[1]">
            <a:extLst>
              <a:ext uri="{FF2B5EF4-FFF2-40B4-BE49-F238E27FC236}">
                <a16:creationId xmlns:a16="http://schemas.microsoft.com/office/drawing/2014/main" id="{EF0C65A0-AB58-433E-A6C3-2798FC7CB1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F0D5421-6DAB-409A-A2AF-447089DEA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7508" name="Rectangle 52">
            <a:hlinkClick r:id="" action="ppaction://noaction">
              <a:snd r:embed="rId6" name="השקתה"/>
            </a:hlinkClick>
            <a:extLst>
              <a:ext uri="{FF2B5EF4-FFF2-40B4-BE49-F238E27FC236}">
                <a16:creationId xmlns:a16="http://schemas.microsoft.com/office/drawing/2014/main" id="{57D25102-2914-42E3-BC09-1A7A426AB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2348706"/>
            <a:ext cx="2519363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נוֹבֵחַ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0422" name="תמונה 8" descr="דוגו גדר">
            <a:extLst>
              <a:ext uri="{FF2B5EF4-FFF2-40B4-BE49-F238E27FC236}">
                <a16:creationId xmlns:a16="http://schemas.microsoft.com/office/drawing/2014/main" id="{45F15AF9-BCEB-411B-9A3D-4AAB3424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345598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1597 L 4.44444E-6 -0.257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7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750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6">
            <a:hlinkClick r:id="" action="ppaction://noaction">
              <a:snd r:embed="rId4" name="רונן עוקב.wav"/>
            </a:hlinkClick>
            <a:extLst>
              <a:ext uri="{FF2B5EF4-FFF2-40B4-BE49-F238E27FC236}">
                <a16:creationId xmlns:a16="http://schemas.microsoft.com/office/drawing/2014/main" id="{9CC19730-7DC8-4512-91D2-E1BF5587B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solidFill>
                  <a:schemeClr val="tx2"/>
                </a:solidFill>
                <a:cs typeface="David" panose="020E0502060401010101" pitchFamily="34" charset="-79"/>
              </a:rPr>
              <a:t>עוֹקֵב</a:t>
            </a:r>
            <a:endParaRPr lang="en-US" altLang="he-IL" sz="60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61443" name="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5EC605-2457-42D5-A0C3-5999F1FF3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solidFill>
                  <a:schemeClr val="tx2"/>
                </a:solidFill>
                <a:cs typeface="David" panose="020E0502060401010101" pitchFamily="34" charset="-79"/>
              </a:rPr>
              <a:t>צוֹפֶה</a:t>
            </a:r>
            <a:endParaRPr lang="en-US" altLang="he-IL" sz="60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61444" name="Rectangle 18">
            <a:hlinkClick r:id="" action="ppaction://noaction">
              <a:snd r:embed="rId5" name="רונן רואה.wav"/>
            </a:hlinkClick>
            <a:extLst>
              <a:ext uri="{FF2B5EF4-FFF2-40B4-BE49-F238E27FC236}">
                <a16:creationId xmlns:a16="http://schemas.microsoft.com/office/drawing/2014/main" id="{CCD30072-5C18-4328-BA9F-98F9B0A1A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רוֹאֶה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1445" name="Rectangle 3">
            <a:extLst>
              <a:ext uri="{FF2B5EF4-FFF2-40B4-BE49-F238E27FC236}">
                <a16:creationId xmlns:a16="http://schemas.microsoft.com/office/drawing/2014/main" id="{70E76EF5-C04F-4538-B158-BB07F66FB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רוֹנֵן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he-IL" altLang="he-IL" sz="6000">
                <a:cs typeface="David" panose="020E0502060401010101" pitchFamily="34" charset="-79"/>
              </a:rPr>
              <a:t> בְּסֶרֶט יָפֶה.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1446" name="Rectangle 2">
            <a:extLst>
              <a:ext uri="{FF2B5EF4-FFF2-40B4-BE49-F238E27FC236}">
                <a16:creationId xmlns:a16="http://schemas.microsoft.com/office/drawing/2014/main" id="{ECD36899-5326-4634-87C8-01DFD3663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13DF03-1D98-4A59-8C47-F417BD2F5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ECC43C8-D26A-4B19-AAD4-F54EDD8649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2742" y="2711141"/>
            <a:ext cx="487363" cy="487363"/>
          </a:xfrm>
          <a:prstGeom prst="rect">
            <a:avLst/>
          </a:prstGeom>
        </p:spPr>
      </p:pic>
      <p:sp>
        <p:nvSpPr>
          <p:cNvPr id="62466" name="Rectangle 3">
            <a:extLst>
              <a:ext uri="{FF2B5EF4-FFF2-40B4-BE49-F238E27FC236}">
                <a16:creationId xmlns:a16="http://schemas.microsoft.com/office/drawing/2014/main" id="{43D9C213-5EFC-4484-BF5F-243FF71C8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207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רוֹנֵן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he-IL" altLang="he-IL" sz="6000">
                <a:cs typeface="David" panose="020E0502060401010101" pitchFamily="34" charset="-79"/>
              </a:rPr>
              <a:t> בְּסֶרֶט יָפֶה.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2467" name="Picture 5" descr="MMj01855860000[1]">
            <a:extLst>
              <a:ext uri="{FF2B5EF4-FFF2-40B4-BE49-F238E27FC236}">
                <a16:creationId xmlns:a16="http://schemas.microsoft.com/office/drawing/2014/main" id="{D9D4B976-CEA5-4CBB-9A1A-FD4939F3C1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B13DED9-CA5F-4B08-BE5D-4DA032DC0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49556" name="Rectangle 52">
            <a:hlinkClick r:id="" action="ppaction://noaction">
              <a:snd r:embed="rId6" name="הקשיב2"/>
            </a:hlinkClick>
            <a:extLst>
              <a:ext uri="{FF2B5EF4-FFF2-40B4-BE49-F238E27FC236}">
                <a16:creationId xmlns:a16="http://schemas.microsoft.com/office/drawing/2014/main" id="{ABAB2678-C8B9-4047-A66A-4B9DC690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369" y="2349500"/>
            <a:ext cx="2159000" cy="1079500"/>
          </a:xfrm>
          <a:prstGeom prst="rect">
            <a:avLst/>
          </a:prstGeom>
          <a:solidFill>
            <a:srgbClr val="88D8B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צוֹפֶה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3" name="תמונה 2" descr="צלמת עורכת תמונות במחשב שולחני">
            <a:extLst>
              <a:ext uri="{FF2B5EF4-FFF2-40B4-BE49-F238E27FC236}">
                <a16:creationId xmlns:a16="http://schemas.microsoft.com/office/drawing/2014/main" id="{3973DB4E-1796-4E30-A817-F06C3850B2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427" y="1872929"/>
            <a:ext cx="3208354" cy="213838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-2.77778E-6 -0.2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95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95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093D06F8-64B2-4A59-A520-FDFF1A704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</a:t>
            </a:r>
            <a:r>
              <a:rPr lang="en-US" altLang="he-IL" sz="1800"/>
              <a:t> </a:t>
            </a:r>
            <a:r>
              <a:rPr lang="he-IL" altLang="he-IL" sz="4000">
                <a:cs typeface="David" panose="020E0502060401010101" pitchFamily="34" charset="-79"/>
              </a:rPr>
              <a:t>מַבְ_ג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8195" name="Text Box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49BDCB-630B-4F72-84C3-AAAF4CDD7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213" y="5049838"/>
            <a:ext cx="1258887" cy="1258887"/>
          </a:xfrm>
          <a:prstGeom prst="rect">
            <a:avLst/>
          </a:prstGeom>
          <a:solidFill>
            <a:srgbClr val="C1CEDD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רֵ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8196" name="Text Box 4">
            <a:hlinkClick r:id="" action="ppaction://noaction">
              <a:snd r:embed="rId4" name="מברג שווא.wav"/>
            </a:hlinkClick>
            <a:extLst>
              <a:ext uri="{FF2B5EF4-FFF2-40B4-BE49-F238E27FC236}">
                <a16:creationId xmlns:a16="http://schemas.microsoft.com/office/drawing/2014/main" id="{A76B1DD2-DFDE-49C6-B2CA-898A95B1D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75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8197" name="Text Box 5">
            <a:hlinkClick r:id="" action="ppaction://noaction">
              <a:snd r:embed="rId5" name="מברג חיריק.wav"/>
            </a:hlinkClick>
            <a:extLst>
              <a:ext uri="{FF2B5EF4-FFF2-40B4-BE49-F238E27FC236}">
                <a16:creationId xmlns:a16="http://schemas.microsoft.com/office/drawing/2014/main" id="{CCCA4310-4CF9-4028-AE92-07126C5FD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8198" name="Text Box 6">
            <a:hlinkClick r:id="" action="ppaction://noaction">
              <a:snd r:embed="rId6" name="מברג פתח.wav"/>
            </a:hlinkClick>
            <a:extLst>
              <a:ext uri="{FF2B5EF4-FFF2-40B4-BE49-F238E27FC236}">
                <a16:creationId xmlns:a16="http://schemas.microsoft.com/office/drawing/2014/main" id="{5261E76C-85CD-47E3-A9E4-06C4F1AEE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רַ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8199" name="גרפיקה 5" descr="מברג עם מילוי מלא">
            <a:extLst>
              <a:ext uri="{FF2B5EF4-FFF2-40B4-BE49-F238E27FC236}">
                <a16:creationId xmlns:a16="http://schemas.microsoft.com/office/drawing/2014/main" id="{8A5D2939-6396-44DA-8724-54B70B6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37">
            <a:off x="3138488" y="1385888"/>
            <a:ext cx="28670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6691EB-4580-4068-B5D4-C244CE416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9418" y="736417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>
            <a:hlinkClick r:id="" action="ppaction://noaction">
              <a:snd r:embed="rId4" name="יוסף נועל.wav"/>
            </a:hlinkClick>
            <a:extLst>
              <a:ext uri="{FF2B5EF4-FFF2-40B4-BE49-F238E27FC236}">
                <a16:creationId xmlns:a16="http://schemas.microsoft.com/office/drawing/2014/main" id="{1254BCFE-4E42-4C41-9302-E96AE79E3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נוֹעֵל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3491" name="Rectangle 8">
            <a:hlinkClick r:id="" action="ppaction://noaction">
              <a:snd r:embed="rId5" name="יוסף גורב.wav"/>
            </a:hlinkClick>
            <a:extLst>
              <a:ext uri="{FF2B5EF4-FFF2-40B4-BE49-F238E27FC236}">
                <a16:creationId xmlns:a16="http://schemas.microsoft.com/office/drawing/2014/main" id="{2618489A-752C-4F23-9A54-622199AB1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גּוֹרֵב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3492" name="Rectangle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71FC79C-9644-4A48-B0E1-11DEFA4F9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חוֹבֵשׁ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D04C0E07-D400-468B-9F57-D616009F1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7813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יוֹסֵף </a:t>
            </a:r>
            <a:r>
              <a:rPr lang="en-US" altLang="he-IL" sz="2000">
                <a:cs typeface="David" panose="020E0502060401010101" pitchFamily="34" charset="-79"/>
              </a:rPr>
              <a:t>____________ </a:t>
            </a:r>
            <a:r>
              <a:rPr lang="he-IL" altLang="he-IL" sz="2000">
                <a:cs typeface="David" panose="020E0502060401010101" pitchFamily="34" charset="-79"/>
              </a:rPr>
              <a:t> </a:t>
            </a:r>
            <a:r>
              <a:rPr lang="he-IL" altLang="he-IL" sz="6000">
                <a:cs typeface="David" panose="020E0502060401010101" pitchFamily="34" charset="-79"/>
              </a:rPr>
              <a:t>כּוֹבַע עַל הָרֹאשׁ.</a:t>
            </a:r>
            <a:r>
              <a:rPr lang="en-US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3494" name="Rectangle 2">
            <a:extLst>
              <a:ext uri="{FF2B5EF4-FFF2-40B4-BE49-F238E27FC236}">
                <a16:creationId xmlns:a16="http://schemas.microsoft.com/office/drawing/2014/main" id="{EBE97B82-4D00-4156-AF83-67E6E84BF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69337A-5566-45E3-803A-86D3BB2B2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FFA903-0516-45AE-9587-2DA749774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9011" y="2801143"/>
            <a:ext cx="487363" cy="487363"/>
          </a:xfrm>
          <a:prstGeom prst="rect">
            <a:avLst/>
          </a:prstGeom>
        </p:spPr>
      </p:pic>
      <p:sp>
        <p:nvSpPr>
          <p:cNvPr id="64514" name="Rectangle 3">
            <a:extLst>
              <a:ext uri="{FF2B5EF4-FFF2-40B4-BE49-F238E27FC236}">
                <a16:creationId xmlns:a16="http://schemas.microsoft.com/office/drawing/2014/main" id="{E6345A2F-0E6B-4E3E-85F4-CC9884A4F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080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יוֹסֵף </a:t>
            </a:r>
            <a:r>
              <a:rPr lang="en-US" altLang="he-IL" sz="1800" dirty="0">
                <a:cs typeface="David" panose="020E0502060401010101" pitchFamily="34" charset="-79"/>
              </a:rPr>
              <a:t>_______________ </a:t>
            </a:r>
            <a:r>
              <a:rPr lang="he-IL" altLang="he-IL" sz="1800" dirty="0">
                <a:cs typeface="David" panose="020E0502060401010101" pitchFamily="34" charset="-79"/>
              </a:rPr>
              <a:t>     </a:t>
            </a:r>
            <a:r>
              <a:rPr lang="he-IL" altLang="he-IL" sz="5400" dirty="0">
                <a:cs typeface="David" panose="020E0502060401010101" pitchFamily="34" charset="-79"/>
              </a:rPr>
              <a:t>כּוֹבַע עַל הָרֹאשׁ</a:t>
            </a:r>
            <a:r>
              <a:rPr lang="he-IL" altLang="he-IL" sz="5500" dirty="0">
                <a:cs typeface="David" panose="020E0502060401010101" pitchFamily="34" charset="-79"/>
              </a:rPr>
              <a:t>.</a:t>
            </a:r>
            <a:r>
              <a:rPr lang="en-US" altLang="he-IL" sz="4400" dirty="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4515" name="Picture 5" descr="MMj01855860000[1]">
            <a:extLst>
              <a:ext uri="{FF2B5EF4-FFF2-40B4-BE49-F238E27FC236}">
                <a16:creationId xmlns:a16="http://schemas.microsoft.com/office/drawing/2014/main" id="{66C81484-90CF-4268-B38F-173C523625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FB05BD1-868A-4543-81CF-9BCC3D77F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3652" name="Rectangle 52">
            <a:hlinkClick r:id="" action="ppaction://noaction">
              <a:snd r:embed="rId6" name="דגים"/>
            </a:hlinkClick>
            <a:extLst>
              <a:ext uri="{FF2B5EF4-FFF2-40B4-BE49-F238E27FC236}">
                <a16:creationId xmlns:a16="http://schemas.microsoft.com/office/drawing/2014/main" id="{C1AB3DBB-48EA-4FA6-8F53-0FC0636CD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325688"/>
            <a:ext cx="2159000" cy="1079500"/>
          </a:xfrm>
          <a:prstGeom prst="rect">
            <a:avLst/>
          </a:prstGeom>
          <a:solidFill>
            <a:srgbClr val="E2DD00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חוֹבֵשׁ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4518" name="גרפיקה 2" descr="כובע בייסבול עם מילוי מלא">
            <a:extLst>
              <a:ext uri="{FF2B5EF4-FFF2-40B4-BE49-F238E27FC236}">
                <a16:creationId xmlns:a16="http://schemas.microsoft.com/office/drawing/2014/main" id="{49733A2C-13B0-498A-8F4B-D58EBF5889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844675"/>
            <a:ext cx="2312987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2.22222E-6 -0.2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3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365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976B59F-D493-475D-B693-8FC96165C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נוֹעֶלֶת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5539" name="Rectangle 8">
            <a:hlinkClick r:id="" action="ppaction://noaction">
              <a:snd r:embed="rId4" name="עדן עונדת.wav"/>
            </a:hlinkClick>
            <a:extLst>
              <a:ext uri="{FF2B5EF4-FFF2-40B4-BE49-F238E27FC236}">
                <a16:creationId xmlns:a16="http://schemas.microsoft.com/office/drawing/2014/main" id="{2E8485A6-55C9-4476-A205-3F8795EC9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363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 dirty="0">
                <a:cs typeface="David" panose="020E0502060401010101" pitchFamily="34" charset="-79"/>
              </a:rPr>
              <a:t>עוֹנֶדֶת</a:t>
            </a:r>
            <a:endParaRPr lang="en-US" altLang="he-IL" sz="6000" dirty="0">
              <a:cs typeface="David" panose="020E0502060401010101" pitchFamily="34" charset="-79"/>
            </a:endParaRPr>
          </a:p>
        </p:txBody>
      </p:sp>
      <p:sp>
        <p:nvSpPr>
          <p:cNvPr id="65540" name="Rectangle 9">
            <a:hlinkClick r:id="" action="ppaction://noaction">
              <a:snd r:embed="rId5" name="עדן לובשת.wav"/>
            </a:hlinkClick>
            <a:extLst>
              <a:ext uri="{FF2B5EF4-FFF2-40B4-BE49-F238E27FC236}">
                <a16:creationId xmlns:a16="http://schemas.microsoft.com/office/drawing/2014/main" id="{D2DA0B36-7FFF-4B66-8FA4-94F17FEB3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08500"/>
            <a:ext cx="2159000" cy="107950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לוֹבֶשֶׁת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5541" name="Rectangle 3">
            <a:extLst>
              <a:ext uri="{FF2B5EF4-FFF2-40B4-BE49-F238E27FC236}">
                <a16:creationId xmlns:a16="http://schemas.microsoft.com/office/drawing/2014/main" id="{77495D8B-6E43-4A32-B024-7FEB0FAC0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4663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500" dirty="0">
                <a:cs typeface="David" panose="020E0502060401010101" pitchFamily="34" charset="-79"/>
              </a:rPr>
              <a:t>עֵדֶן</a:t>
            </a:r>
            <a:r>
              <a:rPr lang="en-US" altLang="he-IL" sz="6000" dirty="0">
                <a:cs typeface="David" panose="020E0502060401010101" pitchFamily="34" charset="-79"/>
              </a:rPr>
              <a:t> </a:t>
            </a:r>
            <a:r>
              <a:rPr lang="en-US" altLang="he-IL" sz="2000" dirty="0">
                <a:cs typeface="David" panose="020E0502060401010101" pitchFamily="34" charset="-79"/>
              </a:rPr>
              <a:t>________________</a:t>
            </a:r>
            <a:r>
              <a:rPr lang="en-US" altLang="he-IL" sz="5500" dirty="0">
                <a:cs typeface="David" panose="020E0502060401010101" pitchFamily="34" charset="-79"/>
              </a:rPr>
              <a:t> </a:t>
            </a:r>
            <a:r>
              <a:rPr lang="he-IL" altLang="he-IL" sz="5500" dirty="0">
                <a:cs typeface="David" panose="020E0502060401010101" pitchFamily="34" charset="-79"/>
              </a:rPr>
              <a:t>נַעֲלַיִם חֲדָשׁוֹת.</a:t>
            </a:r>
            <a:r>
              <a:rPr lang="he-IL" altLang="he-IL" sz="6000" dirty="0">
                <a:cs typeface="David" panose="020E0502060401010101" pitchFamily="34" charset="-79"/>
              </a:rPr>
              <a:t> 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5542" name="Rectangle 2">
            <a:extLst>
              <a:ext uri="{FF2B5EF4-FFF2-40B4-BE49-F238E27FC236}">
                <a16:creationId xmlns:a16="http://schemas.microsoft.com/office/drawing/2014/main" id="{DB0E3388-B31F-45AB-B4B4-1AC2DEAAFC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487F74-A791-4628-BABD-394155338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703C3A-05F6-4C2B-981A-3D37BC13D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0188" y="3119436"/>
            <a:ext cx="487363" cy="487363"/>
          </a:xfrm>
          <a:prstGeom prst="rect">
            <a:avLst/>
          </a:prstGeom>
        </p:spPr>
      </p:pic>
      <p:sp>
        <p:nvSpPr>
          <p:cNvPr id="66562" name="Rectangle 3">
            <a:extLst>
              <a:ext uri="{FF2B5EF4-FFF2-40B4-BE49-F238E27FC236}">
                <a16:creationId xmlns:a16="http://schemas.microsoft.com/office/drawing/2014/main" id="{678D8632-A976-4FAB-84E3-C2CC672BE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9810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500">
                <a:cs typeface="David" panose="020E0502060401010101" pitchFamily="34" charset="-79"/>
              </a:rPr>
              <a:t>עֵדֶן</a:t>
            </a:r>
            <a:r>
              <a:rPr lang="en-US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________________</a:t>
            </a:r>
            <a:r>
              <a:rPr lang="en-US" altLang="he-IL" sz="5500">
                <a:cs typeface="David" panose="020E0502060401010101" pitchFamily="34" charset="-79"/>
              </a:rPr>
              <a:t> </a:t>
            </a:r>
            <a:r>
              <a:rPr lang="he-IL" altLang="he-IL" sz="5500">
                <a:cs typeface="David" panose="020E0502060401010101" pitchFamily="34" charset="-79"/>
              </a:rPr>
              <a:t>נַעֲלַיִם חֲדָשׁוֹת.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66563" name="Picture 5" descr="MMj01855860000[1]">
            <a:extLst>
              <a:ext uri="{FF2B5EF4-FFF2-40B4-BE49-F238E27FC236}">
                <a16:creationId xmlns:a16="http://schemas.microsoft.com/office/drawing/2014/main" id="{E0B96977-ED61-4B30-827A-249BA8DDB3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4F02AAF-A030-453C-8FC3-22A68D0C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1635" name="Rectangle 83">
            <a:hlinkClick r:id="" action="ppaction://noaction">
              <a:snd r:embed="rId7" name="פרשה1"/>
            </a:hlinkClick>
            <a:extLst>
              <a:ext uri="{FF2B5EF4-FFF2-40B4-BE49-F238E27FC236}">
                <a16:creationId xmlns:a16="http://schemas.microsoft.com/office/drawing/2014/main" id="{F419ECEA-6C27-4BE3-B644-84401DE0D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8700" y="2873310"/>
            <a:ext cx="1999667" cy="1111380"/>
          </a:xfrm>
          <a:prstGeom prst="rect">
            <a:avLst/>
          </a:prstGeom>
          <a:solidFill>
            <a:srgbClr val="FFA86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נוֹעֶלֶת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6566" name="גרפיקה 2" descr="זוג של סניקרס">
            <a:extLst>
              <a:ext uri="{FF2B5EF4-FFF2-40B4-BE49-F238E27FC236}">
                <a16:creationId xmlns:a16="http://schemas.microsoft.com/office/drawing/2014/main" id="{E416603A-2E7B-43A9-A27C-1AD313409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441450"/>
            <a:ext cx="3649662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66667E-6 -0.2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16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163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3">
            <a:extLst>
              <a:ext uri="{FF2B5EF4-FFF2-40B4-BE49-F238E27FC236}">
                <a16:creationId xmlns:a16="http://schemas.microsoft.com/office/drawing/2014/main" id="{DD120324-38E9-4CAD-B838-F74E244FF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1985963"/>
            <a:ext cx="822960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6000"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אוֹדֶלְיָה _____ גַּרְבַּיִם לְבָנוֹת.</a:t>
            </a:r>
            <a:r>
              <a:rPr lang="he-IL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68611" name="Rectangle 4">
            <a:hlinkClick r:id="" action="ppaction://noaction">
              <a:snd r:embed="rId4" name="אודליה לובשת - Copy.wav"/>
            </a:hlinkClick>
            <a:extLst>
              <a:ext uri="{FF2B5EF4-FFF2-40B4-BE49-F238E27FC236}">
                <a16:creationId xmlns:a16="http://schemas.microsoft.com/office/drawing/2014/main" id="{6CCE2C2D-CD4A-4820-B26D-F38B54BD4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9350" y="4510088"/>
            <a:ext cx="2519363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לוֹבֶשֶׁת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8612" name="Rectangl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0A121C5-90AC-4024-8865-4D754F4DB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4510088"/>
            <a:ext cx="2519363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גּוֹרֶבֶת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8613" name="Rectangle 6">
            <a:hlinkClick r:id="" action="ppaction://noaction">
              <a:snd r:embed="rId5" name="אודליה חובשת - Copy.wav"/>
            </a:hlinkClick>
            <a:extLst>
              <a:ext uri="{FF2B5EF4-FFF2-40B4-BE49-F238E27FC236}">
                <a16:creationId xmlns:a16="http://schemas.microsoft.com/office/drawing/2014/main" id="{E1A0A9E8-0741-44F4-A922-7E5EF1B3D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75" y="4510088"/>
            <a:ext cx="2519363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חוֹבֶשֶׁת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68614" name="Rectangle 2">
            <a:extLst>
              <a:ext uri="{FF2B5EF4-FFF2-40B4-BE49-F238E27FC236}">
                <a16:creationId xmlns:a16="http://schemas.microsoft.com/office/drawing/2014/main" id="{2200B294-2EAD-465F-8AB4-AA96C7E6E4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E307B4-F0DF-4EAA-9B26-CCFE0570F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9FC02-A5CC-4362-8AC7-59D15D2F8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0825" y="3739856"/>
            <a:ext cx="487363" cy="655929"/>
          </a:xfrm>
          <a:prstGeom prst="rect">
            <a:avLst/>
          </a:prstGeom>
        </p:spPr>
      </p:pic>
      <p:sp>
        <p:nvSpPr>
          <p:cNvPr id="69634" name="Rectangle 3">
            <a:extLst>
              <a:ext uri="{FF2B5EF4-FFF2-40B4-BE49-F238E27FC236}">
                <a16:creationId xmlns:a16="http://schemas.microsoft.com/office/drawing/2014/main" id="{94D77EB5-AC9D-4A29-9123-38C9ED183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990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אוֹדֶלְיָה _____ גַּרְבַּיִם לְבָנוֹת.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155652" name="Rectangle 4">
            <a:hlinkClick r:id="" action="ppaction://noaction">
              <a:snd r:embed="rId5" name="עגילים1"/>
            </a:hlinkClick>
            <a:extLst>
              <a:ext uri="{FF2B5EF4-FFF2-40B4-BE49-F238E27FC236}">
                <a16:creationId xmlns:a16="http://schemas.microsoft.com/office/drawing/2014/main" id="{F9BA820E-6171-44D1-9A73-F6337C9B4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337" y="2349500"/>
            <a:ext cx="2159000" cy="1079500"/>
          </a:xfrm>
          <a:prstGeom prst="rect">
            <a:avLst/>
          </a:prstGeom>
          <a:solidFill>
            <a:srgbClr val="FFCF8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גּוֹרֶבֶת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9636" name="Picture 5" descr="MMj01855860000[1]">
            <a:extLst>
              <a:ext uri="{FF2B5EF4-FFF2-40B4-BE49-F238E27FC236}">
                <a16:creationId xmlns:a16="http://schemas.microsoft.com/office/drawing/2014/main" id="{F19B44EB-1EAC-4A9D-A276-A252F2B61F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295" y="3226998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A8A026F-2E47-43EE-8BD5-77DED6566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69638" name="גרפיקה 169" descr="גרב עם מילוי מלא">
            <a:extLst>
              <a:ext uri="{FF2B5EF4-FFF2-40B4-BE49-F238E27FC236}">
                <a16:creationId xmlns:a16="http://schemas.microsoft.com/office/drawing/2014/main" id="{3BCF930E-4964-4574-BC5C-F8EF0BA26B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5" y="2925762"/>
            <a:ext cx="2109788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גרפיקה 2" descr="גרב עם מילוי מלא">
            <a:extLst>
              <a:ext uri="{FF2B5EF4-FFF2-40B4-BE49-F238E27FC236}">
                <a16:creationId xmlns:a16="http://schemas.microsoft.com/office/drawing/2014/main" id="{9550699A-6600-461B-9EB2-CCCDC71CC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493" y="3226998"/>
            <a:ext cx="2109788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6 L -1.94444E-6 -0.26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56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565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3">
            <a:extLst>
              <a:ext uri="{FF2B5EF4-FFF2-40B4-BE49-F238E27FC236}">
                <a16:creationId xmlns:a16="http://schemas.microsoft.com/office/drawing/2014/main" id="{AB62496E-BA60-44F2-9B50-9F7B84BD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24209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>
                <a:cs typeface="David" panose="020E0502060401010101" pitchFamily="34" charset="-79"/>
              </a:rPr>
              <a:t>הַשּׁוֹטֶרֶת</a:t>
            </a:r>
            <a:r>
              <a:rPr lang="he-IL" altLang="he-IL" sz="6000">
                <a:cs typeface="David" panose="020E0502060401010101" pitchFamily="34" charset="-79"/>
              </a:rPr>
              <a:t> </a:t>
            </a:r>
            <a:r>
              <a:rPr lang="en-US" altLang="he-IL" sz="2000">
                <a:cs typeface="David" panose="020E0502060401010101" pitchFamily="34" charset="-79"/>
              </a:rPr>
              <a:t>_____________</a:t>
            </a:r>
            <a:r>
              <a:rPr lang="he-IL" altLang="he-IL" sz="2000">
                <a:cs typeface="David" panose="020E0502060401010101" pitchFamily="34" charset="-79"/>
              </a:rPr>
              <a:t> </a:t>
            </a:r>
            <a:r>
              <a:rPr lang="he-IL" altLang="he-IL" sz="5400">
                <a:cs typeface="David" panose="020E0502060401010101" pitchFamily="34" charset="-79"/>
              </a:rPr>
              <a:t>אֶת הַמְּכוֹנִיּוֹת.</a:t>
            </a:r>
            <a: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  <a:t> </a:t>
            </a: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70659" name="Rectangle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29D8401-D5FC-44A9-B7A9-342896636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325" y="4510088"/>
            <a:ext cx="2735263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מְכַוֶּנֶת</a:t>
            </a:r>
            <a:endParaRPr lang="en-US" altLang="he-IL" sz="5400" dirty="0">
              <a:cs typeface="David" panose="020E0502060401010101" pitchFamily="34" charset="-79"/>
            </a:endParaRPr>
          </a:p>
        </p:txBody>
      </p:sp>
      <p:sp>
        <p:nvSpPr>
          <p:cNvPr id="70660" name="Rectangle 5">
            <a:hlinkClick r:id="" action="ppaction://noaction">
              <a:snd r:embed="rId4" name="השוטרת מאותתת.wav"/>
            </a:hlinkClick>
            <a:extLst>
              <a:ext uri="{FF2B5EF4-FFF2-40B4-BE49-F238E27FC236}">
                <a16:creationId xmlns:a16="http://schemas.microsoft.com/office/drawing/2014/main" id="{951214E9-979D-460E-897C-7C2A6F5DB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4510088"/>
            <a:ext cx="2735263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מְאוֹתֶתֶת</a:t>
            </a:r>
            <a:endParaRPr lang="en-US" altLang="he-IL" sz="5400" dirty="0">
              <a:cs typeface="David" panose="020E0502060401010101" pitchFamily="34" charset="-79"/>
            </a:endParaRPr>
          </a:p>
        </p:txBody>
      </p:sp>
      <p:sp>
        <p:nvSpPr>
          <p:cNvPr id="70661" name="Rectangle 6">
            <a:hlinkClick r:id="" action="ppaction://noaction">
              <a:snd r:embed="rId5" name="השוטרת שומרת.wav"/>
            </a:hlinkClick>
            <a:extLst>
              <a:ext uri="{FF2B5EF4-FFF2-40B4-BE49-F238E27FC236}">
                <a16:creationId xmlns:a16="http://schemas.microsoft.com/office/drawing/2014/main" id="{83218E46-BCF2-4927-B78F-37D735E40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510088"/>
            <a:ext cx="2735263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שׁוֹמֶרֶת</a:t>
            </a:r>
            <a:endParaRPr lang="en-US" altLang="he-IL" sz="5400" dirty="0">
              <a:cs typeface="David" panose="020E0502060401010101" pitchFamily="34" charset="-79"/>
            </a:endParaRPr>
          </a:p>
        </p:txBody>
      </p:sp>
      <p:sp>
        <p:nvSpPr>
          <p:cNvPr id="70662" name="Rectangle 2">
            <a:extLst>
              <a:ext uri="{FF2B5EF4-FFF2-40B4-BE49-F238E27FC236}">
                <a16:creationId xmlns:a16="http://schemas.microsoft.com/office/drawing/2014/main" id="{D8882AA0-BA45-4565-A1E2-82E14FCA2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95B6E1-4C90-4D34-98CC-736AB78F9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16B8D3-5AA8-4D08-885D-4D94A27FD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5084736"/>
            <a:ext cx="487363" cy="487363"/>
          </a:xfrm>
          <a:prstGeom prst="rect">
            <a:avLst/>
          </a:prstGeom>
        </p:spPr>
      </p:pic>
      <p:sp>
        <p:nvSpPr>
          <p:cNvPr id="71682" name="Rectangle 3">
            <a:extLst>
              <a:ext uri="{FF2B5EF4-FFF2-40B4-BE49-F238E27FC236}">
                <a16:creationId xmlns:a16="http://schemas.microsoft.com/office/drawing/2014/main" id="{DBED2AA8-CC76-4384-85AF-7ECCB9597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2573"/>
            <a:ext cx="8813800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הַשּׁוֹטֶרֶת</a:t>
            </a:r>
            <a:r>
              <a:rPr lang="he-IL" altLang="he-IL" sz="6000" dirty="0">
                <a:cs typeface="David" panose="020E0502060401010101" pitchFamily="34" charset="-79"/>
              </a:rPr>
              <a:t> </a:t>
            </a:r>
            <a:r>
              <a:rPr lang="en-US" altLang="he-IL" sz="2000" dirty="0">
                <a:cs typeface="David" panose="020E0502060401010101" pitchFamily="34" charset="-79"/>
              </a:rPr>
              <a:t>___________________</a:t>
            </a:r>
            <a:r>
              <a:rPr lang="he-IL" altLang="he-IL" sz="2000" dirty="0">
                <a:cs typeface="David" panose="020E0502060401010101" pitchFamily="34" charset="-79"/>
              </a:rPr>
              <a:t>  </a:t>
            </a:r>
            <a:r>
              <a:rPr lang="he-IL" altLang="he-IL" sz="5400" dirty="0">
                <a:cs typeface="David" panose="020E0502060401010101" pitchFamily="34" charset="-79"/>
              </a:rPr>
              <a:t>אֶת הַמְּכוֹנִיּוֹת.</a:t>
            </a:r>
            <a:br>
              <a:rPr lang="he-IL" altLang="he-IL" sz="6600" dirty="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 dirty="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pic>
        <p:nvPicPr>
          <p:cNvPr id="71683" name="Picture 5" descr="MMj01855860000[1]">
            <a:extLst>
              <a:ext uri="{FF2B5EF4-FFF2-40B4-BE49-F238E27FC236}">
                <a16:creationId xmlns:a16="http://schemas.microsoft.com/office/drawing/2014/main" id="{2B9DDB1F-E196-466D-9FE6-DC86C8A93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8B99508-4A6A-4981-B267-A460E1A815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57748" name="Rectangle 52">
            <a:hlinkClick r:id="" action="ppaction://noaction">
              <a:snd r:embed="rId6" name="מתחבאים"/>
            </a:hlinkClick>
            <a:extLst>
              <a:ext uri="{FF2B5EF4-FFF2-40B4-BE49-F238E27FC236}">
                <a16:creationId xmlns:a16="http://schemas.microsoft.com/office/drawing/2014/main" id="{376AF036-C3C9-4685-95AD-F564D8DEB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5751" y="1896961"/>
            <a:ext cx="2735263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5400" dirty="0">
                <a:cs typeface="David" panose="020E0502060401010101" pitchFamily="34" charset="-79"/>
              </a:rPr>
              <a:t>מְכַוֶּנֶת</a:t>
            </a:r>
            <a:endParaRPr lang="en-US" altLang="he-IL" sz="5400" dirty="0">
              <a:cs typeface="David" panose="020E0502060401010101" pitchFamily="34" charset="-79"/>
            </a:endParaRPr>
          </a:p>
        </p:txBody>
      </p:sp>
      <p:pic>
        <p:nvPicPr>
          <p:cNvPr id="71686" name="Picture 8" descr="השוטר">
            <a:extLst>
              <a:ext uri="{FF2B5EF4-FFF2-40B4-BE49-F238E27FC236}">
                <a16:creationId xmlns:a16="http://schemas.microsoft.com/office/drawing/2014/main" id="{9B11B5E5-B7C2-47A7-A38E-F9963226A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7" y="3450026"/>
            <a:ext cx="28575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97 0.00741 L -0.01128 -0.265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7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-136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74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3">
            <a:extLst>
              <a:ext uri="{FF2B5EF4-FFF2-40B4-BE49-F238E27FC236}">
                <a16:creationId xmlns:a16="http://schemas.microsoft.com/office/drawing/2014/main" id="{1F3C812E-B906-4076-A2F1-DC6AC17AA2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88" y="3068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הָאַרְיֵה נִקְרָא </a:t>
            </a:r>
            <a:r>
              <a:rPr lang="en-US" altLang="he-IL" sz="2000">
                <a:cs typeface="David" panose="020E0502060401010101" pitchFamily="34" charset="-79"/>
              </a:rPr>
              <a:t>___________</a:t>
            </a:r>
            <a:r>
              <a:rPr lang="he-IL" altLang="he-IL" sz="6000">
                <a:cs typeface="David" panose="020E0502060401010101" pitchFamily="34" charset="-79"/>
              </a:rPr>
              <a:t> הַחַיּוֹת.</a:t>
            </a:r>
            <a:r>
              <a:rPr lang="en-US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  <a:br>
              <a:rPr lang="he-IL" altLang="he-IL" sz="6600">
                <a:solidFill>
                  <a:srgbClr val="CC00FF"/>
                </a:solidFill>
                <a:cs typeface="David" panose="020E0502060401010101" pitchFamily="34" charset="-79"/>
              </a:rPr>
            </a:br>
            <a:endParaRPr lang="en-US" altLang="he-IL" sz="6600">
              <a:solidFill>
                <a:srgbClr val="CC00FF"/>
              </a:solidFill>
              <a:cs typeface="David" panose="020E0502060401010101" pitchFamily="34" charset="-79"/>
            </a:endParaRPr>
          </a:p>
        </p:txBody>
      </p:sp>
      <p:sp>
        <p:nvSpPr>
          <p:cNvPr id="72707" name="Rectangle 4">
            <a:hlinkClick r:id="" action="ppaction://noaction">
              <a:snd r:embed="rId4" name="האריה ראש - Copy.wav"/>
            </a:hlinkClick>
            <a:extLst>
              <a:ext uri="{FF2B5EF4-FFF2-40B4-BE49-F238E27FC236}">
                <a16:creationId xmlns:a16="http://schemas.microsoft.com/office/drawing/2014/main" id="{7B3A90C0-FE09-46B8-9754-2983A58AE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רֹאשׁ</a:t>
            </a:r>
            <a:endParaRPr lang="en-US" altLang="he-IL" sz="4400">
              <a:solidFill>
                <a:schemeClr val="tx2"/>
              </a:solidFill>
              <a:cs typeface="David" panose="020E0502060401010101" pitchFamily="34" charset="-79"/>
            </a:endParaRPr>
          </a:p>
        </p:txBody>
      </p:sp>
      <p:sp>
        <p:nvSpPr>
          <p:cNvPr id="72708" name="Rectangle 5">
            <a:hlinkClick r:id="" action="ppaction://noaction">
              <a:snd r:embed="rId5" name="האריה גבר - Copy.wav"/>
            </a:hlinkClick>
            <a:extLst>
              <a:ext uri="{FF2B5EF4-FFF2-40B4-BE49-F238E27FC236}">
                <a16:creationId xmlns:a16="http://schemas.microsoft.com/office/drawing/2014/main" id="{0FF66610-5A50-42EB-A5B7-1A2423D84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93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גֶּבֶר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72709" name="Rectangl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30333AE-6302-4309-B1F8-476FABD86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4510088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מֶלֶךְ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72710" name="Rectangle 2">
            <a:extLst>
              <a:ext uri="{FF2B5EF4-FFF2-40B4-BE49-F238E27FC236}">
                <a16:creationId xmlns:a16="http://schemas.microsoft.com/office/drawing/2014/main" id="{CB3BBEB9-130B-4E96-B8A0-454255268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6088" y="788988"/>
            <a:ext cx="8229600" cy="1138773"/>
          </a:xfrm>
          <a:noFill/>
        </p:spPr>
        <p:txBody>
          <a:bodyPr anchor="t">
            <a:spAutoFit/>
          </a:bodyPr>
          <a:lstStyle/>
          <a:p>
            <a:pPr eaLnBrk="1" hangingPunct="1">
              <a:lnSpc>
                <a:spcPct val="85000"/>
              </a:lnSpc>
              <a:spcBef>
                <a:spcPct val="50000"/>
              </a:spcBef>
            </a:pPr>
            <a:r>
              <a:rPr lang="he-IL" altLang="he-IL" sz="4000" dirty="0">
                <a:cs typeface="David" panose="020E0502060401010101" pitchFamily="34" charset="-79"/>
              </a:rPr>
              <a:t>הַשְׁלֵם אֶת הַמִּלָּה הַחֲסֵרָה בַּמִּשְׁפָּט:</a:t>
            </a:r>
            <a:br>
              <a:rPr lang="en-US" altLang="he-IL" sz="4000" dirty="0">
                <a:cs typeface="David" panose="020E0502060401010101" pitchFamily="34" charset="-79"/>
              </a:rPr>
            </a:br>
            <a:endParaRPr lang="en-US" altLang="he-IL" sz="4000" dirty="0">
              <a:solidFill>
                <a:schemeClr val="tx1"/>
              </a:solidFill>
            </a:endParaRPr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CBFC0-54FF-4DDA-B581-AB7993071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3787" y="8788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93B56-2230-4E06-B90F-B7A9EF443F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2636" y="3017837"/>
            <a:ext cx="487363" cy="487363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ED9FB4-C9E4-4745-B95F-3AF3F1368C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8226" y="3596481"/>
            <a:ext cx="487363" cy="487363"/>
          </a:xfrm>
          <a:prstGeom prst="rect">
            <a:avLst/>
          </a:prstGeom>
        </p:spPr>
      </p:pic>
      <p:sp>
        <p:nvSpPr>
          <p:cNvPr id="73730" name="Rectangle 3">
            <a:extLst>
              <a:ext uri="{FF2B5EF4-FFF2-40B4-BE49-F238E27FC236}">
                <a16:creationId xmlns:a16="http://schemas.microsoft.com/office/drawing/2014/main" id="{673C8676-F163-4BCF-B3C1-2A6ACA2DF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51117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הָאַרְיֵה נִקְרָא </a:t>
            </a:r>
            <a:r>
              <a:rPr lang="en-US" altLang="he-IL" sz="2000">
                <a:cs typeface="David" panose="020E0502060401010101" pitchFamily="34" charset="-79"/>
              </a:rPr>
              <a:t>______________</a:t>
            </a:r>
            <a:r>
              <a:rPr lang="he-IL" altLang="he-IL" sz="6000">
                <a:cs typeface="David" panose="020E0502060401010101" pitchFamily="34" charset="-79"/>
              </a:rPr>
              <a:t> הַחַיּוֹת.</a:t>
            </a:r>
            <a:r>
              <a:rPr lang="en-US" altLang="he-IL" sz="4400">
                <a:solidFill>
                  <a:schemeClr val="tx2"/>
                </a:solidFill>
                <a:cs typeface="David" panose="020E0502060401010101" pitchFamily="34" charset="-79"/>
              </a:rPr>
              <a:t> </a:t>
            </a:r>
          </a:p>
        </p:txBody>
      </p:sp>
      <p:sp>
        <p:nvSpPr>
          <p:cNvPr id="159748" name="Rectangle 4">
            <a:hlinkClick r:id="" action="ppaction://noaction">
              <a:snd r:embed="rId7" name="נקרא"/>
            </a:hlinkClick>
            <a:extLst>
              <a:ext uri="{FF2B5EF4-FFF2-40B4-BE49-F238E27FC236}">
                <a16:creationId xmlns:a16="http://schemas.microsoft.com/office/drawing/2014/main" id="{5EF88B02-F6F4-4F5F-BB2E-E0D64E813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0188" y="2365375"/>
            <a:ext cx="2159000" cy="1079500"/>
          </a:xfrm>
          <a:prstGeom prst="rect">
            <a:avLst/>
          </a:prstGeom>
          <a:solidFill>
            <a:srgbClr val="FFFF99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5000"/>
              </a:lnSpc>
              <a:spcBef>
                <a:spcPct val="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מֶלֶךְ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73732" name="Picture 5" descr="MMj01855860000[1]">
            <a:extLst>
              <a:ext uri="{FF2B5EF4-FFF2-40B4-BE49-F238E27FC236}">
                <a16:creationId xmlns:a16="http://schemas.microsoft.com/office/drawing/2014/main" id="{CF58DF44-BE7B-4F41-B619-C21A950632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8688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3" name="AutoShape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57E2366-B186-4E18-A789-880340478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5013325"/>
            <a:ext cx="2159000" cy="1079500"/>
          </a:xfrm>
          <a:prstGeom prst="actionButtonBackPrevious">
            <a:avLst/>
          </a:prstGeom>
          <a:solidFill>
            <a:srgbClr val="F6A84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pic>
        <p:nvPicPr>
          <p:cNvPr id="73734" name="Picture 8" descr="אריה חמוד">
            <a:extLst>
              <a:ext uri="{FF2B5EF4-FFF2-40B4-BE49-F238E27FC236}">
                <a16:creationId xmlns:a16="http://schemas.microsoft.com/office/drawing/2014/main" id="{59510BB2-588E-496E-8126-B700F3F1F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2411413"/>
            <a:ext cx="28194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0.02106 L 3.05556E-6 -0.2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97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4FCFAE-6F68-42FD-BD24-3A699BB3C5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1805" y="3846999"/>
            <a:ext cx="487363" cy="487363"/>
          </a:xfrm>
          <a:prstGeom prst="rect">
            <a:avLst/>
          </a:prstGeom>
        </p:spPr>
      </p:pic>
      <p:pic>
        <p:nvPicPr>
          <p:cNvPr id="9218" name="Picture 3" descr="MMj01855860000[1]">
            <a:extLst>
              <a:ext uri="{FF2B5EF4-FFF2-40B4-BE49-F238E27FC236}">
                <a16:creationId xmlns:a16="http://schemas.microsoft.com/office/drawing/2014/main" id="{92E65C25-298A-42A9-BDDC-B0154F3E63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AF8EF63-8F66-4C87-9355-A8EEE04D36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9220" name="Rectangle 5">
            <a:hlinkClick r:id="" action="ppaction://noaction">
              <a:snd r:embed="rId6" name="ר2"/>
            </a:hlinkClick>
            <a:extLst>
              <a:ext uri="{FF2B5EF4-FFF2-40B4-BE49-F238E27FC236}">
                <a16:creationId xmlns:a16="http://schemas.microsoft.com/office/drawing/2014/main" id="{6E0C1316-59D7-41F3-8509-F24A191F5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C1CEDD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מַבְרֵג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9221" name="גרפיקה 5" descr="מברג עם מילוי מלא">
            <a:extLst>
              <a:ext uri="{FF2B5EF4-FFF2-40B4-BE49-F238E27FC236}">
                <a16:creationId xmlns:a16="http://schemas.microsoft.com/office/drawing/2014/main" id="{E30C0C0F-B3CE-4B6C-B8C5-9FB3534CB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037">
            <a:off x="3345655" y="428137"/>
            <a:ext cx="2867025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D1010A-A89B-4DD0-A511-A385E9512E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1075" y="1717675"/>
            <a:ext cx="487363" cy="487363"/>
          </a:xfrm>
          <a:prstGeom prst="rect">
            <a:avLst/>
          </a:prstGeom>
        </p:spPr>
      </p:pic>
      <p:pic>
        <p:nvPicPr>
          <p:cNvPr id="74754" name="Picture 109" descr="MCj00889800000[1]">
            <a:extLst>
              <a:ext uri="{FF2B5EF4-FFF2-40B4-BE49-F238E27FC236}">
                <a16:creationId xmlns:a16="http://schemas.microsoft.com/office/drawing/2014/main" id="{0FAB3B8F-1D4D-4C97-B433-885FDBB3E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84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8913"/>
            <a:ext cx="3565525" cy="635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0" name="Text Box 4">
            <a:extLst>
              <a:ext uri="{FF2B5EF4-FFF2-40B4-BE49-F238E27FC236}">
                <a16:creationId xmlns:a16="http://schemas.microsoft.com/office/drawing/2014/main" id="{5F3E323A-565B-4739-84C2-E31DF3E28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813" y="2205038"/>
            <a:ext cx="6518275" cy="21336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9C7D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5000" b="1" dirty="0">
                <a:solidFill>
                  <a:srgbClr val="006600"/>
                </a:solidFill>
                <a:cs typeface="David" panose="020E0502060401010101" pitchFamily="34" charset="-79"/>
              </a:rPr>
              <a:t>כָּל הַכָּבוֹד!</a:t>
            </a:r>
            <a:endParaRPr lang="en-US" altLang="he-IL" sz="5000" b="1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dirty="0" err="1">
                <a:solidFill>
                  <a:srgbClr val="006600"/>
                </a:solidFill>
                <a:cs typeface="David" panose="020E0502060401010101" pitchFamily="34" charset="-79"/>
              </a:rPr>
              <a:t>סִיַּמְת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ָּ לְהַתְאִים אֶת הַמִּלָּה לַמִּשְׁפָּט</a:t>
            </a:r>
            <a:r>
              <a:rPr lang="en-US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וְהִתְקַדַּמְתָּ</a:t>
            </a:r>
            <a:r>
              <a:rPr lang="en-US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 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לְהַשָּׂגַת מַטְּרַת הַקְּרִיאָה.</a:t>
            </a:r>
            <a:endParaRPr lang="en-US" altLang="he-IL" sz="4000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מְקַוִּים </a:t>
            </a:r>
            <a:r>
              <a:rPr lang="he-IL" altLang="he-IL" sz="4000" dirty="0" err="1">
                <a:solidFill>
                  <a:srgbClr val="006600"/>
                </a:solidFill>
                <a:cs typeface="David" panose="020E0502060401010101" pitchFamily="34" charset="-79"/>
              </a:rPr>
              <a:t>שֶׁנֶהֱנֶת</a:t>
            </a:r>
            <a:r>
              <a:rPr lang="he-IL" altLang="he-IL" sz="4000" dirty="0">
                <a:solidFill>
                  <a:srgbClr val="006600"/>
                </a:solidFill>
                <a:cs typeface="David" panose="020E0502060401010101" pitchFamily="34" charset="-79"/>
              </a:rPr>
              <a:t>ָּ.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he-IL" altLang="he-IL" sz="1000" dirty="0">
              <a:solidFill>
                <a:srgbClr val="006600"/>
              </a:solidFill>
              <a:cs typeface="David" panose="020E0502060401010101" pitchFamily="34" charset="-79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e-IL" altLang="he-IL" sz="2500" dirty="0" err="1">
                <a:solidFill>
                  <a:srgbClr val="006600"/>
                </a:solidFill>
                <a:cs typeface="David" panose="020E0502060401010101" pitchFamily="34" charset="-79"/>
              </a:rPr>
              <a:t>צֶוֶת</a:t>
            </a:r>
            <a:r>
              <a:rPr lang="he-IL" altLang="he-IL" sz="2500" dirty="0">
                <a:solidFill>
                  <a:srgbClr val="006600"/>
                </a:solidFill>
                <a:cs typeface="David" panose="020E0502060401010101" pitchFamily="34" charset="-79"/>
              </a:rPr>
              <a:t> תָּכְנִית עָצְמָה לַכֹּל</a:t>
            </a:r>
            <a:endParaRPr lang="en-US" altLang="he-IL" sz="2500" dirty="0">
              <a:solidFill>
                <a:srgbClr val="006600"/>
              </a:solidFill>
              <a:cs typeface="David" panose="020E0502060401010101" pitchFamily="34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79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>
            <a:extLst>
              <a:ext uri="{FF2B5EF4-FFF2-40B4-BE49-F238E27FC236}">
                <a16:creationId xmlns:a16="http://schemas.microsoft.com/office/drawing/2014/main" id="{97326DFC-F3F3-4B83-AD9B-C7F76C41C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692150"/>
            <a:ext cx="84963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50000"/>
              </a:spcBef>
              <a:buFontTx/>
              <a:buNone/>
            </a:pPr>
            <a:r>
              <a:rPr lang="he-IL" altLang="he-IL" sz="4000">
                <a:cs typeface="David" panose="020E0502060401010101" pitchFamily="34" charset="-79"/>
              </a:rPr>
              <a:t>הַשְׁלֵם אֶת הַצְּלִיל הֶחָסֵר בַּמִּלָּה </a:t>
            </a:r>
            <a:r>
              <a:rPr lang="en-US" altLang="he-IL" sz="1800"/>
              <a:t> </a:t>
            </a:r>
            <a:r>
              <a:rPr lang="he-IL" altLang="he-IL" sz="4000">
                <a:cs typeface="David" panose="020E0502060401010101" pitchFamily="34" charset="-79"/>
              </a:rPr>
              <a:t>מַ_לֵמָה</a:t>
            </a:r>
            <a:r>
              <a:rPr lang="en-US" altLang="he-IL" sz="4000">
                <a:cs typeface="David" panose="020E0502060401010101" pitchFamily="34" charset="-79"/>
              </a:rPr>
              <a:t>.</a:t>
            </a:r>
          </a:p>
        </p:txBody>
      </p:sp>
      <p:sp>
        <p:nvSpPr>
          <p:cNvPr id="10243" name="Text Box 3">
            <a:hlinkClick r:id="" action="ppaction://noaction">
              <a:snd r:embed="rId4" name="מצלמה צירה.wav"/>
            </a:hlinkClick>
            <a:extLst>
              <a:ext uri="{FF2B5EF4-FFF2-40B4-BE49-F238E27FC236}">
                <a16:creationId xmlns:a16="http://schemas.microsoft.com/office/drawing/2014/main" id="{1DB33B60-3560-420D-B2F8-57C69F3BE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3563" y="5049838"/>
            <a:ext cx="1258887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צֵ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4" name="Text Box 4">
            <a:hlinkClick r:id="" action="ppaction://noaction">
              <a:snd r:embed="rId5" name="מצלמה קמץ.wav"/>
            </a:hlinkClick>
            <a:extLst>
              <a:ext uri="{FF2B5EF4-FFF2-40B4-BE49-F238E27FC236}">
                <a16:creationId xmlns:a16="http://schemas.microsoft.com/office/drawing/2014/main" id="{B8EA6001-C2CD-4953-B905-E13B3B4E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צָ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5" name="Text Box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BA3BA8-102E-47D6-894D-76631C3A8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צְ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sp>
        <p:nvSpPr>
          <p:cNvPr id="10246" name="Text Box 6">
            <a:hlinkClick r:id="" action="ppaction://noaction">
              <a:snd r:embed="rId6" name="מצלמה חיריק.wav"/>
            </a:hlinkClick>
            <a:extLst>
              <a:ext uri="{FF2B5EF4-FFF2-40B4-BE49-F238E27FC236}">
                <a16:creationId xmlns:a16="http://schemas.microsoft.com/office/drawing/2014/main" id="{081244B2-A98E-4DD4-8BF1-13FE94A2F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650" y="5049838"/>
            <a:ext cx="1258888" cy="1258887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צִ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3" name="גרפיקה 2" descr="מצלמה קו מיתאר">
            <a:extLst>
              <a:ext uri="{FF2B5EF4-FFF2-40B4-BE49-F238E27FC236}">
                <a16:creationId xmlns:a16="http://schemas.microsoft.com/office/drawing/2014/main" id="{246B085B-B88F-4C19-97C8-BB8E7239E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75" y="1535113"/>
            <a:ext cx="2762250" cy="276225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DAE16-019B-474D-AA5E-8724BBDAF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32787" y="764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37705B-28E4-46F6-8150-6E604FAB19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3856621"/>
            <a:ext cx="487363" cy="487363"/>
          </a:xfrm>
          <a:prstGeom prst="rect">
            <a:avLst/>
          </a:prstGeom>
        </p:spPr>
      </p:pic>
      <p:pic>
        <p:nvPicPr>
          <p:cNvPr id="11266" name="Picture 3" descr="MMj01855860000[1]">
            <a:extLst>
              <a:ext uri="{FF2B5EF4-FFF2-40B4-BE49-F238E27FC236}">
                <a16:creationId xmlns:a16="http://schemas.microsoft.com/office/drawing/2014/main" id="{1FD28A47-A424-4786-B63F-5F2B89365A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36842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9A4C29-E709-4B69-8E5F-B7C650854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4941888"/>
            <a:ext cx="1800225" cy="1258887"/>
          </a:xfrm>
          <a:prstGeom prst="actionButtonBackPrevious">
            <a:avLst/>
          </a:prstGeom>
          <a:solidFill>
            <a:srgbClr val="CCFFCC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he-IL" altLang="he-IL" sz="4400">
                <a:cs typeface="David" panose="020E0502060401010101" pitchFamily="34" charset="-79"/>
              </a:rPr>
              <a:t>קָדִימָה</a:t>
            </a:r>
            <a:endParaRPr lang="en-US" altLang="he-IL" sz="4400">
              <a:cs typeface="David" panose="020E0502060401010101" pitchFamily="34" charset="-79"/>
            </a:endParaRPr>
          </a:p>
        </p:txBody>
      </p:sp>
      <p:sp>
        <p:nvSpPr>
          <p:cNvPr id="11268" name="Rectangle 5">
            <a:hlinkClick r:id="" action="ppaction://noaction">
              <a:snd r:embed="rId6" name="נ2"/>
            </a:hlinkClick>
            <a:extLst>
              <a:ext uri="{FF2B5EF4-FFF2-40B4-BE49-F238E27FC236}">
                <a16:creationId xmlns:a16="http://schemas.microsoft.com/office/drawing/2014/main" id="{03B4D6E3-D846-4E41-9BD4-0903CADC8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3716338"/>
            <a:ext cx="2339975" cy="1079500"/>
          </a:xfrm>
          <a:prstGeom prst="rect">
            <a:avLst/>
          </a:prstGeom>
          <a:solidFill>
            <a:srgbClr val="CCFF66"/>
          </a:solidFill>
          <a:ln w="25400" algn="ctr">
            <a:solidFill>
              <a:schemeClr val="accent2"/>
            </a:solidFill>
            <a:miter lim="800000"/>
            <a:headEnd/>
            <a:tailEnd/>
          </a:ln>
        </p:spPr>
        <p:txBody>
          <a:bodyPr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he-IL" altLang="he-IL" sz="6000">
                <a:cs typeface="David" panose="020E0502060401010101" pitchFamily="34" charset="-79"/>
              </a:rPr>
              <a:t>מַצְלֵמָה</a:t>
            </a:r>
            <a:endParaRPr lang="en-US" altLang="he-IL" sz="6000">
              <a:cs typeface="David" panose="020E0502060401010101" pitchFamily="34" charset="-79"/>
            </a:endParaRPr>
          </a:p>
        </p:txBody>
      </p:sp>
      <p:pic>
        <p:nvPicPr>
          <p:cNvPr id="6" name="גרפיקה 5" descr="מצלמה קו מיתאר">
            <a:extLst>
              <a:ext uri="{FF2B5EF4-FFF2-40B4-BE49-F238E27FC236}">
                <a16:creationId xmlns:a16="http://schemas.microsoft.com/office/drawing/2014/main" id="{4E19E9F1-4647-47EE-938C-F8DFC772DE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6900" y="665163"/>
            <a:ext cx="2762250" cy="2762250"/>
          </a:xfrm>
          <a:prstGeom prst="rect">
            <a:avLst/>
          </a:prstGeom>
          <a:ln>
            <a:noFill/>
          </a:ln>
          <a:effectLst/>
          <a:scene3d>
            <a:camera prst="perspectiveLeft"/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יצוב ברירת מחדל">
  <a:themeElements>
    <a:clrScheme name="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עיצוב ברירת מחדל">
      <a:majorFont>
        <a:latin typeface="Arial"/>
        <a:ea typeface=""/>
        <a:cs typeface="David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he-IL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ערכת נושא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17415</TotalTime>
  <Words>669</Words>
  <Application>Microsoft Office PowerPoint</Application>
  <PresentationFormat>On-screen Show (4:3)</PresentationFormat>
  <Paragraphs>264</Paragraphs>
  <Slides>70</Slides>
  <Notes>1</Notes>
  <HiddenSlides>0</HiddenSlides>
  <MMClips>70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David</vt:lpstr>
      <vt:lpstr>Guttman Vilna</vt:lpstr>
      <vt:lpstr>Narkisim</vt:lpstr>
      <vt:lpstr>Times New Roman</vt:lpstr>
      <vt:lpstr>עיצוב ברירת מחדל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הַשְׁלֵם אֶת הַמִּלָּה הַחֲסֵרָה בַּמִּשְׁפָּט: </vt:lpstr>
      <vt:lpstr>PowerPoint Presentation</vt:lpstr>
      <vt:lpstr>PowerPoint Presentation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הַשְׁלֵם אֶת הַמִּלָּה הַחֲסֵרָה בַּמִּשְׁפָּט: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שקופית 1</dc:title>
  <dc:creator>nc6000</dc:creator>
  <cp:lastModifiedBy>owner</cp:lastModifiedBy>
  <cp:revision>462</cp:revision>
  <dcterms:created xsi:type="dcterms:W3CDTF">2008-08-25T06:10:23Z</dcterms:created>
  <dcterms:modified xsi:type="dcterms:W3CDTF">2022-01-25T17:19:01Z</dcterms:modified>
</cp:coreProperties>
</file>